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7" r:id="rId2"/>
    <p:sldId id="289" r:id="rId3"/>
    <p:sldId id="265" r:id="rId4"/>
    <p:sldId id="261" r:id="rId5"/>
    <p:sldId id="263" r:id="rId6"/>
    <p:sldId id="262" r:id="rId7"/>
    <p:sldId id="264" r:id="rId8"/>
    <p:sldId id="271" r:id="rId9"/>
    <p:sldId id="290" r:id="rId10"/>
    <p:sldId id="272" r:id="rId11"/>
    <p:sldId id="291" r:id="rId12"/>
    <p:sldId id="273" r:id="rId13"/>
    <p:sldId id="292" r:id="rId14"/>
    <p:sldId id="274" r:id="rId15"/>
    <p:sldId id="275" r:id="rId16"/>
    <p:sldId id="276" r:id="rId17"/>
    <p:sldId id="279" r:id="rId18"/>
    <p:sldId id="280" r:id="rId19"/>
    <p:sldId id="293" r:id="rId20"/>
    <p:sldId id="281" r:id="rId21"/>
    <p:sldId id="282" r:id="rId22"/>
    <p:sldId id="256" r:id="rId23"/>
    <p:sldId id="283" r:id="rId24"/>
    <p:sldId id="284" r:id="rId25"/>
    <p:sldId id="285" r:id="rId26"/>
    <p:sldId id="287" r:id="rId27"/>
    <p:sldId id="288" r:id="rId28"/>
    <p:sldId id="286" r:id="rId29"/>
    <p:sldId id="269" r:id="rId30"/>
    <p:sldId id="270" r:id="rId31"/>
    <p:sldId id="277" r:id="rId32"/>
    <p:sldId id="259" r:id="rId33"/>
    <p:sldId id="260" r:id="rId34"/>
    <p:sldId id="267" r:id="rId35"/>
    <p:sldId id="26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88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F1E0C-2E56-45D9-B23F-19EDF10F6E27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92AEE3-E9D2-477D-BD6E-3A534734744F}">
      <dgm:prSet phldrT="[Text]" custT="1"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C720C920-6A35-4C65-BDED-1D198A13177B}" type="parTrans" cxnId="{6B15534B-0DD3-48E9-AC50-99955A57F32F}">
      <dgm:prSet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6BD15E7E-0F53-44B6-B794-596799A513D8}" type="sibTrans" cxnId="{6B15534B-0DD3-48E9-AC50-99955A57F32F}">
      <dgm:prSet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B6ED9814-D21D-4F11-941B-2C169B4F6597}">
      <dgm:prSet phldrT="[Text]" custT="1"/>
      <dgm:spPr/>
      <dgm:t>
        <a:bodyPr/>
        <a:lstStyle/>
        <a:p>
          <a:r>
            <a:rPr lang="en-US" sz="3200" smtClean="0"/>
            <a:t>ENDOSCOPIC </a:t>
          </a:r>
          <a:endParaRPr lang="en-US" sz="3200" dirty="0"/>
        </a:p>
      </dgm:t>
    </dgm:pt>
    <dgm:pt modelId="{A67C5815-78F1-48AF-A94B-6476E5B9AD7C}" type="parTrans" cxnId="{075CFAF8-823D-4184-92DA-AB182EB49626}">
      <dgm:prSet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942ECD09-1858-48C5-9351-EE4824439FE5}" type="sibTrans" cxnId="{075CFAF8-823D-4184-92DA-AB182EB49626}">
      <dgm:prSet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F6CE9927-5F73-4A80-AC4B-4B4CBA42FB3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200" smtClean="0"/>
            <a:t>OPEN </a:t>
          </a:r>
          <a:endParaRPr lang="en-US" sz="3200" dirty="0"/>
        </a:p>
      </dgm:t>
    </dgm:pt>
    <dgm:pt modelId="{B88E8551-6916-4574-8AF3-DE2D9A76ABCE}" type="parTrans" cxnId="{CB8F3F61-7851-4D58-B478-E5BBA603C1E0}">
      <dgm:prSet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CE1AE00D-152F-4312-AFF0-236E4E604F76}" type="sibTrans" cxnId="{CB8F3F61-7851-4D58-B478-E5BBA603C1E0}">
      <dgm:prSet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5D418F80-384D-4A16-9030-19D421FDA901}">
      <dgm:prSet custT="1"/>
      <dgm:spPr/>
      <dgm:t>
        <a:bodyPr/>
        <a:lstStyle/>
        <a:p>
          <a:r>
            <a:rPr lang="en-US" sz="3200" dirty="0" smtClean="0"/>
            <a:t>SURGICAL THERAPY</a:t>
          </a:r>
          <a:endParaRPr lang="en-US" sz="3200" dirty="0"/>
        </a:p>
      </dgm:t>
    </dgm:pt>
    <dgm:pt modelId="{29879125-7FEC-4F2D-A484-4CCD83175029}" type="parTrans" cxnId="{E44CE112-0FBE-40D3-B91B-B6924633D0B4}">
      <dgm:prSet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BB88C469-6346-4FD9-A934-42D84ADC54DA}" type="sibTrans" cxnId="{E44CE112-0FBE-40D3-B91B-B6924633D0B4}">
      <dgm:prSet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AE36D1C4-4AAB-429D-B4E4-E8AD1C3EE46B}">
      <dgm:prSet custT="1"/>
      <dgm:spPr>
        <a:solidFill>
          <a:srgbClr val="7030A0"/>
        </a:solidFill>
      </dgm:spPr>
      <dgm:t>
        <a:bodyPr/>
        <a:lstStyle/>
        <a:p>
          <a:r>
            <a:rPr lang="en-US" sz="3200" b="1" dirty="0" smtClean="0">
              <a:solidFill>
                <a:schemeClr val="bg2">
                  <a:lumMod val="75000"/>
                </a:schemeClr>
              </a:solidFill>
            </a:rPr>
            <a:t>TVP</a:t>
          </a:r>
          <a:endParaRPr lang="en-US" sz="3200" b="1" dirty="0">
            <a:solidFill>
              <a:schemeClr val="bg2">
                <a:lumMod val="75000"/>
              </a:schemeClr>
            </a:solidFill>
          </a:endParaRPr>
        </a:p>
      </dgm:t>
    </dgm:pt>
    <dgm:pt modelId="{727DD354-B616-4212-B67A-94424D55C7D6}" type="parTrans" cxnId="{872A1EA0-83C7-4044-90A3-35FB73A5A241}">
      <dgm:prSet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BF21EB0D-46BA-4A87-B14F-1624B864330D}" type="sibTrans" cxnId="{872A1EA0-83C7-4044-90A3-35FB73A5A241}">
      <dgm:prSet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EA4D5FEB-A027-44E2-9A2A-E1C2CDC84D45}">
      <dgm:prSet custT="1"/>
      <dgm:spPr>
        <a:solidFill>
          <a:srgbClr val="7030A0"/>
        </a:solidFill>
      </dgm:spPr>
      <dgm:t>
        <a:bodyPr/>
        <a:lstStyle/>
        <a:p>
          <a:r>
            <a:rPr lang="en-US" sz="3200" b="1" dirty="0" smtClean="0">
              <a:solidFill>
                <a:schemeClr val="bg2">
                  <a:lumMod val="75000"/>
                </a:schemeClr>
              </a:solidFill>
            </a:rPr>
            <a:t>RPP</a:t>
          </a:r>
          <a:endParaRPr lang="en-US" sz="3200" b="1" dirty="0">
            <a:solidFill>
              <a:schemeClr val="bg2">
                <a:lumMod val="75000"/>
              </a:schemeClr>
            </a:solidFill>
          </a:endParaRPr>
        </a:p>
      </dgm:t>
    </dgm:pt>
    <dgm:pt modelId="{1BAAB072-6C8D-46E8-A2FC-7623AF25CDEB}" type="parTrans" cxnId="{87E98CD3-5CD4-4B6E-B5FE-4A22CE865D61}">
      <dgm:prSet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8E2FC7DC-AA87-42E1-9A9C-E0D1F759D136}" type="sibTrans" cxnId="{87E98CD3-5CD4-4B6E-B5FE-4A22CE865D61}">
      <dgm:prSet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41B56761-3131-4468-A47E-2D4C493E161D}">
      <dgm:prSet custT="1"/>
      <dgm:spPr/>
      <dgm:t>
        <a:bodyPr/>
        <a:lstStyle/>
        <a:p>
          <a:r>
            <a:rPr lang="en-US" sz="3200" dirty="0" smtClean="0">
              <a:solidFill>
                <a:schemeClr val="accent3"/>
              </a:solidFill>
            </a:rPr>
            <a:t>TURP</a:t>
          </a:r>
          <a:endParaRPr lang="en-US" sz="3200" dirty="0">
            <a:solidFill>
              <a:schemeClr val="accent3"/>
            </a:solidFill>
          </a:endParaRPr>
        </a:p>
      </dgm:t>
    </dgm:pt>
    <dgm:pt modelId="{4C067D06-BDD4-44E0-A9F8-67402565F056}" type="parTrans" cxnId="{D24BBF10-5945-4729-A723-C7CB7C683249}">
      <dgm:prSet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87CBDB0F-3829-479B-8B19-3F0CA89BA8F7}" type="sibTrans" cxnId="{D24BBF10-5945-4729-A723-C7CB7C683249}">
      <dgm:prSet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2A9A8828-F1C9-4DDC-8901-CA5095DF831F}">
      <dgm:prSet custT="1"/>
      <dgm:spPr/>
      <dgm:t>
        <a:bodyPr/>
        <a:lstStyle/>
        <a:p>
          <a:r>
            <a:rPr lang="en-US" sz="3200" dirty="0" smtClean="0">
              <a:solidFill>
                <a:srgbClr val="FF0000"/>
              </a:solidFill>
            </a:rPr>
            <a:t>TUIP</a:t>
          </a:r>
          <a:endParaRPr lang="en-US" sz="3200" dirty="0">
            <a:solidFill>
              <a:srgbClr val="FF0000"/>
            </a:solidFill>
          </a:endParaRPr>
        </a:p>
      </dgm:t>
    </dgm:pt>
    <dgm:pt modelId="{EC245848-4562-4F7E-B348-93C7D336125D}" type="parTrans" cxnId="{98AF5A23-7CDC-44EA-B8AA-40713A1F609D}">
      <dgm:prSet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715FC548-A34C-4E5F-84BD-92467C9F844D}" type="sibTrans" cxnId="{98AF5A23-7CDC-44EA-B8AA-40713A1F609D}">
      <dgm:prSet/>
      <dgm:spPr/>
      <dgm:t>
        <a:bodyPr/>
        <a:lstStyle/>
        <a:p>
          <a:endParaRPr lang="en-US" sz="3200" dirty="0">
            <a:solidFill>
              <a:schemeClr val="tx1"/>
            </a:solidFill>
          </a:endParaRPr>
        </a:p>
      </dgm:t>
    </dgm:pt>
    <dgm:pt modelId="{77B693CE-DE49-4544-B192-40BEF77844E1}" type="pres">
      <dgm:prSet presAssocID="{EBCF1E0C-2E56-45D9-B23F-19EDF10F6E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0FB175-9931-4DF4-8A3B-4FF3B8213F5A}" type="pres">
      <dgm:prSet presAssocID="{0392AEE3-E9D2-477D-BD6E-3A534734744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C9FA698-1E5E-4071-9D8D-6147063F2171}" type="pres">
      <dgm:prSet presAssocID="{0392AEE3-E9D2-477D-BD6E-3A534734744F}" presName="rootComposite1" presStyleCnt="0"/>
      <dgm:spPr/>
      <dgm:t>
        <a:bodyPr/>
        <a:lstStyle/>
        <a:p>
          <a:endParaRPr lang="en-US"/>
        </a:p>
      </dgm:t>
    </dgm:pt>
    <dgm:pt modelId="{32788124-351C-43F1-8DB2-33C5E154CCB6}" type="pres">
      <dgm:prSet presAssocID="{0392AEE3-E9D2-477D-BD6E-3A534734744F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DEB5BB-D801-4D65-9366-4AEFD3E72252}" type="pres">
      <dgm:prSet presAssocID="{0392AEE3-E9D2-477D-BD6E-3A534734744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2AA6C6F-8689-4769-B7C5-4A4C2930632F}" type="pres">
      <dgm:prSet presAssocID="{0392AEE3-E9D2-477D-BD6E-3A534734744F}" presName="hierChild2" presStyleCnt="0"/>
      <dgm:spPr/>
      <dgm:t>
        <a:bodyPr/>
        <a:lstStyle/>
        <a:p>
          <a:endParaRPr lang="en-US"/>
        </a:p>
      </dgm:t>
    </dgm:pt>
    <dgm:pt modelId="{1DE5F920-E506-4173-AEBE-479C62610610}" type="pres">
      <dgm:prSet presAssocID="{A67C5815-78F1-48AF-A94B-6476E5B9AD7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BA7E38F-D500-40C5-8437-36806D865044}" type="pres">
      <dgm:prSet presAssocID="{B6ED9814-D21D-4F11-941B-2C169B4F65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E304A57-5ABE-4AE2-A7D5-38682CA6D51F}" type="pres">
      <dgm:prSet presAssocID="{B6ED9814-D21D-4F11-941B-2C169B4F6597}" presName="rootComposite" presStyleCnt="0"/>
      <dgm:spPr/>
      <dgm:t>
        <a:bodyPr/>
        <a:lstStyle/>
        <a:p>
          <a:endParaRPr lang="en-US"/>
        </a:p>
      </dgm:t>
    </dgm:pt>
    <dgm:pt modelId="{B45B4D14-7444-4249-A084-7D06D526FB54}" type="pres">
      <dgm:prSet presAssocID="{B6ED9814-D21D-4F11-941B-2C169B4F6597}" presName="rootText" presStyleLbl="node2" presStyleIdx="0" presStyleCnt="2" custScaleX="225541" custLinFactNeighborX="15757" custLinFactNeighborY="147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069DA7-A065-4387-A8F6-1EAAD86E68FA}" type="pres">
      <dgm:prSet presAssocID="{B6ED9814-D21D-4F11-941B-2C169B4F6597}" presName="rootConnector" presStyleLbl="node2" presStyleIdx="0" presStyleCnt="2"/>
      <dgm:spPr/>
      <dgm:t>
        <a:bodyPr/>
        <a:lstStyle/>
        <a:p>
          <a:endParaRPr lang="en-US"/>
        </a:p>
      </dgm:t>
    </dgm:pt>
    <dgm:pt modelId="{F5C17A20-1F8C-41A3-A46A-6B29ECE5C257}" type="pres">
      <dgm:prSet presAssocID="{B6ED9814-D21D-4F11-941B-2C169B4F6597}" presName="hierChild4" presStyleCnt="0"/>
      <dgm:spPr/>
      <dgm:t>
        <a:bodyPr/>
        <a:lstStyle/>
        <a:p>
          <a:endParaRPr lang="en-US"/>
        </a:p>
      </dgm:t>
    </dgm:pt>
    <dgm:pt modelId="{8D850B4A-82C8-4B95-9DE5-F2770E9477A0}" type="pres">
      <dgm:prSet presAssocID="{4C067D06-BDD4-44E0-A9F8-67402565F056}" presName="Name37" presStyleLbl="parChTrans1D3" presStyleIdx="0" presStyleCnt="4"/>
      <dgm:spPr/>
      <dgm:t>
        <a:bodyPr/>
        <a:lstStyle/>
        <a:p>
          <a:endParaRPr lang="en-US"/>
        </a:p>
      </dgm:t>
    </dgm:pt>
    <dgm:pt modelId="{DD97A491-5ED7-4CDE-BF3D-F9B368D0D268}" type="pres">
      <dgm:prSet presAssocID="{41B56761-3131-4468-A47E-2D4C493E161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794E903-6066-4003-B12B-537BA9C30986}" type="pres">
      <dgm:prSet presAssocID="{41B56761-3131-4468-A47E-2D4C493E161D}" presName="rootComposite" presStyleCnt="0"/>
      <dgm:spPr/>
      <dgm:t>
        <a:bodyPr/>
        <a:lstStyle/>
        <a:p>
          <a:endParaRPr lang="en-US"/>
        </a:p>
      </dgm:t>
    </dgm:pt>
    <dgm:pt modelId="{FFC55B6B-8061-4457-8D57-763CEEE26F39}" type="pres">
      <dgm:prSet presAssocID="{41B56761-3131-4468-A47E-2D4C493E161D}" presName="rootText" presStyleLbl="node3" presStyleIdx="0" presStyleCnt="4" custLinFactNeighborX="28421" custLinFactNeighborY="214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40EADD-1D57-4928-BE4C-91B04708DDB0}" type="pres">
      <dgm:prSet presAssocID="{41B56761-3131-4468-A47E-2D4C493E161D}" presName="rootConnector" presStyleLbl="node3" presStyleIdx="0" presStyleCnt="4"/>
      <dgm:spPr/>
      <dgm:t>
        <a:bodyPr/>
        <a:lstStyle/>
        <a:p>
          <a:endParaRPr lang="en-US"/>
        </a:p>
      </dgm:t>
    </dgm:pt>
    <dgm:pt modelId="{F85D2B48-85A0-4565-8544-84CD8BCE5107}" type="pres">
      <dgm:prSet presAssocID="{41B56761-3131-4468-A47E-2D4C493E161D}" presName="hierChild4" presStyleCnt="0"/>
      <dgm:spPr/>
      <dgm:t>
        <a:bodyPr/>
        <a:lstStyle/>
        <a:p>
          <a:endParaRPr lang="en-US"/>
        </a:p>
      </dgm:t>
    </dgm:pt>
    <dgm:pt modelId="{4ABFD265-996B-4757-96CE-1044ECC3F0DA}" type="pres">
      <dgm:prSet presAssocID="{41B56761-3131-4468-A47E-2D4C493E161D}" presName="hierChild5" presStyleCnt="0"/>
      <dgm:spPr/>
      <dgm:t>
        <a:bodyPr/>
        <a:lstStyle/>
        <a:p>
          <a:endParaRPr lang="en-US"/>
        </a:p>
      </dgm:t>
    </dgm:pt>
    <dgm:pt modelId="{01FEBE69-52C7-4766-973C-76B482A37086}" type="pres">
      <dgm:prSet presAssocID="{EC245848-4562-4F7E-B348-93C7D336125D}" presName="Name37" presStyleLbl="parChTrans1D3" presStyleIdx="1" presStyleCnt="4"/>
      <dgm:spPr/>
      <dgm:t>
        <a:bodyPr/>
        <a:lstStyle/>
        <a:p>
          <a:endParaRPr lang="en-US"/>
        </a:p>
      </dgm:t>
    </dgm:pt>
    <dgm:pt modelId="{C75C3CDB-FBE1-459D-867A-CF409A346557}" type="pres">
      <dgm:prSet presAssocID="{2A9A8828-F1C9-4DDC-8901-CA5095DF831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C1848AD-49DB-496B-B254-BC5A88763D5D}" type="pres">
      <dgm:prSet presAssocID="{2A9A8828-F1C9-4DDC-8901-CA5095DF831F}" presName="rootComposite" presStyleCnt="0"/>
      <dgm:spPr/>
      <dgm:t>
        <a:bodyPr/>
        <a:lstStyle/>
        <a:p>
          <a:endParaRPr lang="en-US"/>
        </a:p>
      </dgm:t>
    </dgm:pt>
    <dgm:pt modelId="{505B47AB-0B2C-4AA4-ADD7-640791E32868}" type="pres">
      <dgm:prSet presAssocID="{2A9A8828-F1C9-4DDC-8901-CA5095DF831F}" presName="rootText" presStyleLbl="node3" presStyleIdx="1" presStyleCnt="4" custLinFactNeighborX="23110" custLinFactNeighborY="282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537BE0-090B-491C-885E-BD2CBDD0FC59}" type="pres">
      <dgm:prSet presAssocID="{2A9A8828-F1C9-4DDC-8901-CA5095DF831F}" presName="rootConnector" presStyleLbl="node3" presStyleIdx="1" presStyleCnt="4"/>
      <dgm:spPr/>
      <dgm:t>
        <a:bodyPr/>
        <a:lstStyle/>
        <a:p>
          <a:endParaRPr lang="en-US"/>
        </a:p>
      </dgm:t>
    </dgm:pt>
    <dgm:pt modelId="{CC5DCE9C-8024-4BAF-89C0-AF6124C6DA73}" type="pres">
      <dgm:prSet presAssocID="{2A9A8828-F1C9-4DDC-8901-CA5095DF831F}" presName="hierChild4" presStyleCnt="0"/>
      <dgm:spPr/>
      <dgm:t>
        <a:bodyPr/>
        <a:lstStyle/>
        <a:p>
          <a:endParaRPr lang="en-US"/>
        </a:p>
      </dgm:t>
    </dgm:pt>
    <dgm:pt modelId="{A00141AA-5012-45B4-9FDE-49C1DC0EBE88}" type="pres">
      <dgm:prSet presAssocID="{2A9A8828-F1C9-4DDC-8901-CA5095DF831F}" presName="hierChild5" presStyleCnt="0"/>
      <dgm:spPr/>
      <dgm:t>
        <a:bodyPr/>
        <a:lstStyle/>
        <a:p>
          <a:endParaRPr lang="en-US"/>
        </a:p>
      </dgm:t>
    </dgm:pt>
    <dgm:pt modelId="{2C5F5102-29EB-4B0C-BC90-DFE79D3D5309}" type="pres">
      <dgm:prSet presAssocID="{B6ED9814-D21D-4F11-941B-2C169B4F6597}" presName="hierChild5" presStyleCnt="0"/>
      <dgm:spPr/>
      <dgm:t>
        <a:bodyPr/>
        <a:lstStyle/>
        <a:p>
          <a:endParaRPr lang="en-US"/>
        </a:p>
      </dgm:t>
    </dgm:pt>
    <dgm:pt modelId="{F6644969-91D2-4B1D-B120-8357C432C1F4}" type="pres">
      <dgm:prSet presAssocID="{B88E8551-6916-4574-8AF3-DE2D9A76ABCE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7CF2B95-FAAF-4E25-BA5F-B2859BE7AD5F}" type="pres">
      <dgm:prSet presAssocID="{F6CE9927-5F73-4A80-AC4B-4B4CBA42FB3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C861D09-A9D7-4AE0-941D-DE14AD71687E}" type="pres">
      <dgm:prSet presAssocID="{F6CE9927-5F73-4A80-AC4B-4B4CBA42FB3B}" presName="rootComposite" presStyleCnt="0"/>
      <dgm:spPr/>
      <dgm:t>
        <a:bodyPr/>
        <a:lstStyle/>
        <a:p>
          <a:endParaRPr lang="en-US"/>
        </a:p>
      </dgm:t>
    </dgm:pt>
    <dgm:pt modelId="{7638F2E4-B252-4BB2-BDEC-773E1A881410}" type="pres">
      <dgm:prSet presAssocID="{F6CE9927-5F73-4A80-AC4B-4B4CBA42FB3B}" presName="rootText" presStyleLbl="node2" presStyleIdx="1" presStyleCnt="2" custScaleX="218937" custLinFactNeighborX="77285" custLinFactNeighborY="147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2B2097-E755-4323-918E-AE3B22C84D8D}" type="pres">
      <dgm:prSet presAssocID="{F6CE9927-5F73-4A80-AC4B-4B4CBA42FB3B}" presName="rootConnector" presStyleLbl="node2" presStyleIdx="1" presStyleCnt="2"/>
      <dgm:spPr/>
      <dgm:t>
        <a:bodyPr/>
        <a:lstStyle/>
        <a:p>
          <a:endParaRPr lang="en-US"/>
        </a:p>
      </dgm:t>
    </dgm:pt>
    <dgm:pt modelId="{CFD2345D-A2C8-4040-9D8E-125B64B0504C}" type="pres">
      <dgm:prSet presAssocID="{F6CE9927-5F73-4A80-AC4B-4B4CBA42FB3B}" presName="hierChild4" presStyleCnt="0"/>
      <dgm:spPr/>
      <dgm:t>
        <a:bodyPr/>
        <a:lstStyle/>
        <a:p>
          <a:endParaRPr lang="en-US"/>
        </a:p>
      </dgm:t>
    </dgm:pt>
    <dgm:pt modelId="{5DD52C67-9955-456F-9B84-542EEE08A4C4}" type="pres">
      <dgm:prSet presAssocID="{727DD354-B616-4212-B67A-94424D55C7D6}" presName="Name37" presStyleLbl="parChTrans1D3" presStyleIdx="2" presStyleCnt="4"/>
      <dgm:spPr/>
      <dgm:t>
        <a:bodyPr/>
        <a:lstStyle/>
        <a:p>
          <a:endParaRPr lang="en-US"/>
        </a:p>
      </dgm:t>
    </dgm:pt>
    <dgm:pt modelId="{144362D2-9D83-4F6C-8CD9-89A1D0B4ED25}" type="pres">
      <dgm:prSet presAssocID="{AE36D1C4-4AAB-429D-B4E4-E8AD1C3EE46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84E5B7C-FC05-456B-BCE3-865A44D8474B}" type="pres">
      <dgm:prSet presAssocID="{AE36D1C4-4AAB-429D-B4E4-E8AD1C3EE46B}" presName="rootComposite" presStyleCnt="0"/>
      <dgm:spPr/>
      <dgm:t>
        <a:bodyPr/>
        <a:lstStyle/>
        <a:p>
          <a:endParaRPr lang="en-US"/>
        </a:p>
      </dgm:t>
    </dgm:pt>
    <dgm:pt modelId="{541B7A73-BE41-4E49-8CC1-02720DB5E9C8}" type="pres">
      <dgm:prSet presAssocID="{AE36D1C4-4AAB-429D-B4E4-E8AD1C3EE46B}" presName="rootText" presStyleLbl="node3" presStyleIdx="2" presStyleCnt="4" custLinFactNeighborX="86290" custLinFactNeighborY="10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83CE08-45D9-45F1-A032-8B79086D9678}" type="pres">
      <dgm:prSet presAssocID="{AE36D1C4-4AAB-429D-B4E4-E8AD1C3EE46B}" presName="rootConnector" presStyleLbl="node3" presStyleIdx="2" presStyleCnt="4"/>
      <dgm:spPr/>
      <dgm:t>
        <a:bodyPr/>
        <a:lstStyle/>
        <a:p>
          <a:endParaRPr lang="en-US"/>
        </a:p>
      </dgm:t>
    </dgm:pt>
    <dgm:pt modelId="{BE2BE4E6-3664-4097-B312-EF6658A47BE1}" type="pres">
      <dgm:prSet presAssocID="{AE36D1C4-4AAB-429D-B4E4-E8AD1C3EE46B}" presName="hierChild4" presStyleCnt="0"/>
      <dgm:spPr/>
      <dgm:t>
        <a:bodyPr/>
        <a:lstStyle/>
        <a:p>
          <a:endParaRPr lang="en-US"/>
        </a:p>
      </dgm:t>
    </dgm:pt>
    <dgm:pt modelId="{EE97B5C5-5340-4E8A-936C-73FCA8481C9C}" type="pres">
      <dgm:prSet presAssocID="{AE36D1C4-4AAB-429D-B4E4-E8AD1C3EE46B}" presName="hierChild5" presStyleCnt="0"/>
      <dgm:spPr/>
      <dgm:t>
        <a:bodyPr/>
        <a:lstStyle/>
        <a:p>
          <a:endParaRPr lang="en-US"/>
        </a:p>
      </dgm:t>
    </dgm:pt>
    <dgm:pt modelId="{A380532B-AFF3-4F06-BD43-38F0A11052F0}" type="pres">
      <dgm:prSet presAssocID="{1BAAB072-6C8D-46E8-A2FC-7623AF25CDEB}" presName="Name37" presStyleLbl="parChTrans1D3" presStyleIdx="3" presStyleCnt="4"/>
      <dgm:spPr/>
      <dgm:t>
        <a:bodyPr/>
        <a:lstStyle/>
        <a:p>
          <a:endParaRPr lang="en-US"/>
        </a:p>
      </dgm:t>
    </dgm:pt>
    <dgm:pt modelId="{034B939B-110E-4EAE-9054-F681832069D6}" type="pres">
      <dgm:prSet presAssocID="{EA4D5FEB-A027-44E2-9A2A-E1C2CDC84D4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31F62AB-C1C3-405B-A446-7BFC5DA2DD32}" type="pres">
      <dgm:prSet presAssocID="{EA4D5FEB-A027-44E2-9A2A-E1C2CDC84D45}" presName="rootComposite" presStyleCnt="0"/>
      <dgm:spPr/>
      <dgm:t>
        <a:bodyPr/>
        <a:lstStyle/>
        <a:p>
          <a:endParaRPr lang="en-US"/>
        </a:p>
      </dgm:t>
    </dgm:pt>
    <dgm:pt modelId="{338A0A89-5F76-4C16-9A51-E8B1B1133201}" type="pres">
      <dgm:prSet presAssocID="{EA4D5FEB-A027-44E2-9A2A-E1C2CDC84D45}" presName="rootText" presStyleLbl="node3" presStyleIdx="3" presStyleCnt="4" custLinFactNeighborX="80978" custLinFactNeighborY="-3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C93F7A-E3E9-42A0-A3F7-543B8560B2AD}" type="pres">
      <dgm:prSet presAssocID="{EA4D5FEB-A027-44E2-9A2A-E1C2CDC84D45}" presName="rootConnector" presStyleLbl="node3" presStyleIdx="3" presStyleCnt="4"/>
      <dgm:spPr/>
      <dgm:t>
        <a:bodyPr/>
        <a:lstStyle/>
        <a:p>
          <a:endParaRPr lang="en-US"/>
        </a:p>
      </dgm:t>
    </dgm:pt>
    <dgm:pt modelId="{1B2E800C-2005-4856-8810-8506EE15AD42}" type="pres">
      <dgm:prSet presAssocID="{EA4D5FEB-A027-44E2-9A2A-E1C2CDC84D45}" presName="hierChild4" presStyleCnt="0"/>
      <dgm:spPr/>
      <dgm:t>
        <a:bodyPr/>
        <a:lstStyle/>
        <a:p>
          <a:endParaRPr lang="en-US"/>
        </a:p>
      </dgm:t>
    </dgm:pt>
    <dgm:pt modelId="{1AED3B38-CE64-426A-983C-1AED8E5C51F2}" type="pres">
      <dgm:prSet presAssocID="{EA4D5FEB-A027-44E2-9A2A-E1C2CDC84D45}" presName="hierChild5" presStyleCnt="0"/>
      <dgm:spPr/>
      <dgm:t>
        <a:bodyPr/>
        <a:lstStyle/>
        <a:p>
          <a:endParaRPr lang="en-US"/>
        </a:p>
      </dgm:t>
    </dgm:pt>
    <dgm:pt modelId="{82FB62C3-98CB-4D5E-B1E5-2038269D5CC6}" type="pres">
      <dgm:prSet presAssocID="{F6CE9927-5F73-4A80-AC4B-4B4CBA42FB3B}" presName="hierChild5" presStyleCnt="0"/>
      <dgm:spPr/>
      <dgm:t>
        <a:bodyPr/>
        <a:lstStyle/>
        <a:p>
          <a:endParaRPr lang="en-US"/>
        </a:p>
      </dgm:t>
    </dgm:pt>
    <dgm:pt modelId="{E447D936-6A87-4ACA-A05A-85A47D011988}" type="pres">
      <dgm:prSet presAssocID="{0392AEE3-E9D2-477D-BD6E-3A534734744F}" presName="hierChild3" presStyleCnt="0"/>
      <dgm:spPr/>
      <dgm:t>
        <a:bodyPr/>
        <a:lstStyle/>
        <a:p>
          <a:endParaRPr lang="en-US"/>
        </a:p>
      </dgm:t>
    </dgm:pt>
    <dgm:pt modelId="{ED6F0797-2013-4517-B13D-C83A8CFFDDA0}" type="pres">
      <dgm:prSet presAssocID="{5D418F80-384D-4A16-9030-19D421FDA90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3FA7B79-9593-460D-933C-0B88D8653585}" type="pres">
      <dgm:prSet presAssocID="{5D418F80-384D-4A16-9030-19D421FDA901}" presName="rootComposite1" presStyleCnt="0"/>
      <dgm:spPr/>
      <dgm:t>
        <a:bodyPr/>
        <a:lstStyle/>
        <a:p>
          <a:endParaRPr lang="en-US"/>
        </a:p>
      </dgm:t>
    </dgm:pt>
    <dgm:pt modelId="{7C3B3E78-B0F8-4D5F-B86F-61EEDE188EE9}" type="pres">
      <dgm:prSet presAssocID="{5D418F80-384D-4A16-9030-19D421FDA901}" presName="rootText1" presStyleLbl="node0" presStyleIdx="1" presStyleCnt="2" custScaleX="258929" custScaleY="130789" custLinFactX="-76440" custLinFactNeighborX="-100000" custLinFactNeighborY="-23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D977CD-B3FC-4359-B8F9-9307B3B684A4}" type="pres">
      <dgm:prSet presAssocID="{5D418F80-384D-4A16-9030-19D421FDA90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89EF5D3-2240-4510-9996-5D067C53E93F}" type="pres">
      <dgm:prSet presAssocID="{5D418F80-384D-4A16-9030-19D421FDA901}" presName="hierChild2" presStyleCnt="0"/>
      <dgm:spPr/>
      <dgm:t>
        <a:bodyPr/>
        <a:lstStyle/>
        <a:p>
          <a:endParaRPr lang="en-US"/>
        </a:p>
      </dgm:t>
    </dgm:pt>
    <dgm:pt modelId="{118A2B1C-530D-45C5-A4AC-1AD3DE0F2342}" type="pres">
      <dgm:prSet presAssocID="{5D418F80-384D-4A16-9030-19D421FDA901}" presName="hierChild3" presStyleCnt="0"/>
      <dgm:spPr/>
      <dgm:t>
        <a:bodyPr/>
        <a:lstStyle/>
        <a:p>
          <a:endParaRPr lang="en-US"/>
        </a:p>
      </dgm:t>
    </dgm:pt>
  </dgm:ptLst>
  <dgm:cxnLst>
    <dgm:cxn modelId="{A460B909-4B6C-4EFA-863C-6F9CB8DB2567}" type="presOf" srcId="{AE36D1C4-4AAB-429D-B4E4-E8AD1C3EE46B}" destId="{6583CE08-45D9-45F1-A032-8B79086D9678}" srcOrd="1" destOrd="0" presId="urn:microsoft.com/office/officeart/2005/8/layout/orgChart1"/>
    <dgm:cxn modelId="{4988013F-87AA-4932-98A6-CA77FE05A134}" type="presOf" srcId="{5D418F80-384D-4A16-9030-19D421FDA901}" destId="{7C3B3E78-B0F8-4D5F-B86F-61EEDE188EE9}" srcOrd="0" destOrd="0" presId="urn:microsoft.com/office/officeart/2005/8/layout/orgChart1"/>
    <dgm:cxn modelId="{CB8F3F61-7851-4D58-B478-E5BBA603C1E0}" srcId="{0392AEE3-E9D2-477D-BD6E-3A534734744F}" destId="{F6CE9927-5F73-4A80-AC4B-4B4CBA42FB3B}" srcOrd="1" destOrd="0" parTransId="{B88E8551-6916-4574-8AF3-DE2D9A76ABCE}" sibTransId="{CE1AE00D-152F-4312-AFF0-236E4E604F76}"/>
    <dgm:cxn modelId="{075CFAF8-823D-4184-92DA-AB182EB49626}" srcId="{0392AEE3-E9D2-477D-BD6E-3A534734744F}" destId="{B6ED9814-D21D-4F11-941B-2C169B4F6597}" srcOrd="0" destOrd="0" parTransId="{A67C5815-78F1-48AF-A94B-6476E5B9AD7C}" sibTransId="{942ECD09-1858-48C5-9351-EE4824439FE5}"/>
    <dgm:cxn modelId="{F99A62D9-DF1B-463D-A5DA-4B99953C1ECF}" type="presOf" srcId="{2A9A8828-F1C9-4DDC-8901-CA5095DF831F}" destId="{F1537BE0-090B-491C-885E-BD2CBDD0FC59}" srcOrd="1" destOrd="0" presId="urn:microsoft.com/office/officeart/2005/8/layout/orgChart1"/>
    <dgm:cxn modelId="{646C15B5-6A0D-40E2-AA6A-6BA28760BF35}" type="presOf" srcId="{EA4D5FEB-A027-44E2-9A2A-E1C2CDC84D45}" destId="{338A0A89-5F76-4C16-9A51-E8B1B1133201}" srcOrd="0" destOrd="0" presId="urn:microsoft.com/office/officeart/2005/8/layout/orgChart1"/>
    <dgm:cxn modelId="{359E9080-7A10-44CA-AB22-FB47AF9D5D1E}" type="presOf" srcId="{EBCF1E0C-2E56-45D9-B23F-19EDF10F6E27}" destId="{77B693CE-DE49-4544-B192-40BEF77844E1}" srcOrd="0" destOrd="0" presId="urn:microsoft.com/office/officeart/2005/8/layout/orgChart1"/>
    <dgm:cxn modelId="{F8F5C2A3-E660-431D-AB8B-7C70F1A8FDD6}" type="presOf" srcId="{0392AEE3-E9D2-477D-BD6E-3A534734744F}" destId="{28DEB5BB-D801-4D65-9366-4AEFD3E72252}" srcOrd="1" destOrd="0" presId="urn:microsoft.com/office/officeart/2005/8/layout/orgChart1"/>
    <dgm:cxn modelId="{58D3CC67-7E87-4EB4-AA00-89BAF502EFB1}" type="presOf" srcId="{5D418F80-384D-4A16-9030-19D421FDA901}" destId="{ECD977CD-B3FC-4359-B8F9-9307B3B684A4}" srcOrd="1" destOrd="0" presId="urn:microsoft.com/office/officeart/2005/8/layout/orgChart1"/>
    <dgm:cxn modelId="{D24BBF10-5945-4729-A723-C7CB7C683249}" srcId="{B6ED9814-D21D-4F11-941B-2C169B4F6597}" destId="{41B56761-3131-4468-A47E-2D4C493E161D}" srcOrd="0" destOrd="0" parTransId="{4C067D06-BDD4-44E0-A9F8-67402565F056}" sibTransId="{87CBDB0F-3829-479B-8B19-3F0CA89BA8F7}"/>
    <dgm:cxn modelId="{6A6E961D-354B-47CD-9DB0-1C533B0678AE}" type="presOf" srcId="{EC245848-4562-4F7E-B348-93C7D336125D}" destId="{01FEBE69-52C7-4766-973C-76B482A37086}" srcOrd="0" destOrd="0" presId="urn:microsoft.com/office/officeart/2005/8/layout/orgChart1"/>
    <dgm:cxn modelId="{51DCAA6B-9E1E-43D4-B69E-70C413BE3FCB}" type="presOf" srcId="{727DD354-B616-4212-B67A-94424D55C7D6}" destId="{5DD52C67-9955-456F-9B84-542EEE08A4C4}" srcOrd="0" destOrd="0" presId="urn:microsoft.com/office/officeart/2005/8/layout/orgChart1"/>
    <dgm:cxn modelId="{7D4D647B-EEB2-4AB0-AA71-7122EE67A104}" type="presOf" srcId="{B6ED9814-D21D-4F11-941B-2C169B4F6597}" destId="{63069DA7-A065-4387-A8F6-1EAAD86E68FA}" srcOrd="1" destOrd="0" presId="urn:microsoft.com/office/officeart/2005/8/layout/orgChart1"/>
    <dgm:cxn modelId="{E74126FA-E21D-4011-BEAE-5DC6399F4968}" type="presOf" srcId="{B88E8551-6916-4574-8AF3-DE2D9A76ABCE}" destId="{F6644969-91D2-4B1D-B120-8357C432C1F4}" srcOrd="0" destOrd="0" presId="urn:microsoft.com/office/officeart/2005/8/layout/orgChart1"/>
    <dgm:cxn modelId="{98AF5A23-7CDC-44EA-B8AA-40713A1F609D}" srcId="{B6ED9814-D21D-4F11-941B-2C169B4F6597}" destId="{2A9A8828-F1C9-4DDC-8901-CA5095DF831F}" srcOrd="1" destOrd="0" parTransId="{EC245848-4562-4F7E-B348-93C7D336125D}" sibTransId="{715FC548-A34C-4E5F-84BD-92467C9F844D}"/>
    <dgm:cxn modelId="{E44CE112-0FBE-40D3-B91B-B6924633D0B4}" srcId="{EBCF1E0C-2E56-45D9-B23F-19EDF10F6E27}" destId="{5D418F80-384D-4A16-9030-19D421FDA901}" srcOrd="1" destOrd="0" parTransId="{29879125-7FEC-4F2D-A484-4CCD83175029}" sibTransId="{BB88C469-6346-4FD9-A934-42D84ADC54DA}"/>
    <dgm:cxn modelId="{E16193B5-37AD-4BA0-9836-E6B5478E0C06}" type="presOf" srcId="{A67C5815-78F1-48AF-A94B-6476E5B9AD7C}" destId="{1DE5F920-E506-4173-AEBE-479C62610610}" srcOrd="0" destOrd="0" presId="urn:microsoft.com/office/officeart/2005/8/layout/orgChart1"/>
    <dgm:cxn modelId="{2227F9D6-8F9D-4280-881B-534295D68B6A}" type="presOf" srcId="{F6CE9927-5F73-4A80-AC4B-4B4CBA42FB3B}" destId="{FE2B2097-E755-4323-918E-AE3B22C84D8D}" srcOrd="1" destOrd="0" presId="urn:microsoft.com/office/officeart/2005/8/layout/orgChart1"/>
    <dgm:cxn modelId="{D3207FF6-3B03-4D6F-9C71-4B38C52A7FA0}" type="presOf" srcId="{AE36D1C4-4AAB-429D-B4E4-E8AD1C3EE46B}" destId="{541B7A73-BE41-4E49-8CC1-02720DB5E9C8}" srcOrd="0" destOrd="0" presId="urn:microsoft.com/office/officeart/2005/8/layout/orgChart1"/>
    <dgm:cxn modelId="{06B40C59-F354-45A4-835C-894BA477E1B2}" type="presOf" srcId="{B6ED9814-D21D-4F11-941B-2C169B4F6597}" destId="{B45B4D14-7444-4249-A084-7D06D526FB54}" srcOrd="0" destOrd="0" presId="urn:microsoft.com/office/officeart/2005/8/layout/orgChart1"/>
    <dgm:cxn modelId="{5D4CA2E3-1538-441E-B1C1-471373EB9200}" type="presOf" srcId="{41B56761-3131-4468-A47E-2D4C493E161D}" destId="{FFC55B6B-8061-4457-8D57-763CEEE26F39}" srcOrd="0" destOrd="0" presId="urn:microsoft.com/office/officeart/2005/8/layout/orgChart1"/>
    <dgm:cxn modelId="{38507D71-D726-4AF9-8E9E-6CF7D53F91D5}" type="presOf" srcId="{1BAAB072-6C8D-46E8-A2FC-7623AF25CDEB}" destId="{A380532B-AFF3-4F06-BD43-38F0A11052F0}" srcOrd="0" destOrd="0" presId="urn:microsoft.com/office/officeart/2005/8/layout/orgChart1"/>
    <dgm:cxn modelId="{87E98CD3-5CD4-4B6E-B5FE-4A22CE865D61}" srcId="{F6CE9927-5F73-4A80-AC4B-4B4CBA42FB3B}" destId="{EA4D5FEB-A027-44E2-9A2A-E1C2CDC84D45}" srcOrd="1" destOrd="0" parTransId="{1BAAB072-6C8D-46E8-A2FC-7623AF25CDEB}" sibTransId="{8E2FC7DC-AA87-42E1-9A9C-E0D1F759D136}"/>
    <dgm:cxn modelId="{1631B34E-BF5E-4561-85BC-C66B8EA9EEFA}" type="presOf" srcId="{EA4D5FEB-A027-44E2-9A2A-E1C2CDC84D45}" destId="{2EC93F7A-E3E9-42A0-A3F7-543B8560B2AD}" srcOrd="1" destOrd="0" presId="urn:microsoft.com/office/officeart/2005/8/layout/orgChart1"/>
    <dgm:cxn modelId="{ADD6FBFB-1621-4147-90D6-D1CBD4071890}" type="presOf" srcId="{4C067D06-BDD4-44E0-A9F8-67402565F056}" destId="{8D850B4A-82C8-4B95-9DE5-F2770E9477A0}" srcOrd="0" destOrd="0" presId="urn:microsoft.com/office/officeart/2005/8/layout/orgChart1"/>
    <dgm:cxn modelId="{872A1EA0-83C7-4044-90A3-35FB73A5A241}" srcId="{F6CE9927-5F73-4A80-AC4B-4B4CBA42FB3B}" destId="{AE36D1C4-4AAB-429D-B4E4-E8AD1C3EE46B}" srcOrd="0" destOrd="0" parTransId="{727DD354-B616-4212-B67A-94424D55C7D6}" sibTransId="{BF21EB0D-46BA-4A87-B14F-1624B864330D}"/>
    <dgm:cxn modelId="{C4F4FF8D-0F82-47B5-9EBB-F99E20F34551}" type="presOf" srcId="{2A9A8828-F1C9-4DDC-8901-CA5095DF831F}" destId="{505B47AB-0B2C-4AA4-ADD7-640791E32868}" srcOrd="0" destOrd="0" presId="urn:microsoft.com/office/officeart/2005/8/layout/orgChart1"/>
    <dgm:cxn modelId="{3316279F-D223-45B1-9A41-75BB2B0D5CFC}" type="presOf" srcId="{0392AEE3-E9D2-477D-BD6E-3A534734744F}" destId="{32788124-351C-43F1-8DB2-33C5E154CCB6}" srcOrd="0" destOrd="0" presId="urn:microsoft.com/office/officeart/2005/8/layout/orgChart1"/>
    <dgm:cxn modelId="{3F3B7C11-16C4-4B18-9013-4444379355E9}" type="presOf" srcId="{F6CE9927-5F73-4A80-AC4B-4B4CBA42FB3B}" destId="{7638F2E4-B252-4BB2-BDEC-773E1A881410}" srcOrd="0" destOrd="0" presId="urn:microsoft.com/office/officeart/2005/8/layout/orgChart1"/>
    <dgm:cxn modelId="{6B15534B-0DD3-48E9-AC50-99955A57F32F}" srcId="{EBCF1E0C-2E56-45D9-B23F-19EDF10F6E27}" destId="{0392AEE3-E9D2-477D-BD6E-3A534734744F}" srcOrd="0" destOrd="0" parTransId="{C720C920-6A35-4C65-BDED-1D198A13177B}" sibTransId="{6BD15E7E-0F53-44B6-B794-596799A513D8}"/>
    <dgm:cxn modelId="{5AF4CB42-EC6F-4052-9F47-93597BFF185C}" type="presOf" srcId="{41B56761-3131-4468-A47E-2D4C493E161D}" destId="{6E40EADD-1D57-4928-BE4C-91B04708DDB0}" srcOrd="1" destOrd="0" presId="urn:microsoft.com/office/officeart/2005/8/layout/orgChart1"/>
    <dgm:cxn modelId="{2C6DBBBE-E32C-43EA-8462-8F17E201EA28}" type="presParOf" srcId="{77B693CE-DE49-4544-B192-40BEF77844E1}" destId="{2D0FB175-9931-4DF4-8A3B-4FF3B8213F5A}" srcOrd="0" destOrd="0" presId="urn:microsoft.com/office/officeart/2005/8/layout/orgChart1"/>
    <dgm:cxn modelId="{5720A6FD-687D-491E-AA81-48E489E39CD6}" type="presParOf" srcId="{2D0FB175-9931-4DF4-8A3B-4FF3B8213F5A}" destId="{BC9FA698-1E5E-4071-9D8D-6147063F2171}" srcOrd="0" destOrd="0" presId="urn:microsoft.com/office/officeart/2005/8/layout/orgChart1"/>
    <dgm:cxn modelId="{002774E3-FFFA-4C8A-9B6D-FBD45C87E555}" type="presParOf" srcId="{BC9FA698-1E5E-4071-9D8D-6147063F2171}" destId="{32788124-351C-43F1-8DB2-33C5E154CCB6}" srcOrd="0" destOrd="0" presId="urn:microsoft.com/office/officeart/2005/8/layout/orgChart1"/>
    <dgm:cxn modelId="{31792B86-6C75-4AC7-AA6D-4AFB438CBF7C}" type="presParOf" srcId="{BC9FA698-1E5E-4071-9D8D-6147063F2171}" destId="{28DEB5BB-D801-4D65-9366-4AEFD3E72252}" srcOrd="1" destOrd="0" presId="urn:microsoft.com/office/officeart/2005/8/layout/orgChart1"/>
    <dgm:cxn modelId="{1621A959-A755-4E70-9311-4303A3ED90F5}" type="presParOf" srcId="{2D0FB175-9931-4DF4-8A3B-4FF3B8213F5A}" destId="{42AA6C6F-8689-4769-B7C5-4A4C2930632F}" srcOrd="1" destOrd="0" presId="urn:microsoft.com/office/officeart/2005/8/layout/orgChart1"/>
    <dgm:cxn modelId="{EC174C6A-E4BC-472D-B616-30A5AFFECB65}" type="presParOf" srcId="{42AA6C6F-8689-4769-B7C5-4A4C2930632F}" destId="{1DE5F920-E506-4173-AEBE-479C62610610}" srcOrd="0" destOrd="0" presId="urn:microsoft.com/office/officeart/2005/8/layout/orgChart1"/>
    <dgm:cxn modelId="{669F25F3-4D0A-473C-BA27-4B735837B954}" type="presParOf" srcId="{42AA6C6F-8689-4769-B7C5-4A4C2930632F}" destId="{CBA7E38F-D500-40C5-8437-36806D865044}" srcOrd="1" destOrd="0" presId="urn:microsoft.com/office/officeart/2005/8/layout/orgChart1"/>
    <dgm:cxn modelId="{7ED73E49-C351-4A03-B81C-E6A738AFC1A4}" type="presParOf" srcId="{CBA7E38F-D500-40C5-8437-36806D865044}" destId="{1E304A57-5ABE-4AE2-A7D5-38682CA6D51F}" srcOrd="0" destOrd="0" presId="urn:microsoft.com/office/officeart/2005/8/layout/orgChart1"/>
    <dgm:cxn modelId="{1A10DA76-F0DB-4C0A-9004-8E802DBD6A33}" type="presParOf" srcId="{1E304A57-5ABE-4AE2-A7D5-38682CA6D51F}" destId="{B45B4D14-7444-4249-A084-7D06D526FB54}" srcOrd="0" destOrd="0" presId="urn:microsoft.com/office/officeart/2005/8/layout/orgChart1"/>
    <dgm:cxn modelId="{48D9517C-0EB0-472B-99C8-58D4A3EF4D67}" type="presParOf" srcId="{1E304A57-5ABE-4AE2-A7D5-38682CA6D51F}" destId="{63069DA7-A065-4387-A8F6-1EAAD86E68FA}" srcOrd="1" destOrd="0" presId="urn:microsoft.com/office/officeart/2005/8/layout/orgChart1"/>
    <dgm:cxn modelId="{5A06F216-7A62-4687-91F4-B4B2F34BD7F1}" type="presParOf" srcId="{CBA7E38F-D500-40C5-8437-36806D865044}" destId="{F5C17A20-1F8C-41A3-A46A-6B29ECE5C257}" srcOrd="1" destOrd="0" presId="urn:microsoft.com/office/officeart/2005/8/layout/orgChart1"/>
    <dgm:cxn modelId="{5A59D06E-97FE-4631-92B2-957DB23377E9}" type="presParOf" srcId="{F5C17A20-1F8C-41A3-A46A-6B29ECE5C257}" destId="{8D850B4A-82C8-4B95-9DE5-F2770E9477A0}" srcOrd="0" destOrd="0" presId="urn:microsoft.com/office/officeart/2005/8/layout/orgChart1"/>
    <dgm:cxn modelId="{6E145747-26A3-44FC-924D-3BD5E1B05DC6}" type="presParOf" srcId="{F5C17A20-1F8C-41A3-A46A-6B29ECE5C257}" destId="{DD97A491-5ED7-4CDE-BF3D-F9B368D0D268}" srcOrd="1" destOrd="0" presId="urn:microsoft.com/office/officeart/2005/8/layout/orgChart1"/>
    <dgm:cxn modelId="{A51014B8-78D2-4512-BC15-60381D8402DC}" type="presParOf" srcId="{DD97A491-5ED7-4CDE-BF3D-F9B368D0D268}" destId="{6794E903-6066-4003-B12B-537BA9C30986}" srcOrd="0" destOrd="0" presId="urn:microsoft.com/office/officeart/2005/8/layout/orgChart1"/>
    <dgm:cxn modelId="{816DD022-5A52-4DDF-B4B2-CAE10B52D978}" type="presParOf" srcId="{6794E903-6066-4003-B12B-537BA9C30986}" destId="{FFC55B6B-8061-4457-8D57-763CEEE26F39}" srcOrd="0" destOrd="0" presId="urn:microsoft.com/office/officeart/2005/8/layout/orgChart1"/>
    <dgm:cxn modelId="{6D29BA02-A8B7-4A37-BB91-4A0311FF4E8D}" type="presParOf" srcId="{6794E903-6066-4003-B12B-537BA9C30986}" destId="{6E40EADD-1D57-4928-BE4C-91B04708DDB0}" srcOrd="1" destOrd="0" presId="urn:microsoft.com/office/officeart/2005/8/layout/orgChart1"/>
    <dgm:cxn modelId="{D9CB342F-177E-4F32-A61F-04141D5126CA}" type="presParOf" srcId="{DD97A491-5ED7-4CDE-BF3D-F9B368D0D268}" destId="{F85D2B48-85A0-4565-8544-84CD8BCE5107}" srcOrd="1" destOrd="0" presId="urn:microsoft.com/office/officeart/2005/8/layout/orgChart1"/>
    <dgm:cxn modelId="{060740F1-D475-48DE-96DE-CD40DA5C8886}" type="presParOf" srcId="{DD97A491-5ED7-4CDE-BF3D-F9B368D0D268}" destId="{4ABFD265-996B-4757-96CE-1044ECC3F0DA}" srcOrd="2" destOrd="0" presId="urn:microsoft.com/office/officeart/2005/8/layout/orgChart1"/>
    <dgm:cxn modelId="{5F62892C-0B72-40FA-B9F2-B7A9FA599D70}" type="presParOf" srcId="{F5C17A20-1F8C-41A3-A46A-6B29ECE5C257}" destId="{01FEBE69-52C7-4766-973C-76B482A37086}" srcOrd="2" destOrd="0" presId="urn:microsoft.com/office/officeart/2005/8/layout/orgChart1"/>
    <dgm:cxn modelId="{C3AEDD92-F265-48AB-8A0A-C2684F3B5038}" type="presParOf" srcId="{F5C17A20-1F8C-41A3-A46A-6B29ECE5C257}" destId="{C75C3CDB-FBE1-459D-867A-CF409A346557}" srcOrd="3" destOrd="0" presId="urn:microsoft.com/office/officeart/2005/8/layout/orgChart1"/>
    <dgm:cxn modelId="{DEDD2C33-A1D5-4399-8F52-79043F42B634}" type="presParOf" srcId="{C75C3CDB-FBE1-459D-867A-CF409A346557}" destId="{BC1848AD-49DB-496B-B254-BC5A88763D5D}" srcOrd="0" destOrd="0" presId="urn:microsoft.com/office/officeart/2005/8/layout/orgChart1"/>
    <dgm:cxn modelId="{791EAF0E-0D6C-479B-BD16-F3B76F51FAD6}" type="presParOf" srcId="{BC1848AD-49DB-496B-B254-BC5A88763D5D}" destId="{505B47AB-0B2C-4AA4-ADD7-640791E32868}" srcOrd="0" destOrd="0" presId="urn:microsoft.com/office/officeart/2005/8/layout/orgChart1"/>
    <dgm:cxn modelId="{C780697D-13B2-4A6E-A81B-1650DF880220}" type="presParOf" srcId="{BC1848AD-49DB-496B-B254-BC5A88763D5D}" destId="{F1537BE0-090B-491C-885E-BD2CBDD0FC59}" srcOrd="1" destOrd="0" presId="urn:microsoft.com/office/officeart/2005/8/layout/orgChart1"/>
    <dgm:cxn modelId="{BB4864DF-762F-473D-8F80-B1505850A285}" type="presParOf" srcId="{C75C3CDB-FBE1-459D-867A-CF409A346557}" destId="{CC5DCE9C-8024-4BAF-89C0-AF6124C6DA73}" srcOrd="1" destOrd="0" presId="urn:microsoft.com/office/officeart/2005/8/layout/orgChart1"/>
    <dgm:cxn modelId="{047069A0-2403-40EC-B5BD-34BA25E5FA21}" type="presParOf" srcId="{C75C3CDB-FBE1-459D-867A-CF409A346557}" destId="{A00141AA-5012-45B4-9FDE-49C1DC0EBE88}" srcOrd="2" destOrd="0" presId="urn:microsoft.com/office/officeart/2005/8/layout/orgChart1"/>
    <dgm:cxn modelId="{0DFFA71A-F670-433F-8206-D3B7B668959C}" type="presParOf" srcId="{CBA7E38F-D500-40C5-8437-36806D865044}" destId="{2C5F5102-29EB-4B0C-BC90-DFE79D3D5309}" srcOrd="2" destOrd="0" presId="urn:microsoft.com/office/officeart/2005/8/layout/orgChart1"/>
    <dgm:cxn modelId="{16D56DE1-97D4-4481-BC77-699E906FDCAF}" type="presParOf" srcId="{42AA6C6F-8689-4769-B7C5-4A4C2930632F}" destId="{F6644969-91D2-4B1D-B120-8357C432C1F4}" srcOrd="2" destOrd="0" presId="urn:microsoft.com/office/officeart/2005/8/layout/orgChart1"/>
    <dgm:cxn modelId="{AC153586-196B-4907-95EB-2F3109A39B2B}" type="presParOf" srcId="{42AA6C6F-8689-4769-B7C5-4A4C2930632F}" destId="{67CF2B95-FAAF-4E25-BA5F-B2859BE7AD5F}" srcOrd="3" destOrd="0" presId="urn:microsoft.com/office/officeart/2005/8/layout/orgChart1"/>
    <dgm:cxn modelId="{1C965B23-0603-4F34-B649-5E32AFF6C56E}" type="presParOf" srcId="{67CF2B95-FAAF-4E25-BA5F-B2859BE7AD5F}" destId="{FC861D09-A9D7-4AE0-941D-DE14AD71687E}" srcOrd="0" destOrd="0" presId="urn:microsoft.com/office/officeart/2005/8/layout/orgChart1"/>
    <dgm:cxn modelId="{0F99818B-4845-41C3-8C79-75259BEC6E73}" type="presParOf" srcId="{FC861D09-A9D7-4AE0-941D-DE14AD71687E}" destId="{7638F2E4-B252-4BB2-BDEC-773E1A881410}" srcOrd="0" destOrd="0" presId="urn:microsoft.com/office/officeart/2005/8/layout/orgChart1"/>
    <dgm:cxn modelId="{0221F0D7-C06C-47FF-A9CB-0CE73D62C313}" type="presParOf" srcId="{FC861D09-A9D7-4AE0-941D-DE14AD71687E}" destId="{FE2B2097-E755-4323-918E-AE3B22C84D8D}" srcOrd="1" destOrd="0" presId="urn:microsoft.com/office/officeart/2005/8/layout/orgChart1"/>
    <dgm:cxn modelId="{F244F697-31B1-4710-AD35-D8363E13B5DD}" type="presParOf" srcId="{67CF2B95-FAAF-4E25-BA5F-B2859BE7AD5F}" destId="{CFD2345D-A2C8-4040-9D8E-125B64B0504C}" srcOrd="1" destOrd="0" presId="urn:microsoft.com/office/officeart/2005/8/layout/orgChart1"/>
    <dgm:cxn modelId="{E25EF017-5FB1-41E9-9511-6B886142B3C7}" type="presParOf" srcId="{CFD2345D-A2C8-4040-9D8E-125B64B0504C}" destId="{5DD52C67-9955-456F-9B84-542EEE08A4C4}" srcOrd="0" destOrd="0" presId="urn:microsoft.com/office/officeart/2005/8/layout/orgChart1"/>
    <dgm:cxn modelId="{761E7BA0-4800-44F8-A41E-001D02E7C7A7}" type="presParOf" srcId="{CFD2345D-A2C8-4040-9D8E-125B64B0504C}" destId="{144362D2-9D83-4F6C-8CD9-89A1D0B4ED25}" srcOrd="1" destOrd="0" presId="urn:microsoft.com/office/officeart/2005/8/layout/orgChart1"/>
    <dgm:cxn modelId="{A00F27FC-5419-4705-B96B-AEC682E01ACB}" type="presParOf" srcId="{144362D2-9D83-4F6C-8CD9-89A1D0B4ED25}" destId="{984E5B7C-FC05-456B-BCE3-865A44D8474B}" srcOrd="0" destOrd="0" presId="urn:microsoft.com/office/officeart/2005/8/layout/orgChart1"/>
    <dgm:cxn modelId="{ABC8C64B-E618-401A-81BE-2EE1EDDC99BE}" type="presParOf" srcId="{984E5B7C-FC05-456B-BCE3-865A44D8474B}" destId="{541B7A73-BE41-4E49-8CC1-02720DB5E9C8}" srcOrd="0" destOrd="0" presId="urn:microsoft.com/office/officeart/2005/8/layout/orgChart1"/>
    <dgm:cxn modelId="{1E557BF5-4D04-4F27-8782-BF09FE6412C4}" type="presParOf" srcId="{984E5B7C-FC05-456B-BCE3-865A44D8474B}" destId="{6583CE08-45D9-45F1-A032-8B79086D9678}" srcOrd="1" destOrd="0" presId="urn:microsoft.com/office/officeart/2005/8/layout/orgChart1"/>
    <dgm:cxn modelId="{6315D139-0C23-4DC9-9B7F-66608F9402D2}" type="presParOf" srcId="{144362D2-9D83-4F6C-8CD9-89A1D0B4ED25}" destId="{BE2BE4E6-3664-4097-B312-EF6658A47BE1}" srcOrd="1" destOrd="0" presId="urn:microsoft.com/office/officeart/2005/8/layout/orgChart1"/>
    <dgm:cxn modelId="{0A764B16-5C27-48C4-AD5D-C2700B4FB37D}" type="presParOf" srcId="{144362D2-9D83-4F6C-8CD9-89A1D0B4ED25}" destId="{EE97B5C5-5340-4E8A-936C-73FCA8481C9C}" srcOrd="2" destOrd="0" presId="urn:microsoft.com/office/officeart/2005/8/layout/orgChart1"/>
    <dgm:cxn modelId="{3EBB28E5-0F13-48F4-9278-0B3DC083C86B}" type="presParOf" srcId="{CFD2345D-A2C8-4040-9D8E-125B64B0504C}" destId="{A380532B-AFF3-4F06-BD43-38F0A11052F0}" srcOrd="2" destOrd="0" presId="urn:microsoft.com/office/officeart/2005/8/layout/orgChart1"/>
    <dgm:cxn modelId="{014BF3F4-4ABF-4EA8-8D5C-CA214D8DD53F}" type="presParOf" srcId="{CFD2345D-A2C8-4040-9D8E-125B64B0504C}" destId="{034B939B-110E-4EAE-9054-F681832069D6}" srcOrd="3" destOrd="0" presId="urn:microsoft.com/office/officeart/2005/8/layout/orgChart1"/>
    <dgm:cxn modelId="{5124B4C4-255D-4DF1-B752-9917C7C90EE2}" type="presParOf" srcId="{034B939B-110E-4EAE-9054-F681832069D6}" destId="{B31F62AB-C1C3-405B-A446-7BFC5DA2DD32}" srcOrd="0" destOrd="0" presId="urn:microsoft.com/office/officeart/2005/8/layout/orgChart1"/>
    <dgm:cxn modelId="{B9788657-E94D-4CFF-B26C-D206523C11C0}" type="presParOf" srcId="{B31F62AB-C1C3-405B-A446-7BFC5DA2DD32}" destId="{338A0A89-5F76-4C16-9A51-E8B1B1133201}" srcOrd="0" destOrd="0" presId="urn:microsoft.com/office/officeart/2005/8/layout/orgChart1"/>
    <dgm:cxn modelId="{98F26408-3097-4D57-9119-808474F74DA3}" type="presParOf" srcId="{B31F62AB-C1C3-405B-A446-7BFC5DA2DD32}" destId="{2EC93F7A-E3E9-42A0-A3F7-543B8560B2AD}" srcOrd="1" destOrd="0" presId="urn:microsoft.com/office/officeart/2005/8/layout/orgChart1"/>
    <dgm:cxn modelId="{2673AA6D-89B5-4E2E-BC70-5EE742A8FDFC}" type="presParOf" srcId="{034B939B-110E-4EAE-9054-F681832069D6}" destId="{1B2E800C-2005-4856-8810-8506EE15AD42}" srcOrd="1" destOrd="0" presId="urn:microsoft.com/office/officeart/2005/8/layout/orgChart1"/>
    <dgm:cxn modelId="{634F8EAD-0095-4300-BBF4-286994AD1A3D}" type="presParOf" srcId="{034B939B-110E-4EAE-9054-F681832069D6}" destId="{1AED3B38-CE64-426A-983C-1AED8E5C51F2}" srcOrd="2" destOrd="0" presId="urn:microsoft.com/office/officeart/2005/8/layout/orgChart1"/>
    <dgm:cxn modelId="{E70A806A-0423-4390-B3C0-9037AE9D8165}" type="presParOf" srcId="{67CF2B95-FAAF-4E25-BA5F-B2859BE7AD5F}" destId="{82FB62C3-98CB-4D5E-B1E5-2038269D5CC6}" srcOrd="2" destOrd="0" presId="urn:microsoft.com/office/officeart/2005/8/layout/orgChart1"/>
    <dgm:cxn modelId="{841B2D10-2A7A-4B8E-A036-B2FB1610DE73}" type="presParOf" srcId="{2D0FB175-9931-4DF4-8A3B-4FF3B8213F5A}" destId="{E447D936-6A87-4ACA-A05A-85A47D011988}" srcOrd="2" destOrd="0" presId="urn:microsoft.com/office/officeart/2005/8/layout/orgChart1"/>
    <dgm:cxn modelId="{A21DA3E1-68D4-4766-B0EF-1B62F1B10767}" type="presParOf" srcId="{77B693CE-DE49-4544-B192-40BEF77844E1}" destId="{ED6F0797-2013-4517-B13D-C83A8CFFDDA0}" srcOrd="1" destOrd="0" presId="urn:microsoft.com/office/officeart/2005/8/layout/orgChart1"/>
    <dgm:cxn modelId="{0B05C469-2E9B-431F-82F7-993C4510AE62}" type="presParOf" srcId="{ED6F0797-2013-4517-B13D-C83A8CFFDDA0}" destId="{43FA7B79-9593-460D-933C-0B88D8653585}" srcOrd="0" destOrd="0" presId="urn:microsoft.com/office/officeart/2005/8/layout/orgChart1"/>
    <dgm:cxn modelId="{AF57D7AE-F5EF-4234-8828-3028F2733120}" type="presParOf" srcId="{43FA7B79-9593-460D-933C-0B88D8653585}" destId="{7C3B3E78-B0F8-4D5F-B86F-61EEDE188EE9}" srcOrd="0" destOrd="0" presId="urn:microsoft.com/office/officeart/2005/8/layout/orgChart1"/>
    <dgm:cxn modelId="{FEC9AD92-BB45-4308-80ED-FA4E5E42F1D7}" type="presParOf" srcId="{43FA7B79-9593-460D-933C-0B88D8653585}" destId="{ECD977CD-B3FC-4359-B8F9-9307B3B684A4}" srcOrd="1" destOrd="0" presId="urn:microsoft.com/office/officeart/2005/8/layout/orgChart1"/>
    <dgm:cxn modelId="{C160B46F-E2DB-4B2E-9B50-424A9EE46CAB}" type="presParOf" srcId="{ED6F0797-2013-4517-B13D-C83A8CFFDDA0}" destId="{989EF5D3-2240-4510-9996-5D067C53E93F}" srcOrd="1" destOrd="0" presId="urn:microsoft.com/office/officeart/2005/8/layout/orgChart1"/>
    <dgm:cxn modelId="{2F8C0E24-7078-448E-A43A-4CA80794B1B8}" type="presParOf" srcId="{ED6F0797-2013-4517-B13D-C83A8CFFDDA0}" destId="{118A2B1C-530D-45C5-A4AC-1AD3DE0F2342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80532B-AFF3-4F06-BD43-38F0A11052F0}">
      <dsp:nvSpPr>
        <dsp:cNvPr id="0" name=""/>
        <dsp:cNvSpPr/>
      </dsp:nvSpPr>
      <dsp:spPr>
        <a:xfrm>
          <a:off x="4962283" y="2698504"/>
          <a:ext cx="524114" cy="1546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344"/>
              </a:lnTo>
              <a:lnTo>
                <a:pt x="524114" y="154634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52C67-9955-456F-9B84-542EEE08A4C4}">
      <dsp:nvSpPr>
        <dsp:cNvPr id="0" name=""/>
        <dsp:cNvSpPr/>
      </dsp:nvSpPr>
      <dsp:spPr>
        <a:xfrm>
          <a:off x="4962283" y="2698504"/>
          <a:ext cx="600320" cy="631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945"/>
              </a:lnTo>
              <a:lnTo>
                <a:pt x="600320" y="63194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44969-91D2-4B1D-B120-8357C432C1F4}">
      <dsp:nvSpPr>
        <dsp:cNvPr id="0" name=""/>
        <dsp:cNvSpPr/>
      </dsp:nvSpPr>
      <dsp:spPr>
        <a:xfrm>
          <a:off x="3341451" y="1573992"/>
          <a:ext cx="2877189" cy="40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572"/>
              </a:lnTo>
              <a:lnTo>
                <a:pt x="2877189" y="256572"/>
              </a:lnTo>
              <a:lnTo>
                <a:pt x="2877189" y="40720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EBE69-52C7-4766-973C-76B482A37086}">
      <dsp:nvSpPr>
        <dsp:cNvPr id="0" name=""/>
        <dsp:cNvSpPr/>
      </dsp:nvSpPr>
      <dsp:spPr>
        <a:xfrm>
          <a:off x="552168" y="2698504"/>
          <a:ext cx="590831" cy="1774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949"/>
              </a:lnTo>
              <a:lnTo>
                <a:pt x="590831" y="177494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50B4A-82C8-4B95-9DE5-F2770E9477A0}">
      <dsp:nvSpPr>
        <dsp:cNvPr id="0" name=""/>
        <dsp:cNvSpPr/>
      </dsp:nvSpPr>
      <dsp:spPr>
        <a:xfrm>
          <a:off x="552168" y="2698504"/>
          <a:ext cx="667024" cy="708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145"/>
              </a:lnTo>
              <a:lnTo>
                <a:pt x="667024" y="70814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5F920-E506-4173-AEBE-479C62610610}">
      <dsp:nvSpPr>
        <dsp:cNvPr id="0" name=""/>
        <dsp:cNvSpPr/>
      </dsp:nvSpPr>
      <dsp:spPr>
        <a:xfrm>
          <a:off x="1846422" y="1573992"/>
          <a:ext cx="1495028" cy="407206"/>
        </a:xfrm>
        <a:custGeom>
          <a:avLst/>
          <a:gdLst/>
          <a:ahLst/>
          <a:cxnLst/>
          <a:rect l="0" t="0" r="0" b="0"/>
          <a:pathLst>
            <a:path>
              <a:moveTo>
                <a:pt x="1495028" y="0"/>
              </a:moveTo>
              <a:lnTo>
                <a:pt x="1495028" y="256572"/>
              </a:lnTo>
              <a:lnTo>
                <a:pt x="0" y="256572"/>
              </a:lnTo>
              <a:lnTo>
                <a:pt x="0" y="40720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88124-351C-43F1-8DB2-33C5E154CCB6}">
      <dsp:nvSpPr>
        <dsp:cNvPr id="0" name=""/>
        <dsp:cNvSpPr/>
      </dsp:nvSpPr>
      <dsp:spPr>
        <a:xfrm>
          <a:off x="2624146" y="856687"/>
          <a:ext cx="1434610" cy="7173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1"/>
            </a:solidFill>
          </a:endParaRPr>
        </a:p>
      </dsp:txBody>
      <dsp:txXfrm>
        <a:off x="2624146" y="856687"/>
        <a:ext cx="1434610" cy="717305"/>
      </dsp:txXfrm>
    </dsp:sp>
    <dsp:sp modelId="{B45B4D14-7444-4249-A084-7D06D526FB54}">
      <dsp:nvSpPr>
        <dsp:cNvPr id="0" name=""/>
        <dsp:cNvSpPr/>
      </dsp:nvSpPr>
      <dsp:spPr>
        <a:xfrm>
          <a:off x="228605" y="1981199"/>
          <a:ext cx="3235633" cy="7173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ENDOSCOPIC </a:t>
          </a:r>
          <a:endParaRPr lang="en-US" sz="3200" kern="1200" dirty="0"/>
        </a:p>
      </dsp:txBody>
      <dsp:txXfrm>
        <a:off x="228605" y="1981199"/>
        <a:ext cx="3235633" cy="717305"/>
      </dsp:txXfrm>
    </dsp:sp>
    <dsp:sp modelId="{FFC55B6B-8061-4457-8D57-763CEEE26F39}">
      <dsp:nvSpPr>
        <dsp:cNvPr id="0" name=""/>
        <dsp:cNvSpPr/>
      </dsp:nvSpPr>
      <dsp:spPr>
        <a:xfrm>
          <a:off x="1219193" y="3047997"/>
          <a:ext cx="1434610" cy="7173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4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3"/>
              </a:solidFill>
            </a:rPr>
            <a:t>TURP</a:t>
          </a:r>
          <a:endParaRPr lang="en-US" sz="3200" kern="1200" dirty="0">
            <a:solidFill>
              <a:schemeClr val="accent3"/>
            </a:solidFill>
          </a:endParaRPr>
        </a:p>
      </dsp:txBody>
      <dsp:txXfrm>
        <a:off x="1219193" y="3047997"/>
        <a:ext cx="1434610" cy="717305"/>
      </dsp:txXfrm>
    </dsp:sp>
    <dsp:sp modelId="{505B47AB-0B2C-4AA4-ADD7-640791E32868}">
      <dsp:nvSpPr>
        <dsp:cNvPr id="0" name=""/>
        <dsp:cNvSpPr/>
      </dsp:nvSpPr>
      <dsp:spPr>
        <a:xfrm>
          <a:off x="1143000" y="4114802"/>
          <a:ext cx="1434610" cy="7173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4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</a:rPr>
            <a:t>TUIP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1143000" y="4114802"/>
        <a:ext cx="1434610" cy="717305"/>
      </dsp:txXfrm>
    </dsp:sp>
    <dsp:sp modelId="{7638F2E4-B252-4BB2-BDEC-773E1A881410}">
      <dsp:nvSpPr>
        <dsp:cNvPr id="0" name=""/>
        <dsp:cNvSpPr/>
      </dsp:nvSpPr>
      <dsp:spPr>
        <a:xfrm>
          <a:off x="4648194" y="1981199"/>
          <a:ext cx="3140892" cy="717305"/>
        </a:xfrm>
        <a:prstGeom prst="rect">
          <a:avLst/>
        </a:prstGeom>
        <a:solidFill>
          <a:srgbClr val="7030A0"/>
        </a:solidFill>
        <a:ln>
          <a:noFill/>
        </a:ln>
        <a:effectLst>
          <a:glow rad="762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OPEN </a:t>
          </a:r>
          <a:endParaRPr lang="en-US" sz="3200" kern="1200" dirty="0"/>
        </a:p>
      </dsp:txBody>
      <dsp:txXfrm>
        <a:off x="4648194" y="1981199"/>
        <a:ext cx="3140892" cy="717305"/>
      </dsp:txXfrm>
    </dsp:sp>
    <dsp:sp modelId="{541B7A73-BE41-4E49-8CC1-02720DB5E9C8}">
      <dsp:nvSpPr>
        <dsp:cNvPr id="0" name=""/>
        <dsp:cNvSpPr/>
      </dsp:nvSpPr>
      <dsp:spPr>
        <a:xfrm>
          <a:off x="5562604" y="2971797"/>
          <a:ext cx="1434610" cy="717305"/>
        </a:xfrm>
        <a:prstGeom prst="rect">
          <a:avLst/>
        </a:prstGeom>
        <a:solidFill>
          <a:srgbClr val="7030A0"/>
        </a:solidFill>
        <a:ln>
          <a:noFill/>
        </a:ln>
        <a:effectLst>
          <a:glow rad="762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4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2">
                  <a:lumMod val="75000"/>
                </a:schemeClr>
              </a:solidFill>
            </a:rPr>
            <a:t>TVP</a:t>
          </a:r>
          <a:endParaRPr lang="en-US" sz="32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5562604" y="2971797"/>
        <a:ext cx="1434610" cy="717305"/>
      </dsp:txXfrm>
    </dsp:sp>
    <dsp:sp modelId="{338A0A89-5F76-4C16-9A51-E8B1B1133201}">
      <dsp:nvSpPr>
        <dsp:cNvPr id="0" name=""/>
        <dsp:cNvSpPr/>
      </dsp:nvSpPr>
      <dsp:spPr>
        <a:xfrm>
          <a:off x="5486397" y="3886196"/>
          <a:ext cx="1434610" cy="717305"/>
        </a:xfrm>
        <a:prstGeom prst="rect">
          <a:avLst/>
        </a:prstGeom>
        <a:solidFill>
          <a:srgbClr val="7030A0"/>
        </a:solidFill>
        <a:ln>
          <a:noFill/>
        </a:ln>
        <a:effectLst>
          <a:glow rad="762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4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2">
                  <a:lumMod val="75000"/>
                </a:schemeClr>
              </a:solidFill>
            </a:rPr>
            <a:t>RPP</a:t>
          </a:r>
          <a:endParaRPr lang="en-US" sz="32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5486397" y="3886196"/>
        <a:ext cx="1434610" cy="717305"/>
      </dsp:txXfrm>
    </dsp:sp>
    <dsp:sp modelId="{7C3B3E78-B0F8-4D5F-B86F-61EEDE188EE9}">
      <dsp:nvSpPr>
        <dsp:cNvPr id="0" name=""/>
        <dsp:cNvSpPr/>
      </dsp:nvSpPr>
      <dsp:spPr>
        <a:xfrm>
          <a:off x="1828798" y="685804"/>
          <a:ext cx="3714621" cy="9381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SURGICAL THERAPY</a:t>
          </a:r>
          <a:endParaRPr lang="en-US" sz="3200" kern="1200" dirty="0"/>
        </a:p>
      </dsp:txBody>
      <dsp:txXfrm>
        <a:off x="1828798" y="685804"/>
        <a:ext cx="3714621" cy="938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C3E1D3-008E-42B8-968B-781CBEE8DEAE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02B55F-05A8-493E-9D55-99542ED93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2CCD13-2AED-40AF-AD05-7DDF927E7E1B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E26AA7-D4DE-48BA-BFDA-615F8E1AD726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IQ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6AE31E-0BCE-4BFE-AD7F-62A16A000F0A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13B41-7578-4BE1-8A43-69F2CAF8BD28}" type="datetime1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DA64-5CA5-4681-BECA-A3B65DAD4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6CF3-B727-4519-9D6E-51A56DF29DA9}" type="datetime1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96B7-1426-4327-B0D5-A552C2708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1FD60-5227-4908-9A44-FAC677A2A107}" type="datetime1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ACC3-A88F-4353-879D-CF3545467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C0A79-C48C-442A-9474-BD1E0EF4842D}" type="datetime1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F585-7599-40A1-8DEF-DDDD1C2BE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A9F2-FF4A-4872-A853-D42D22A35FC8}" type="datetime1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3AA54-52EF-45A7-9A17-595B1DEB4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0675-8BFD-4666-80AE-B9CD7BE96199}" type="datetime1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BAFC-69AE-4989-8F1D-2F651F68D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E301-CB23-4AB8-8867-4DE61D7E9D55}" type="datetime1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DFEC-EDB6-4BBC-A318-FDCD64E3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A191-BA0D-4F4A-AAB1-4BD30123519D}" type="datetime1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EF6B-ADCA-4A53-A38D-C0E20799A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7BACB-4D31-4023-B19F-59478031CD94}" type="datetime1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8B69-FEBB-4F20-86A3-CDAD81D01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DD08-81C8-4582-A884-C09316FA2509}" type="datetime1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8633B-C8CC-4917-A754-628D62E37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2D5D9-2825-4B51-A771-C049B765A391}" type="datetime1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81CA-4118-4AE1-9876-8B8F49D60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6DD61D-BE62-41AE-8C67-092AF0632BEC}" type="datetime1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DC1B21-5468-4B58-A38B-5CF12AAED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77" r:id="rId2"/>
    <p:sldLayoutId id="2147483884" r:id="rId3"/>
    <p:sldLayoutId id="2147483878" r:id="rId4"/>
    <p:sldLayoutId id="2147483885" r:id="rId5"/>
    <p:sldLayoutId id="2147483879" r:id="rId6"/>
    <p:sldLayoutId id="2147483880" r:id="rId7"/>
    <p:sldLayoutId id="2147483886" r:id="rId8"/>
    <p:sldLayoutId id="2147483887" r:id="rId9"/>
    <p:sldLayoutId id="2147483881" r:id="rId10"/>
    <p:sldLayoutId id="21474838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B32C16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F5CD2D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1600200"/>
          </a:xfr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PROSTATIC  ENLARGMENT&amp;</a:t>
            </a:r>
            <a:br>
              <a:rPr lang="en-US" sz="4400" b="1" u="sng" dirty="0" smtClean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sz="4400" b="1" u="sng" dirty="0" smtClean="0">
                <a:latin typeface="Cambria Math" pitchFamily="18" charset="0"/>
                <a:ea typeface="Cambria Math" pitchFamily="18" charset="0"/>
              </a:rPr>
              <a:t>LUTS</a:t>
            </a:r>
            <a:endParaRPr lang="en-US" sz="4400" b="1" u="sng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057400"/>
            <a:ext cx="2667000" cy="26193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429000"/>
            <a:ext cx="3495675" cy="32480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81200"/>
            <a:ext cx="2600325" cy="2570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9548C-F5AC-49F7-B01E-458B9A7C4B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latin typeface="Castellar" pitchFamily="18" charset="0"/>
              </a:rPr>
              <a:t>Pathology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4525963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BPH develops in the </a:t>
            </a:r>
            <a:r>
              <a:rPr lang="en-US" smtClean="0"/>
              <a:t>transitional zone </a:t>
            </a:r>
            <a:r>
              <a:rPr lang="en-US" smtClean="0">
                <a:solidFill>
                  <a:srgbClr val="C00000"/>
                </a:solidFill>
              </a:rPr>
              <a:t>as a hyperplastic process with nodules formation in the stroma (collagen &amp; smooth muscles)&amp;epithelium, </a:t>
            </a:r>
            <a:r>
              <a:rPr lang="en-US" smtClean="0"/>
              <a:t>this affects the potential responsiveness to medical treatment.</a:t>
            </a:r>
          </a:p>
          <a:p>
            <a:r>
              <a:rPr lang="en-US" smtClean="0">
                <a:solidFill>
                  <a:srgbClr val="C00000"/>
                </a:solidFill>
              </a:rPr>
              <a:t>As BPH nodules in the transition zone enlarge, they compress the outer zones of the prostate, resulting in the formation of a so-called </a:t>
            </a:r>
            <a:r>
              <a:rPr lang="en-US" smtClean="0"/>
              <a:t>surgical capsule</a:t>
            </a:r>
            <a:r>
              <a:rPr lang="en-US" smtClean="0">
                <a:solidFill>
                  <a:srgbClr val="C00000"/>
                </a:solidFill>
              </a:rPr>
              <a:t>.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734C8-9355-4DCC-BF40-613E3C335E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smtClean="0"/>
          </a:p>
        </p:txBody>
      </p:sp>
      <p:sp>
        <p:nvSpPr>
          <p:cNvPr id="17411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7467600" cy="5821363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This boundary separates the transition zone from the peripheral zone and serves as a cleavage plane for open enucleation of the prostate during open simple prostatectomies performed for BPH.</a:t>
            </a:r>
          </a:p>
          <a:p>
            <a:endParaRPr lang="ar-IQ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70421-7C8C-4D39-A543-7DFAB7600F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n-US" b="1" dirty="0" err="1" smtClean="0">
                <a:latin typeface="Castellar" pitchFamily="18" charset="0"/>
              </a:rPr>
              <a:t>Pathophysiology</a:t>
            </a:r>
            <a:endParaRPr lang="en-US" b="1" dirty="0" smtClean="0">
              <a:latin typeface="Castellar" pitchFamily="18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447800"/>
            <a:ext cx="5105400" cy="51943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6D8C8-488E-449C-9FBC-05245A5101A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7467600" cy="5029200"/>
          </a:xfrm>
        </p:spPr>
        <p:txBody>
          <a:bodyPr/>
          <a:lstStyle/>
          <a:p>
            <a:r>
              <a:rPr lang="en-US" sz="2800" b="1" smtClean="0">
                <a:solidFill>
                  <a:srgbClr val="C00000"/>
                </a:solidFill>
              </a:rPr>
              <a:t>Symptoms of BPH are related to:</a:t>
            </a:r>
            <a:r>
              <a:rPr lang="en-US" sz="2800" smtClean="0">
                <a:solidFill>
                  <a:srgbClr val="C00000"/>
                </a:solidFill>
              </a:rPr>
              <a:t/>
            </a:r>
            <a:br>
              <a:rPr lang="en-US" sz="2800" smtClean="0">
                <a:solidFill>
                  <a:srgbClr val="C00000"/>
                </a:solidFill>
              </a:rPr>
            </a:br>
            <a:r>
              <a:rPr lang="en-US" sz="2800" smtClean="0"/>
              <a:t>1</a:t>
            </a:r>
            <a:r>
              <a:rPr lang="en-US" sz="2800" smtClean="0">
                <a:solidFill>
                  <a:schemeClr val="accent1"/>
                </a:solidFill>
              </a:rPr>
              <a:t>.</a:t>
            </a:r>
            <a:r>
              <a:rPr lang="en-US" sz="2800" smtClean="0">
                <a:solidFill>
                  <a:srgbClr val="C00000"/>
                </a:solidFill>
              </a:rPr>
              <a:t> Obstructive effect of the prostate ( mechanical &amp; dynamic).</a:t>
            </a:r>
            <a:br>
              <a:rPr lang="en-US" sz="2800" smtClean="0">
                <a:solidFill>
                  <a:srgbClr val="C00000"/>
                </a:solidFill>
              </a:rPr>
            </a:br>
            <a:r>
              <a:rPr lang="en-US" sz="2800" smtClean="0"/>
              <a:t>2</a:t>
            </a:r>
            <a:r>
              <a:rPr lang="en-US" sz="2800" smtClean="0">
                <a:solidFill>
                  <a:schemeClr val="accent1"/>
                </a:solidFill>
              </a:rPr>
              <a:t>.</a:t>
            </a:r>
            <a:r>
              <a:rPr lang="en-US" sz="2800" smtClean="0">
                <a:solidFill>
                  <a:srgbClr val="C00000"/>
                </a:solidFill>
              </a:rPr>
              <a:t> The response of the bladder to outlet resistance.</a:t>
            </a:r>
            <a:br>
              <a:rPr lang="en-US" sz="2800" smtClean="0">
                <a:solidFill>
                  <a:srgbClr val="C00000"/>
                </a:solidFill>
              </a:rPr>
            </a:br>
            <a:r>
              <a:rPr lang="en-US" sz="2800" smtClean="0">
                <a:solidFill>
                  <a:srgbClr val="C00000"/>
                </a:solidFill>
              </a:rPr>
              <a:t>( causes detrusor instability ,low bladder compliance ,trabeculation &amp; diverticulae formation in the wall of the bladder &amp; ultimately causes bladder decompensation). </a:t>
            </a:r>
            <a:r>
              <a:rPr lang="en-US" smtClean="0">
                <a:solidFill>
                  <a:srgbClr val="C00000"/>
                </a:solidFill>
              </a:rPr>
              <a:t/>
            </a:r>
            <a:br>
              <a:rPr lang="en-US" smtClean="0">
                <a:solidFill>
                  <a:srgbClr val="C00000"/>
                </a:solidFill>
              </a:rPr>
            </a:br>
            <a:endParaRPr lang="ar-IQ" smtClean="0">
              <a:solidFill>
                <a:srgbClr val="C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D7537-7FD1-4CB2-8E35-942DE273D1F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228600"/>
            <a:ext cx="7467600" cy="1066800"/>
          </a:xfr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en-US" sz="4400" b="1" dirty="0" err="1" smtClean="0">
                <a:latin typeface="Castellar" pitchFamily="18" charset="0"/>
              </a:rPr>
              <a:t>Pathophysiology</a:t>
            </a:r>
            <a:endParaRPr lang="en-US" sz="4400" b="1" dirty="0" smtClean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11430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latin typeface="Castellar" pitchFamily="18" charset="0"/>
              </a:rPr>
              <a:t>Clinical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u="sng" dirty="0" smtClean="0"/>
              <a:t>A - OBSTRUCTIVE urinary symptoms </a:t>
            </a:r>
            <a:r>
              <a:rPr lang="en-US" sz="2800" dirty="0" smtClean="0"/>
              <a:t>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b="1" i="1" dirty="0" smtClean="0">
                <a:solidFill>
                  <a:srgbClr val="C00000"/>
                </a:solidFill>
              </a:rPr>
              <a:t>Urinary hesitancy.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b="1" i="1" dirty="0" smtClean="0">
                <a:solidFill>
                  <a:srgbClr val="C00000"/>
                </a:solidFill>
              </a:rPr>
              <a:t>Decreased force of urination.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b="1" i="1" dirty="0" smtClean="0">
                <a:solidFill>
                  <a:srgbClr val="C00000"/>
                </a:solidFill>
              </a:rPr>
              <a:t>Straining.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b="1" i="1" dirty="0" smtClean="0">
                <a:solidFill>
                  <a:srgbClr val="C00000"/>
                </a:solidFill>
              </a:rPr>
              <a:t>Intermittency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b="1" i="1" dirty="0" err="1" smtClean="0">
                <a:solidFill>
                  <a:srgbClr val="C00000"/>
                </a:solidFill>
              </a:rPr>
              <a:t>Postvoid</a:t>
            </a:r>
            <a:r>
              <a:rPr lang="en-US" sz="3200" b="1" i="1" dirty="0" smtClean="0">
                <a:solidFill>
                  <a:srgbClr val="C00000"/>
                </a:solidFill>
              </a:rPr>
              <a:t> dribbling.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b="1" i="1" dirty="0" smtClean="0">
                <a:solidFill>
                  <a:srgbClr val="C00000"/>
                </a:solidFill>
              </a:rPr>
              <a:t>Incomplete emptying.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4F751-E2D9-4DAE-8BC7-84A9F3F816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u="sng" dirty="0" smtClean="0">
                <a:latin typeface="+mn-lt"/>
              </a:rPr>
              <a:t>B – </a:t>
            </a:r>
            <a:r>
              <a:rPr lang="en-US" sz="3600" b="1" u="sng" dirty="0" err="1" smtClean="0">
                <a:latin typeface="+mn-lt"/>
              </a:rPr>
              <a:t>Irritative</a:t>
            </a:r>
            <a:r>
              <a:rPr lang="en-US" sz="3600" b="1" u="sng" dirty="0" smtClean="0">
                <a:latin typeface="+mn-lt"/>
              </a:rPr>
              <a:t> urinary symptoms</a:t>
            </a:r>
            <a:endParaRPr lang="en-US" sz="36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029200"/>
          </a:xfrm>
        </p:spPr>
        <p:txBody>
          <a:bodyPr/>
          <a:lstStyle/>
          <a:p>
            <a:pPr marL="550862" indent="-514350">
              <a:buFont typeface="+mj-lt"/>
              <a:buAutoNum type="arabicParenR"/>
              <a:defRPr/>
            </a:pPr>
            <a:r>
              <a:rPr lang="en-US" sz="3200" b="1" i="1" dirty="0" smtClean="0">
                <a:solidFill>
                  <a:srgbClr val="C00000"/>
                </a:solidFill>
              </a:rPr>
              <a:t>Frequency.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550862" indent="-514350">
              <a:buFont typeface="+mj-lt"/>
              <a:buAutoNum type="arabicParenR"/>
              <a:defRPr/>
            </a:pPr>
            <a:r>
              <a:rPr lang="en-US" sz="3200" b="1" i="1" dirty="0" err="1" smtClean="0">
                <a:solidFill>
                  <a:srgbClr val="C00000"/>
                </a:solidFill>
              </a:rPr>
              <a:t>Nocturia</a:t>
            </a:r>
            <a:r>
              <a:rPr lang="en-US" sz="3200" b="1" dirty="0" smtClean="0">
                <a:solidFill>
                  <a:srgbClr val="C00000"/>
                </a:solidFill>
              </a:rPr>
              <a:t> .</a:t>
            </a:r>
          </a:p>
          <a:p>
            <a:pPr marL="550862" indent="-514350">
              <a:buFont typeface="+mj-lt"/>
              <a:buAutoNum type="arabicParenR"/>
              <a:defRPr/>
            </a:pPr>
            <a:r>
              <a:rPr lang="en-US" sz="3200" b="1" i="1" dirty="0" smtClean="0">
                <a:solidFill>
                  <a:srgbClr val="C00000"/>
                </a:solidFill>
              </a:rPr>
              <a:t>Urgency.</a:t>
            </a:r>
          </a:p>
          <a:p>
            <a:pPr marL="550862" indent="-514350">
              <a:buFont typeface="+mj-lt"/>
              <a:buAutoNum type="arabicParenR"/>
              <a:defRPr/>
            </a:pPr>
            <a:r>
              <a:rPr lang="en-US" sz="3200" b="1" i="1" dirty="0" smtClean="0">
                <a:solidFill>
                  <a:srgbClr val="C00000"/>
                </a:solidFill>
              </a:rPr>
              <a:t>Urge Incontinence.</a:t>
            </a:r>
          </a:p>
          <a:p>
            <a:pPr marL="550862" indent="-514350">
              <a:buFont typeface="Wingdings 2" pitchFamily="18" charset="2"/>
              <a:buNone/>
              <a:defRPr/>
            </a:pPr>
            <a:r>
              <a:rPr lang="en-US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 – Associated symptoms.</a:t>
            </a:r>
          </a:p>
          <a:p>
            <a:pPr marL="550862" indent="-514350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Dysuria , hematuria , loin or suprapubic pain ,history of STD or urethral trauma , neurological symptoms , erectile functions ,retention of urine .</a:t>
            </a:r>
          </a:p>
          <a:p>
            <a:pPr marL="550862" indent="-514350">
              <a:buFont typeface="Wingdings 2" pitchFamily="18" charset="2"/>
              <a:buNone/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D44D2-74D0-46A4-98D5-C51FA58F45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p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3888" y="3429000"/>
            <a:ext cx="34401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SIGNS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467600" cy="4525963"/>
          </a:xfrm>
        </p:spPr>
        <p:txBody>
          <a:bodyPr/>
          <a:lstStyle/>
          <a:p>
            <a:pPr marL="779462" indent="-742950">
              <a:buFont typeface="+mj-lt"/>
              <a:buAutoNum type="arabicPeriod"/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Examination .</a:t>
            </a:r>
          </a:p>
          <a:p>
            <a:pPr marL="779462" indent="-742950">
              <a:buFont typeface="+mj-lt"/>
              <a:buAutoNum type="arabicPeriod"/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 Examination.</a:t>
            </a:r>
          </a:p>
          <a:p>
            <a:pPr marL="779462" indent="-742950">
              <a:buFont typeface="+mj-lt"/>
              <a:buAutoNum type="arabicPeriod"/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DRE.</a:t>
            </a:r>
          </a:p>
          <a:p>
            <a:pPr marL="779462" indent="-742950">
              <a:buFont typeface="+mj-lt"/>
              <a:buAutoNum type="arabicPeriod"/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Neurological Examination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91B59-0E75-4FF6-A4D2-9ABF5636DA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latin typeface="Bookman Old Style" pitchFamily="18" charset="0"/>
              </a:rPr>
              <a:t>INVESTIGATIONS</a:t>
            </a:r>
            <a:endParaRPr lang="en-US" b="1" dirty="0">
              <a:latin typeface="Bookman Old Style" pitchFamily="18" charset="0"/>
            </a:endParaRPr>
          </a:p>
        </p:txBody>
      </p:sp>
      <p:sp>
        <p:nvSpPr>
          <p:cNvPr id="23555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smtClean="0"/>
          </a:p>
        </p:txBody>
      </p:sp>
      <p:sp>
        <p:nvSpPr>
          <p:cNvPr id="2355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IQ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1524000"/>
            <a:ext cx="4040188" cy="3941763"/>
          </a:xfr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en-US" sz="3600" u="sng" dirty="0" smtClean="0"/>
              <a:t>Routine</a:t>
            </a:r>
          </a:p>
          <a:p>
            <a:pPr marL="779462" indent="-742950">
              <a:buFont typeface="+mj-lt"/>
              <a:buAutoNum type="arabicPeriod"/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G.U.E</a:t>
            </a:r>
          </a:p>
          <a:p>
            <a:pPr marL="779462" indent="-742950">
              <a:buFont typeface="+mj-lt"/>
              <a:buAutoNum type="arabicPeriod"/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KFT.</a:t>
            </a:r>
          </a:p>
          <a:p>
            <a:pPr marL="779462" indent="-742950">
              <a:buFont typeface="+mj-lt"/>
              <a:buAutoNum type="arabicPeriod"/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PSA.</a:t>
            </a:r>
          </a:p>
          <a:p>
            <a:pPr marL="779462" indent="-742950">
              <a:buFont typeface="+mj-lt"/>
              <a:buAutoNum type="arabicPeriod"/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IPSS.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19600" y="1524000"/>
            <a:ext cx="4270375" cy="3941763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en-US" sz="3600" u="sng" dirty="0" smtClean="0"/>
              <a:t>Optional </a:t>
            </a:r>
          </a:p>
          <a:p>
            <a:pPr marL="779462" indent="-742950">
              <a:buFont typeface="+mj-lt"/>
              <a:buAutoNum type="arabicPeriod"/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U/S.</a:t>
            </a:r>
          </a:p>
          <a:p>
            <a:pPr marL="779462" indent="-742950">
              <a:buFont typeface="+mj-lt"/>
              <a:buAutoNum type="arabicPeriod"/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IVU.</a:t>
            </a:r>
          </a:p>
          <a:p>
            <a:pPr marL="779462" indent="-742950">
              <a:buFont typeface="+mj-lt"/>
              <a:buAutoNum type="arabicPeriod"/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UDS.</a:t>
            </a:r>
          </a:p>
          <a:p>
            <a:pPr marL="779462" indent="-742950">
              <a:buFont typeface="+mj-lt"/>
              <a:buAutoNum type="arabicPeriod"/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CYSTOSCOPY.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52525"/>
            <a:ext cx="8839200" cy="4867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09DBA-00BC-4E48-8C9B-013730806B8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sp>
        <p:nvSpPr>
          <p:cNvPr id="24580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pic>
        <p:nvPicPr>
          <p:cNvPr id="2458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28600"/>
            <a:ext cx="4040188" cy="2894013"/>
          </a:xfrm>
          <a:ln w="38100" cap="sq">
            <a:solidFill>
              <a:srgbClr val="C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762000"/>
            <a:ext cx="4281488" cy="5694363"/>
          </a:xfrm>
          <a:ln>
            <a:solidFill>
              <a:srgbClr val="C00000"/>
            </a:solidFill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9600" y="3276600"/>
            <a:ext cx="3352800" cy="3292475"/>
          </a:xfrm>
          <a:ln w="38100" cap="sq">
            <a:solidFill>
              <a:srgbClr val="C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A4045-50C1-49D4-B671-F648E548D5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3F4DF-1376-4610-AC50-5BB64D78C06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457200"/>
            <a:ext cx="3200400" cy="3124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449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304800"/>
            <a:ext cx="7543800" cy="6248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BPH </a:t>
            </a:r>
            <a:r>
              <a:rPr lang="en-US" dirty="0" smtClean="0">
                <a:solidFill>
                  <a:srgbClr val="C00000"/>
                </a:solidFill>
              </a:rPr>
              <a:t>is a histological diagnosis &amp; doesn’t necessarily implies benign prostatic enlargement (</a:t>
            </a:r>
            <a:r>
              <a:rPr lang="en-US" dirty="0" smtClean="0"/>
              <a:t>BPE</a:t>
            </a:r>
            <a:r>
              <a:rPr lang="en-US" dirty="0" smtClean="0">
                <a:solidFill>
                  <a:srgbClr val="C00000"/>
                </a:solidFill>
              </a:rPr>
              <a:t>)or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symptoms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Bladder outlet obstruction(</a:t>
            </a:r>
            <a:r>
              <a:rPr lang="en-US" dirty="0" smtClean="0"/>
              <a:t>B.O.O.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C00000"/>
                </a:solidFill>
              </a:rPr>
              <a:t>Lower </a:t>
            </a:r>
            <a:r>
              <a:rPr lang="en-US" dirty="0" err="1" smtClean="0">
                <a:solidFill>
                  <a:srgbClr val="C00000"/>
                </a:solidFill>
              </a:rPr>
              <a:t>yrinary</a:t>
            </a:r>
            <a:r>
              <a:rPr lang="en-US" dirty="0" smtClean="0">
                <a:solidFill>
                  <a:srgbClr val="C00000"/>
                </a:solidFill>
              </a:rPr>
              <a:t> tract symptoms( </a:t>
            </a:r>
            <a:r>
              <a:rPr lang="en-US" dirty="0" smtClean="0"/>
              <a:t>LUTS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It is not a diagnostic term &amp;indicate all lower urinary tract symptoms that results from either bladder dysfunction or response of the bladder to a pathology in the prostate or urethra that causes bladder outlet </a:t>
            </a:r>
            <a:r>
              <a:rPr lang="en-US" dirty="0" err="1" smtClean="0">
                <a:solidFill>
                  <a:srgbClr val="C00000"/>
                </a:solidFill>
              </a:rPr>
              <a:t>obstruction.this</a:t>
            </a:r>
            <a:r>
              <a:rPr lang="en-US" dirty="0" smtClean="0">
                <a:solidFill>
                  <a:srgbClr val="C00000"/>
                </a:solidFill>
              </a:rPr>
              <a:t> symptom complex was previously referred to as </a:t>
            </a:r>
            <a:r>
              <a:rPr lang="en-US" dirty="0" err="1" smtClean="0"/>
              <a:t>prostatism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F73B0-58A7-4486-8AAE-FFD08D5495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smtClean="0">
                <a:latin typeface="Bookman Old Style" pitchFamily="18" charset="0"/>
              </a:rPr>
              <a:t>Differential</a:t>
            </a:r>
            <a:r>
              <a:rPr lang="en-US" smtClean="0">
                <a:latin typeface="Bookman Old Style" pitchFamily="18" charset="0"/>
              </a:rPr>
              <a:t> </a:t>
            </a:r>
            <a:r>
              <a:rPr lang="en-US" u="sng" smtClean="0">
                <a:latin typeface="Bookman Old Style" pitchFamily="18" charset="0"/>
              </a:rPr>
              <a:t>Diagnosis</a:t>
            </a:r>
          </a:p>
        </p:txBody>
      </p:sp>
      <p:sp>
        <p:nvSpPr>
          <p:cNvPr id="2662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C00000"/>
                </a:solidFill>
              </a:rPr>
              <a:t>Urethral Stricture.</a:t>
            </a:r>
          </a:p>
          <a:p>
            <a:r>
              <a:rPr lang="en-US" sz="4000" b="1" smtClean="0">
                <a:solidFill>
                  <a:srgbClr val="C00000"/>
                </a:solidFill>
              </a:rPr>
              <a:t> Bladder Neck Contracture.</a:t>
            </a:r>
          </a:p>
          <a:p>
            <a:r>
              <a:rPr lang="en-US" sz="4000" b="1" smtClean="0">
                <a:solidFill>
                  <a:srgbClr val="C00000"/>
                </a:solidFill>
              </a:rPr>
              <a:t> Bladder Stone.</a:t>
            </a:r>
          </a:p>
          <a:p>
            <a:r>
              <a:rPr lang="en-US" sz="4000" b="1" smtClean="0">
                <a:solidFill>
                  <a:srgbClr val="C00000"/>
                </a:solidFill>
              </a:rPr>
              <a:t> Ca. Prostate.</a:t>
            </a:r>
          </a:p>
          <a:p>
            <a:r>
              <a:rPr lang="en-US" sz="4000" b="1" smtClean="0">
                <a:solidFill>
                  <a:srgbClr val="C00000"/>
                </a:solidFill>
              </a:rPr>
              <a:t>Neuropathic bladder.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A699D-0547-4EE3-BAE5-A708EEF1D3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Treatment</a:t>
            </a:r>
            <a:b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WATCHFUL WAITING.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MEDICAL THERAPY.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MINIMALLY INVASIVE THERAPY.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CONVENTIONAL SURGICAL THERAPY</a:t>
            </a:r>
          </a:p>
          <a:p>
            <a:pPr>
              <a:defRPr/>
            </a:pP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A283A-BF98-4422-A595-6FC092F7F4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68580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MEDICAL THERAPY.</a:t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</a:t>
            </a:r>
            <a:r>
              <a:rPr lang="en-US" sz="4800" b="1" u="sng" dirty="0" smtClean="0">
                <a:solidFill>
                  <a:srgbClr val="C00000"/>
                </a:solidFill>
              </a:rPr>
              <a:t>Alpha-blockers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248400" cy="468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7742238" cy="5530850"/>
          </a:xfrm>
          <a:prstGeom prst="rect">
            <a:avLst/>
          </a:prstGeom>
          <a:noFill/>
          <a:ln w="38100" cap="sq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7BAC6-48A6-4073-AC5B-448DF397664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smtClean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066800"/>
            <a:ext cx="7543800" cy="5219700"/>
          </a:xfrm>
          <a:ln w="38100" cap="sq">
            <a:solidFill>
              <a:srgbClr val="C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E6EB0-9E53-4891-A70F-35A14F6714E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7239000" cy="73025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Finasteride</a:t>
            </a:r>
            <a:r>
              <a:rPr lang="en-US" sz="3600" dirty="0" smtClean="0">
                <a:solidFill>
                  <a:schemeClr val="tx1"/>
                </a:solidFill>
              </a:rPr>
              <a:t> 5 mg daily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err="1" smtClean="0">
                <a:solidFill>
                  <a:schemeClr val="tx1"/>
                </a:solidFill>
              </a:rPr>
              <a:t>Dutasteride</a:t>
            </a:r>
            <a:r>
              <a:rPr lang="en-US" sz="3600" dirty="0" smtClean="0">
                <a:solidFill>
                  <a:schemeClr val="tx1"/>
                </a:solidFill>
              </a:rPr>
              <a:t> 0.5 mg daily</a:t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u="sng" dirty="0" smtClean="0">
              <a:solidFill>
                <a:schemeClr val="tx1"/>
              </a:solidFill>
            </a:endParaRPr>
          </a:p>
        </p:txBody>
      </p:sp>
      <p:sp>
        <p:nvSpPr>
          <p:cNvPr id="30723" name="Text Placeholder 6"/>
          <p:cNvSpPr>
            <a:spLocks noGrp="1"/>
          </p:cNvSpPr>
          <p:nvPr>
            <p:ph type="body" idx="2"/>
          </p:nvPr>
        </p:nvSpPr>
        <p:spPr>
          <a:xfrm>
            <a:off x="457200" y="914400"/>
            <a:ext cx="7848600" cy="914400"/>
          </a:xfrm>
        </p:spPr>
        <p:txBody>
          <a:bodyPr/>
          <a:lstStyle/>
          <a:p>
            <a:r>
              <a:rPr lang="en-US" sz="4800" b="1" u="sng" smtClean="0">
                <a:solidFill>
                  <a:srgbClr val="C00000"/>
                </a:solidFill>
              </a:rPr>
              <a:t>2- 5-alpha-reductase inhibitors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23661-E8F7-4E04-A80F-467810FB864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2971800"/>
            <a:ext cx="7924800" cy="3733800"/>
          </a:xfr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the incidence of AUR.</a:t>
            </a:r>
          </a:p>
          <a:p>
            <a:pPr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the need for surgical therapy.</a:t>
            </a:r>
          </a:p>
          <a:p>
            <a:pPr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blood loss after Prostatic surgery.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185863"/>
            <a:ext cx="3200400" cy="730250"/>
          </a:xfrm>
        </p:spPr>
        <p:txBody>
          <a:bodyPr/>
          <a:lstStyle/>
          <a:p>
            <a:endParaRPr lang="ar-IQ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313"/>
            <a:ext cx="2743200" cy="914400"/>
          </a:xfrm>
        </p:spPr>
        <p:txBody>
          <a:bodyPr/>
          <a:lstStyle/>
          <a:p>
            <a:endParaRPr lang="ar-IQ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305800" cy="4953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endParaRPr lang="en-US" sz="36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Combination therapy</a:t>
            </a:r>
          </a:p>
          <a:p>
            <a:pPr>
              <a:defRPr/>
            </a:pP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36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Phytotherapy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  <a:p>
            <a:pPr>
              <a:defRPr/>
            </a:pPr>
            <a:r>
              <a:rPr lang="en-US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plant </a:t>
            </a:r>
            <a:r>
              <a:rPr lang="en-US" sz="3600" b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extractshave</a:t>
            </a:r>
            <a:r>
              <a:rPr lang="en-US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been popularized, including the saw palmetto berry, (</a:t>
            </a:r>
            <a:r>
              <a:rPr lang="en-US" sz="3600" b="1" i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Serenoa</a:t>
            </a:r>
            <a:r>
              <a:rPr lang="en-US" sz="3600" b="1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repens</a:t>
            </a:r>
            <a:r>
              <a:rPr lang="en-US" sz="3600" b="1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the bark of </a:t>
            </a:r>
            <a:r>
              <a:rPr lang="en-US" sz="3600" b="1" i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Pygeum</a:t>
            </a:r>
            <a:r>
              <a:rPr lang="en-US" sz="3600" b="1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africanum</a:t>
            </a:r>
            <a:r>
              <a:rPr lang="en-US" sz="3600" b="1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2677B-E95D-4127-893B-A5B52D6833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>
              <a:defRPr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MINIMALLY INVASIVE THERAPY.</a:t>
            </a:r>
            <a:b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5264E-6ADE-4D58-82E5-A6CD4916AF6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914400"/>
            <a:ext cx="8153400" cy="57451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077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60DDD-14D1-4499-834B-DBECD8D055F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7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algn="ctr"/>
            <a:r>
              <a:rPr lang="en-US" b="1" smtClean="0">
                <a:latin typeface="ae_AlYermook" pitchFamily="34" charset="-78"/>
                <a:cs typeface="ae_AlYermook" pitchFamily="34" charset="-78"/>
              </a:rPr>
              <a:t>Indications of surger</a:t>
            </a:r>
            <a:r>
              <a:rPr lang="en-US" b="1" smtClean="0"/>
              <a:t>y </a:t>
            </a:r>
          </a:p>
        </p:txBody>
      </p:sp>
      <p:sp>
        <p:nvSpPr>
          <p:cNvPr id="34819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smtClean="0"/>
          </a:p>
        </p:txBody>
      </p:sp>
      <p:sp>
        <p:nvSpPr>
          <p:cNvPr id="34820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IQ" smtClean="0"/>
          </a:p>
        </p:txBody>
      </p:sp>
      <p:sp>
        <p:nvSpPr>
          <p:cNvPr id="34821" name="Content Placeholder 11"/>
          <p:cNvSpPr>
            <a:spLocks noGrp="1"/>
          </p:cNvSpPr>
          <p:nvPr>
            <p:ph sz="quarter" idx="4"/>
          </p:nvPr>
        </p:nvSpPr>
        <p:spPr>
          <a:xfrm>
            <a:off x="685800" y="1981200"/>
            <a:ext cx="7315200" cy="3941763"/>
          </a:xfrm>
        </p:spPr>
        <p:txBody>
          <a:bodyPr/>
          <a:lstStyle/>
          <a:p>
            <a:r>
              <a:rPr lang="en-US" sz="3200" b="1" smtClean="0">
                <a:solidFill>
                  <a:srgbClr val="FF0000"/>
                </a:solidFill>
              </a:rPr>
              <a:t>1- failure of medical therapy.</a:t>
            </a:r>
          </a:p>
          <a:p>
            <a:r>
              <a:rPr lang="en-US" sz="3200" b="1" smtClean="0">
                <a:solidFill>
                  <a:srgbClr val="FF0000"/>
                </a:solidFill>
              </a:rPr>
              <a:t>2- devolopment of complications:</a:t>
            </a:r>
          </a:p>
          <a:p>
            <a:pPr>
              <a:buFont typeface="Wingdings 2" pitchFamily="18" charset="2"/>
              <a:buNone/>
            </a:pPr>
            <a:r>
              <a:rPr lang="en-US" sz="3200" b="1" smtClean="0">
                <a:solidFill>
                  <a:srgbClr val="FF0000"/>
                </a:solidFill>
              </a:rPr>
              <a:t>  </a:t>
            </a:r>
            <a:r>
              <a:rPr lang="en-US" sz="3200" smtClean="0"/>
              <a:t>recurrent UTI from BPH </a:t>
            </a:r>
            <a:r>
              <a:rPr lang="en-US" sz="3200" smtClean="0">
                <a:solidFill>
                  <a:srgbClr val="FF0000"/>
                </a:solidFill>
              </a:rPr>
              <a:t>-</a:t>
            </a:r>
            <a:r>
              <a:rPr lang="en-US" sz="3200" smtClean="0"/>
              <a:t> recurrent gross hematuria from BPH </a:t>
            </a:r>
            <a:r>
              <a:rPr lang="en-US" sz="3200" smtClean="0">
                <a:solidFill>
                  <a:srgbClr val="FF0000"/>
                </a:solidFill>
              </a:rPr>
              <a:t>–</a:t>
            </a:r>
            <a:r>
              <a:rPr lang="en-US" sz="3200" smtClean="0"/>
              <a:t> bladder stones from BPH </a:t>
            </a:r>
            <a:r>
              <a:rPr lang="en-US" sz="3200" smtClean="0">
                <a:solidFill>
                  <a:srgbClr val="FF0000"/>
                </a:solidFill>
              </a:rPr>
              <a:t>–</a:t>
            </a:r>
            <a:r>
              <a:rPr lang="en-US" sz="3200" smtClean="0"/>
              <a:t> renal impairment &amp; hydroureteronephrosis from BPH </a:t>
            </a:r>
            <a:r>
              <a:rPr lang="en-US" sz="3200" smtClean="0">
                <a:solidFill>
                  <a:srgbClr val="FF0000"/>
                </a:solidFill>
              </a:rPr>
              <a:t>–</a:t>
            </a:r>
            <a:r>
              <a:rPr lang="en-US" sz="3200" smtClean="0"/>
              <a:t> refractory urine retention ( failure of cathetre removal for at least one  attempt.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62000" y="1752600"/>
            <a:ext cx="7696200" cy="4724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DC1D2-80CF-4355-A6A9-32AE6A43728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219200"/>
            <a:ext cx="5867400" cy="53133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0023E-F35B-4A11-A29B-10DA0E2BAAF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5844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Retropubic prostatectomy</a:t>
            </a:r>
            <a:endParaRPr lang="ar-IQ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609600"/>
            <a:ext cx="6651118" cy="5642537"/>
          </a:xfrm>
          <a:prstGeom prst="round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84B11-4CCD-470A-856F-FD298A312B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295400"/>
            <a:ext cx="5257800" cy="52895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E7AC8-7984-47FE-86A3-F5810F0D41A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6868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Transvesical prostatectomy</a:t>
            </a:r>
            <a:endParaRPr lang="ar-IQ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524000"/>
            <a:ext cx="7086600" cy="51593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4F124-9BDD-4720-BF3D-DF42789588E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7892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Transurethral resection of the prostate - </a:t>
            </a:r>
            <a:r>
              <a:rPr lang="en-US" b="1" smtClean="0">
                <a:solidFill>
                  <a:srgbClr val="FF0000"/>
                </a:solidFill>
              </a:rPr>
              <a:t>TURP</a:t>
            </a:r>
            <a:endParaRPr lang="ar-IQ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sp>
        <p:nvSpPr>
          <p:cNvPr id="38915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sp>
        <p:nvSpPr>
          <p:cNvPr id="38916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pic>
        <p:nvPicPr>
          <p:cNvPr id="3891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84150"/>
            <a:ext cx="3429000" cy="6318250"/>
          </a:xfrm>
        </p:spPr>
      </p:pic>
      <p:pic>
        <p:nvPicPr>
          <p:cNvPr id="3891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381000"/>
            <a:ext cx="4905375" cy="5749925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89F33-FD2D-4CBD-A545-4B24A0DC0C8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219200"/>
            <a:ext cx="8588375" cy="4670425"/>
          </a:xfrm>
          <a:ln w="38100" cap="sq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57253-16A9-4005-A6A8-DAA2281092D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6"/>
          <p:cNvSpPr>
            <a:spLocks noGrp="1"/>
          </p:cNvSpPr>
          <p:nvPr>
            <p:ph type="title"/>
          </p:nvPr>
        </p:nvSpPr>
        <p:spPr>
          <a:xfrm>
            <a:off x="838200" y="6858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4800" b="1" smtClean="0"/>
              <a:t>Transurethral resection of the prostate  TURP</a:t>
            </a:r>
            <a:r>
              <a:rPr lang="en-US" b="1" smtClean="0"/>
              <a:t/>
            </a:r>
            <a:br>
              <a:rPr lang="en-US" b="1" smtClean="0"/>
            </a:b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95% of simple </a:t>
            </a:r>
            <a:r>
              <a:rPr lang="en-US" b="1" dirty="0" err="1" smtClean="0">
                <a:solidFill>
                  <a:srgbClr val="C00000"/>
                </a:solidFill>
              </a:rPr>
              <a:t>prostatectomies</a:t>
            </a:r>
            <a:r>
              <a:rPr lang="en-US" b="1" dirty="0" smtClean="0">
                <a:solidFill>
                  <a:srgbClr val="C00000"/>
                </a:solidFill>
              </a:rPr>
              <a:t> can be done </a:t>
            </a:r>
            <a:r>
              <a:rPr lang="en-US" b="1" dirty="0" err="1" smtClean="0">
                <a:solidFill>
                  <a:srgbClr val="C00000"/>
                </a:solidFill>
              </a:rPr>
              <a:t>endoscopically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Most of these procedures involve the use of a spinal </a:t>
            </a:r>
            <a:r>
              <a:rPr lang="en-US" b="1" smtClean="0">
                <a:solidFill>
                  <a:srgbClr val="C00000"/>
                </a:solidFill>
              </a:rPr>
              <a:t>anaesthesia </a:t>
            </a:r>
            <a:r>
              <a:rPr lang="en-US" b="1" dirty="0" smtClean="0">
                <a:solidFill>
                  <a:srgbClr val="C00000"/>
                </a:solidFill>
              </a:rPr>
              <a:t>and require a 1- to 2-day hospital stay.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 of TURP include retrograde ejaculation (75%), impotence (5–10%), and incontinence (&lt;1%).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3F2A0-3EDE-451A-9100-BDCA0B3943F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7467600" cy="122238"/>
          </a:xfrm>
        </p:spPr>
        <p:txBody>
          <a:bodyPr/>
          <a:lstStyle/>
          <a:p>
            <a:pPr eaLnBrk="1" hangingPunct="1"/>
            <a:endParaRPr lang="ar-IQ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8382000" cy="4525963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Complications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include:</a:t>
            </a:r>
          </a:p>
          <a:p>
            <a:pPr>
              <a:defRPr/>
            </a:pPr>
            <a:r>
              <a:rPr lang="en-US" dirty="0" err="1" smtClean="0"/>
              <a:t>bleeding,UTI</a:t>
            </a:r>
            <a:r>
              <a:rPr lang="en-US" dirty="0" smtClean="0"/>
              <a:t>, urethral stricture or bladder neck contracture, perforation of the prostate capsule with extravasation,</a:t>
            </a:r>
          </a:p>
          <a:p>
            <a:pPr>
              <a:defRPr/>
            </a:pPr>
            <a:r>
              <a:rPr lang="en-US" dirty="0" smtClean="0"/>
              <a:t>and if severe,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 syndrome </a:t>
            </a:r>
            <a:r>
              <a:rPr lang="en-US" dirty="0" smtClean="0"/>
              <a:t>resulting from a </a:t>
            </a:r>
            <a:r>
              <a:rPr lang="en-US" dirty="0" err="1" smtClean="0"/>
              <a:t>hypervolemic</a:t>
            </a:r>
            <a:r>
              <a:rPr lang="en-US" dirty="0" smtClean="0"/>
              <a:t>, </a:t>
            </a:r>
            <a:r>
              <a:rPr lang="en-US" dirty="0" err="1" smtClean="0"/>
              <a:t>hyponatremic</a:t>
            </a:r>
            <a:r>
              <a:rPr lang="en-US" dirty="0" smtClean="0"/>
              <a:t> state due to absorption of the hypotonic irrigating solution.</a:t>
            </a:r>
          </a:p>
          <a:p>
            <a:pPr>
              <a:defRPr/>
            </a:pPr>
            <a:r>
              <a:rPr lang="en-US" dirty="0" smtClean="0"/>
              <a:t> Clinical manifestations of the TUR syndrome include nausea, vomiting, confusion, hypertension, </a:t>
            </a:r>
            <a:r>
              <a:rPr lang="en-US" dirty="0" err="1" smtClean="0"/>
              <a:t>bradycardia</a:t>
            </a:r>
            <a:r>
              <a:rPr lang="en-US" dirty="0" smtClean="0"/>
              <a:t>, and visual disturbances.( Mortality Rate 40-50 %)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4712B-62CE-4E76-B1F8-ADBF3380F8E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304800"/>
            <a:ext cx="7620000" cy="6328481"/>
          </a:xfr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93F4E-FB64-4BED-9D7A-47CDD723D2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sp>
        <p:nvSpPr>
          <p:cNvPr id="11267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sp>
        <p:nvSpPr>
          <p:cNvPr id="11268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3099956"/>
            <a:ext cx="4572000" cy="3519920"/>
          </a:xfr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5148263" cy="3429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924C6-A324-47BD-8E33-C3850BC287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914400"/>
            <a:ext cx="8582189" cy="5200650"/>
          </a:xfr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9827D-46CD-4563-8D95-1B87BEAED22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IQ" smtClean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914400"/>
            <a:ext cx="8797925" cy="5029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0D459-CACE-4A09-9207-240671724BC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/>
          <a:lstStyle/>
          <a:p>
            <a:pPr algn="ctr"/>
            <a:r>
              <a:rPr lang="en-US" b="1" i="1" u="sng" smtClean="0">
                <a:latin typeface="Baskerville Old Face" pitchFamily="18" charset="0"/>
              </a:rPr>
              <a:t>BENIGN  PROSTATIC   HYPERPLASIA   BPH</a:t>
            </a:r>
            <a:r>
              <a:rPr lang="en-US" b="1" u="sng" smtClean="0"/>
              <a:t/>
            </a:r>
            <a:br>
              <a:rPr lang="en-US" b="1" u="sng" smtClean="0"/>
            </a:b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525963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BPH is the most common benign tumor in men, and its incidence ( histological and clinical ) is age related.</a:t>
            </a:r>
          </a:p>
          <a:p>
            <a:pPr>
              <a:buFont typeface="Wingdings 2" pitchFamily="18" charset="2"/>
              <a:buNone/>
            </a:pPr>
            <a:r>
              <a:rPr lang="en-US" b="1" smtClean="0"/>
              <a:t>Etiology</a:t>
            </a:r>
          </a:p>
          <a:p>
            <a:r>
              <a:rPr lang="en-US" b="1" smtClean="0">
                <a:solidFill>
                  <a:srgbClr val="C00000"/>
                </a:solidFill>
              </a:rPr>
              <a:t>The etiology of BPH is not completely understood, but it seems to be multifactorial and endocrine controlled.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7200"/>
            <a:ext cx="6019800" cy="6053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5D3EB-3920-40BB-AD81-30E9127A10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smtClean="0"/>
          </a:p>
        </p:txBody>
      </p:sp>
      <p:sp>
        <p:nvSpPr>
          <p:cNvPr id="1536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"/>
            <a:ext cx="7467600" cy="5897563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Both stromal &amp;epithelial components can produce hyperplastic nodules causing BPH.</a:t>
            </a:r>
          </a:p>
          <a:p>
            <a:r>
              <a:rPr lang="en-US" b="1" smtClean="0">
                <a:solidFill>
                  <a:srgbClr val="C00000"/>
                </a:solidFill>
              </a:rPr>
              <a:t>There is a positive correlation between levels of free testosterone , estrogen levels &amp;volume of BPH.</a:t>
            </a:r>
          </a:p>
          <a:p>
            <a:r>
              <a:rPr lang="en-US" b="1" smtClean="0">
                <a:solidFill>
                  <a:srgbClr val="C00000"/>
                </a:solidFill>
              </a:rPr>
              <a:t>No studies to date have been able to domonstrate the increased estrogen receptors level in human BPH</a:t>
            </a:r>
            <a:r>
              <a:rPr lang="en-US" smtClean="0">
                <a:solidFill>
                  <a:srgbClr val="C00000"/>
                </a:solidFill>
              </a:rPr>
              <a:t>.</a:t>
            </a:r>
          </a:p>
          <a:p>
            <a:endParaRPr lang="ar-IQ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7D812-839E-4D5C-BA83-DFE447F4C7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577</TotalTime>
  <Words>716</Words>
  <Application>Microsoft Office PowerPoint</Application>
  <PresentationFormat>عرض على الشاشة (3:4)‏</PresentationFormat>
  <Paragraphs>147</Paragraphs>
  <Slides>35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6" baseType="lpstr">
      <vt:lpstr>Arial</vt:lpstr>
      <vt:lpstr>Franklin Gothic Book</vt:lpstr>
      <vt:lpstr>Wingdings 2</vt:lpstr>
      <vt:lpstr>Calibri</vt:lpstr>
      <vt:lpstr>Cambria Math</vt:lpstr>
      <vt:lpstr>Tahoma</vt:lpstr>
      <vt:lpstr>Baskerville Old Face</vt:lpstr>
      <vt:lpstr>Castellar</vt:lpstr>
      <vt:lpstr>Bookman Old Style</vt:lpstr>
      <vt:lpstr>ae_AlYermook</vt:lpstr>
      <vt:lpstr>Technic</vt:lpstr>
      <vt:lpstr>PROSTATIC  ENLARGMENT&amp; LUTS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BENIGN  PROSTATIC   HYPERPLASIA   BPH  </vt:lpstr>
      <vt:lpstr>الشريحة 9</vt:lpstr>
      <vt:lpstr>Pathology</vt:lpstr>
      <vt:lpstr>الشريحة 11</vt:lpstr>
      <vt:lpstr>Pathophysiology</vt:lpstr>
      <vt:lpstr>Symptoms of BPH are related to: 1. Obstructive effect of the prostate ( mechanical &amp; dynamic). 2. The response of the bladder to outlet resistance. ( causes detrusor instability ,low bladder compliance ,trabeculation &amp; diverticulae formation in the wall of the bladder &amp; ultimately causes bladder decompensation).  </vt:lpstr>
      <vt:lpstr>Clinical Findings</vt:lpstr>
      <vt:lpstr>B – Irritative urinary symptoms</vt:lpstr>
      <vt:lpstr>SIGNS</vt:lpstr>
      <vt:lpstr>INVESTIGATIONS</vt:lpstr>
      <vt:lpstr>الشريحة 18</vt:lpstr>
      <vt:lpstr>الشريحة 19</vt:lpstr>
      <vt:lpstr>Differential Diagnosis</vt:lpstr>
      <vt:lpstr>Treatment </vt:lpstr>
      <vt:lpstr>B. MEDICAL THERAPY. 1-Alpha-blockers  </vt:lpstr>
      <vt:lpstr>الشريحة 23</vt:lpstr>
      <vt:lpstr> Finasteride 5 mg daily Dutasteride 0.5 mg daily </vt:lpstr>
      <vt:lpstr>الشريحة 25</vt:lpstr>
      <vt:lpstr>C. MINIMALLY INVASIVE THERAPY. </vt:lpstr>
      <vt:lpstr>الشريحة 27</vt:lpstr>
      <vt:lpstr>Indications of surgery </vt:lpstr>
      <vt:lpstr>Retropubic prostatectomy</vt:lpstr>
      <vt:lpstr>Transvesical prostatectomy</vt:lpstr>
      <vt:lpstr>Transurethral resection of the prostate - TURP</vt:lpstr>
      <vt:lpstr>الشريحة 32</vt:lpstr>
      <vt:lpstr>الشريحة 33</vt:lpstr>
      <vt:lpstr>Transurethral resection of the prostate  TURP </vt:lpstr>
      <vt:lpstr>الشريحة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</dc:creator>
  <cp:lastModifiedBy>G6</cp:lastModifiedBy>
  <cp:revision>52</cp:revision>
  <dcterms:created xsi:type="dcterms:W3CDTF">2009-03-27T17:04:05Z</dcterms:created>
  <dcterms:modified xsi:type="dcterms:W3CDTF">2014-03-16T14:18:52Z</dcterms:modified>
</cp:coreProperties>
</file>