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8114E6-4DEF-43CA-9583-6071CB8DB1D0}" type="datetimeFigureOut">
              <a:rPr lang="ar-IQ" smtClean="0"/>
              <a:t>25/11/1434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5DA0AD5-03DB-47AC-8F2D-B0B8E0C911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31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0AD5-03DB-47AC-8F2D-B0B8E0C9113A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1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0AD5-03DB-47AC-8F2D-B0B8E0C9113A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1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0AD5-03DB-47AC-8F2D-B0B8E0C9113A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1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0AD5-03DB-47AC-8F2D-B0B8E0C9113A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1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0AD5-03DB-47AC-8F2D-B0B8E0C9113A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17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0AD5-03DB-47AC-8F2D-B0B8E0C9113A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1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0AD5-03DB-47AC-8F2D-B0B8E0C9113A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17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0AD5-03DB-47AC-8F2D-B0B8E0C9113A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1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25/11/1434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25/11/1434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25/11/1434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25/11/1434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25/11/1434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458535" cy="54040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2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6" y="476672"/>
            <a:ext cx="8589900" cy="58326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05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1" y="620688"/>
            <a:ext cx="8405478" cy="56166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1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44817" cy="59766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1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5" y="548680"/>
            <a:ext cx="8572636" cy="56886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1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2" y="836712"/>
            <a:ext cx="8526916" cy="51845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3362266" y="3085326"/>
            <a:ext cx="2851517" cy="3273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91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0" y="548680"/>
            <a:ext cx="8082430" cy="56886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1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440657" cy="51845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1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8</Words>
  <Application>Microsoft Office PowerPoint</Application>
  <PresentationFormat>عرض على الشاشة (3:4)‏</PresentationFormat>
  <Paragraphs>8</Paragraphs>
  <Slides>8</Slides>
  <Notes>8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soso</dc:creator>
  <cp:lastModifiedBy>soso</cp:lastModifiedBy>
  <cp:revision>7</cp:revision>
  <dcterms:created xsi:type="dcterms:W3CDTF">2011-10-15T19:40:08Z</dcterms:created>
  <dcterms:modified xsi:type="dcterms:W3CDTF">2013-09-29T18:11:50Z</dcterms:modified>
</cp:coreProperties>
</file>