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6" r:id="rId3"/>
  </p:sldMasterIdLst>
  <p:sldIdLst>
    <p:sldId id="256" r:id="rId4"/>
    <p:sldId id="274" r:id="rId5"/>
    <p:sldId id="275" r:id="rId6"/>
    <p:sldId id="277" r:id="rId7"/>
    <p:sldId id="273" r:id="rId8"/>
    <p:sldId id="276" r:id="rId9"/>
    <p:sldId id="286" r:id="rId10"/>
    <p:sldId id="278" r:id="rId11"/>
    <p:sldId id="271" r:id="rId12"/>
    <p:sldId id="258" r:id="rId13"/>
    <p:sldId id="279" r:id="rId14"/>
    <p:sldId id="259" r:id="rId15"/>
    <p:sldId id="261" r:id="rId16"/>
    <p:sldId id="282" r:id="rId17"/>
    <p:sldId id="260" r:id="rId18"/>
    <p:sldId id="287" r:id="rId19"/>
    <p:sldId id="262" r:id="rId20"/>
    <p:sldId id="263" r:id="rId21"/>
    <p:sldId id="264" r:id="rId22"/>
    <p:sldId id="265" r:id="rId23"/>
    <p:sldId id="266" r:id="rId24"/>
    <p:sldId id="267" r:id="rId25"/>
    <p:sldId id="285" r:id="rId26"/>
    <p:sldId id="284" r:id="rId27"/>
    <p:sldId id="268" r:id="rId28"/>
    <p:sldId id="26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309" autoAdjust="0"/>
    <p:restoredTop sz="86364" autoAdjust="0"/>
  </p:normalViewPr>
  <p:slideViewPr>
    <p:cSldViewPr>
      <p:cViewPr>
        <p:scale>
          <a:sx n="71" d="100"/>
          <a:sy n="71" d="100"/>
        </p:scale>
        <p:origin x="-912"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id-ID"/>
          </a:p>
        </p:txBody>
      </p:sp>
      <p:sp>
        <p:nvSpPr>
          <p:cNvPr id="4" name="Rectangle 6"/>
          <p:cNvSpPr>
            <a:spLocks noGrp="1" noChangeArrowheads="1"/>
          </p:cNvSpPr>
          <p:nvPr>
            <p:ph type="dt" sz="half" idx="10"/>
          </p:nvPr>
        </p:nvSpPr>
        <p:spPr>
          <a:ln/>
        </p:spPr>
        <p:txBody>
          <a:bodyPr/>
          <a:lstStyle>
            <a:lvl1pPr>
              <a:defRPr/>
            </a:lvl1pPr>
          </a:lstStyle>
          <a:p>
            <a:fld id="{3BF4BACB-E5F8-4D0E-AD5B-33617EC2C410}" type="datetimeFigureOut">
              <a:rPr lang="en-US" smtClean="0"/>
              <a:pPr/>
              <a:t>11/5/2012</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C856B06D-2A5C-4A8A-B5F7-57AFE574DE15}"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id-ID"/>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4" name="Rectangle 6"/>
          <p:cNvSpPr>
            <a:spLocks noGrp="1" noChangeArrowheads="1"/>
          </p:cNvSpPr>
          <p:nvPr>
            <p:ph type="dt" sz="half" idx="10"/>
          </p:nvPr>
        </p:nvSpPr>
        <p:spPr>
          <a:ln/>
        </p:spPr>
        <p:txBody>
          <a:bodyPr/>
          <a:lstStyle>
            <a:lvl1pPr>
              <a:defRPr/>
            </a:lvl1pPr>
          </a:lstStyle>
          <a:p>
            <a:fld id="{3BF4BACB-E5F8-4D0E-AD5B-33617EC2C410}" type="datetimeFigureOut">
              <a:rPr lang="en-US" smtClean="0"/>
              <a:pPr/>
              <a:t>11/5/2012</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C856B06D-2A5C-4A8A-B5F7-57AFE574DE15}"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76213"/>
            <a:ext cx="2195513" cy="6132512"/>
          </a:xfrm>
        </p:spPr>
        <p:txBody>
          <a:bodyPr vert="eaVert"/>
          <a:lstStyle/>
          <a:p>
            <a:r>
              <a:rPr lang="ar-SA" smtClean="0"/>
              <a:t>انقر لتحرير نمط العنوان الرئيسي</a:t>
            </a:r>
            <a:endParaRPr lang="id-ID"/>
          </a:p>
        </p:txBody>
      </p:sp>
      <p:sp>
        <p:nvSpPr>
          <p:cNvPr id="3" name="Vertical Text Placeholder 2"/>
          <p:cNvSpPr>
            <a:spLocks noGrp="1"/>
          </p:cNvSpPr>
          <p:nvPr>
            <p:ph type="body" orient="vert" idx="1"/>
          </p:nvPr>
        </p:nvSpPr>
        <p:spPr>
          <a:xfrm>
            <a:off x="179388" y="176213"/>
            <a:ext cx="6437312" cy="61325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4" name="Rectangle 6"/>
          <p:cNvSpPr>
            <a:spLocks noGrp="1" noChangeArrowheads="1"/>
          </p:cNvSpPr>
          <p:nvPr>
            <p:ph type="dt" sz="half" idx="10"/>
          </p:nvPr>
        </p:nvSpPr>
        <p:spPr>
          <a:ln/>
        </p:spPr>
        <p:txBody>
          <a:bodyPr/>
          <a:lstStyle>
            <a:lvl1pPr>
              <a:defRPr/>
            </a:lvl1pPr>
          </a:lstStyle>
          <a:p>
            <a:fld id="{3BF4BACB-E5F8-4D0E-AD5B-33617EC2C410}" type="datetimeFigureOut">
              <a:rPr lang="en-US" smtClean="0"/>
              <a:pPr/>
              <a:t>11/5/2012</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C856B06D-2A5C-4A8A-B5F7-57AFE574DE15}"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id-ID"/>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165A5992-4737-4B93-92A6-1510BE8E1D7B}" type="slidenum">
              <a:rPr lang="en-GB"/>
              <a:pPr>
                <a:defRPr/>
              </a:pPr>
              <a:t>‹#›</a:t>
            </a:fld>
            <a:endParaRPr lang="en-GB"/>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id-ID"/>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367C7655-C44C-4E42-8114-EEE2C86B8373}" type="slidenum">
              <a:rPr lang="en-GB"/>
              <a:pPr>
                <a:defRPr/>
              </a:pPr>
              <a:t>‹#›</a:t>
            </a:fld>
            <a:endParaRPr lang="en-GB"/>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F18A1DC7-7398-4976-81F0-50951AC91DA8}" type="slidenum">
              <a:rPr lang="en-GB"/>
              <a:pPr>
                <a:defRPr/>
              </a:pPr>
              <a:t>‹#›</a:t>
            </a:fld>
            <a:endParaRPr lang="en-GB"/>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id-ID"/>
          </a:p>
        </p:txBody>
      </p:sp>
      <p:sp>
        <p:nvSpPr>
          <p:cNvPr id="3" name="Content Placeholder 2"/>
          <p:cNvSpPr>
            <a:spLocks noGrp="1"/>
          </p:cNvSpPr>
          <p:nvPr>
            <p:ph sz="half" idx="1"/>
          </p:nvPr>
        </p:nvSpPr>
        <p:spPr>
          <a:xfrm>
            <a:off x="179388" y="908050"/>
            <a:ext cx="4316412"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4" name="Content Placeholder 3"/>
          <p:cNvSpPr>
            <a:spLocks noGrp="1"/>
          </p:cNvSpPr>
          <p:nvPr>
            <p:ph sz="half" idx="2"/>
          </p:nvPr>
        </p:nvSpPr>
        <p:spPr>
          <a:xfrm>
            <a:off x="4648200" y="908050"/>
            <a:ext cx="4316413"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88FD3C2F-CAD6-47D9-8290-44DC44AD9625}" type="slidenum">
              <a:rPr lang="en-GB"/>
              <a:pPr>
                <a:defRPr/>
              </a:pPr>
              <a:t>‹#›</a:t>
            </a:fld>
            <a:endParaRPr lang="en-GB"/>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7" name="Rectangle 6"/>
          <p:cNvSpPr>
            <a:spLocks noGrp="1" noChangeArrowheads="1"/>
          </p:cNvSpPr>
          <p:nvPr>
            <p:ph type="dt" sz="half" idx="10"/>
          </p:nvPr>
        </p:nvSpPr>
        <p:spPr>
          <a:ln/>
        </p:spPr>
        <p:txBody>
          <a:bodyPr/>
          <a:lstStyle>
            <a:lvl1pPr>
              <a:defRPr/>
            </a:lvl1pPr>
          </a:lstStyle>
          <a:p>
            <a:pPr>
              <a:defRPr/>
            </a:pPr>
            <a:endParaRPr lang="en-GB"/>
          </a:p>
        </p:txBody>
      </p:sp>
      <p:sp>
        <p:nvSpPr>
          <p:cNvPr id="8" name="Rectangle 7"/>
          <p:cNvSpPr>
            <a:spLocks noGrp="1" noChangeArrowheads="1"/>
          </p:cNvSpPr>
          <p:nvPr>
            <p:ph type="ftr" sz="quarter" idx="11"/>
          </p:nvPr>
        </p:nvSpPr>
        <p:spPr>
          <a:ln/>
        </p:spPr>
        <p:txBody>
          <a:bodyPr/>
          <a:lstStyle>
            <a:lvl1pPr>
              <a:defRPr/>
            </a:lvl1pPr>
          </a:lstStyle>
          <a:p>
            <a:pPr>
              <a:defRPr/>
            </a:pPr>
            <a:endParaRPr lang="en-GB"/>
          </a:p>
        </p:txBody>
      </p:sp>
      <p:sp>
        <p:nvSpPr>
          <p:cNvPr id="9" name="Rectangle 8"/>
          <p:cNvSpPr>
            <a:spLocks noGrp="1" noChangeArrowheads="1"/>
          </p:cNvSpPr>
          <p:nvPr>
            <p:ph type="sldNum" sz="quarter" idx="12"/>
          </p:nvPr>
        </p:nvSpPr>
        <p:spPr>
          <a:ln/>
        </p:spPr>
        <p:txBody>
          <a:bodyPr/>
          <a:lstStyle>
            <a:lvl1pPr>
              <a:defRPr/>
            </a:lvl1pPr>
          </a:lstStyle>
          <a:p>
            <a:pPr>
              <a:defRPr/>
            </a:pPr>
            <a:fld id="{EBD3AD02-1651-4BA0-8FC7-47CE3CCA8187}" type="slidenum">
              <a:rPr lang="en-GB"/>
              <a:pPr>
                <a:defRPr/>
              </a:pPr>
              <a:t>‹#›</a:t>
            </a:fld>
            <a:endParaRPr lang="en-GB"/>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id-ID"/>
          </a:p>
        </p:txBody>
      </p:sp>
      <p:sp>
        <p:nvSpPr>
          <p:cNvPr id="3" name="Rectangle 6"/>
          <p:cNvSpPr>
            <a:spLocks noGrp="1" noChangeArrowheads="1"/>
          </p:cNvSpPr>
          <p:nvPr>
            <p:ph type="dt" sz="half" idx="10"/>
          </p:nvPr>
        </p:nvSpPr>
        <p:spPr>
          <a:ln/>
        </p:spPr>
        <p:txBody>
          <a:bodyPr/>
          <a:lstStyle>
            <a:lvl1pPr>
              <a:defRPr/>
            </a:lvl1pPr>
          </a:lstStyle>
          <a:p>
            <a:pPr>
              <a:defRPr/>
            </a:pPr>
            <a:endParaRPr lang="en-GB"/>
          </a:p>
        </p:txBody>
      </p:sp>
      <p:sp>
        <p:nvSpPr>
          <p:cNvPr id="4" name="Rectangle 7"/>
          <p:cNvSpPr>
            <a:spLocks noGrp="1" noChangeArrowheads="1"/>
          </p:cNvSpPr>
          <p:nvPr>
            <p:ph type="ftr" sz="quarter" idx="11"/>
          </p:nvPr>
        </p:nvSpPr>
        <p:spPr>
          <a:ln/>
        </p:spPr>
        <p:txBody>
          <a:bodyPr/>
          <a:lstStyle>
            <a:lvl1pPr>
              <a:defRPr/>
            </a:lvl1pPr>
          </a:lstStyle>
          <a:p>
            <a:pPr>
              <a:defRPr/>
            </a:pPr>
            <a:endParaRPr lang="en-GB"/>
          </a:p>
        </p:txBody>
      </p:sp>
      <p:sp>
        <p:nvSpPr>
          <p:cNvPr id="5" name="Rectangle 8"/>
          <p:cNvSpPr>
            <a:spLocks noGrp="1" noChangeArrowheads="1"/>
          </p:cNvSpPr>
          <p:nvPr>
            <p:ph type="sldNum" sz="quarter" idx="12"/>
          </p:nvPr>
        </p:nvSpPr>
        <p:spPr>
          <a:ln/>
        </p:spPr>
        <p:txBody>
          <a:bodyPr/>
          <a:lstStyle>
            <a:lvl1pPr>
              <a:defRPr/>
            </a:lvl1pPr>
          </a:lstStyle>
          <a:p>
            <a:pPr>
              <a:defRPr/>
            </a:pPr>
            <a:fld id="{24B57D86-7705-4F24-B3C7-CC34EE1AF527}" type="slidenum">
              <a:rPr lang="en-GB"/>
              <a:pPr>
                <a:defRPr/>
              </a:pPr>
              <a:t>‹#›</a:t>
            </a:fld>
            <a:endParaRPr lang="en-GB"/>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a:p>
        </p:txBody>
      </p:sp>
      <p:sp>
        <p:nvSpPr>
          <p:cNvPr id="3" name="Rectangle 7"/>
          <p:cNvSpPr>
            <a:spLocks noGrp="1" noChangeArrowheads="1"/>
          </p:cNvSpPr>
          <p:nvPr>
            <p:ph type="ftr" sz="quarter" idx="11"/>
          </p:nvPr>
        </p:nvSpPr>
        <p:spPr>
          <a:ln/>
        </p:spPr>
        <p:txBody>
          <a:bodyPr/>
          <a:lstStyle>
            <a:lvl1pPr>
              <a:defRPr/>
            </a:lvl1pPr>
          </a:lstStyle>
          <a:p>
            <a:pPr>
              <a:defRPr/>
            </a:pPr>
            <a:endParaRPr lang="en-GB"/>
          </a:p>
        </p:txBody>
      </p:sp>
      <p:sp>
        <p:nvSpPr>
          <p:cNvPr id="4" name="Rectangle 8"/>
          <p:cNvSpPr>
            <a:spLocks noGrp="1" noChangeArrowheads="1"/>
          </p:cNvSpPr>
          <p:nvPr>
            <p:ph type="sldNum" sz="quarter" idx="12"/>
          </p:nvPr>
        </p:nvSpPr>
        <p:spPr>
          <a:ln/>
        </p:spPr>
        <p:txBody>
          <a:bodyPr/>
          <a:lstStyle>
            <a:lvl1pPr>
              <a:defRPr/>
            </a:lvl1pPr>
          </a:lstStyle>
          <a:p>
            <a:pPr>
              <a:defRPr/>
            </a:pPr>
            <a:fld id="{541CAD8D-78D3-4494-8BDE-9752C1110CF4}" type="slidenum">
              <a:rPr lang="en-GB"/>
              <a:pPr>
                <a:defRPr/>
              </a:pPr>
              <a:t>‹#›</a:t>
            </a:fld>
            <a:endParaRPr lang="en-GB"/>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886145E9-BD06-4647-A5E7-593FDC66FDE8}" type="slidenum">
              <a:rPr lang="en-GB"/>
              <a:pPr>
                <a:defRPr/>
              </a:pPr>
              <a:t>‹#›</a:t>
            </a:fld>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id-ID"/>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4" name="Rectangle 6"/>
          <p:cNvSpPr>
            <a:spLocks noGrp="1" noChangeArrowheads="1"/>
          </p:cNvSpPr>
          <p:nvPr>
            <p:ph type="dt" sz="half" idx="10"/>
          </p:nvPr>
        </p:nvSpPr>
        <p:spPr>
          <a:ln/>
        </p:spPr>
        <p:txBody>
          <a:bodyPr/>
          <a:lstStyle>
            <a:lvl1pPr>
              <a:defRPr/>
            </a:lvl1pPr>
          </a:lstStyle>
          <a:p>
            <a:fld id="{3BF4BACB-E5F8-4D0E-AD5B-33617EC2C410}" type="datetimeFigureOut">
              <a:rPr lang="en-US" smtClean="0"/>
              <a:pPr/>
              <a:t>11/5/2012</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C856B06D-2A5C-4A8A-B5F7-57AFE574DE15}" type="slidenum">
              <a:rPr lang="en-US" smtClean="0"/>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ADAA44CC-2873-4F76-8432-E7F9E0689CD4}" type="slidenum">
              <a:rPr lang="en-GB"/>
              <a:pPr>
                <a:defRPr/>
              </a:pPr>
              <a:t>‹#›</a:t>
            </a:fld>
            <a:endParaRPr lang="en-GB"/>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id-ID"/>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6A47C054-4CF9-4D9C-AE4C-B742692DED74}" type="slidenum">
              <a:rPr lang="en-GB"/>
              <a:pPr>
                <a:defRPr/>
              </a:pPr>
              <a:t>‹#›</a:t>
            </a:fld>
            <a:endParaRPr lang="en-GB"/>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76213"/>
            <a:ext cx="2195513" cy="6132512"/>
          </a:xfrm>
        </p:spPr>
        <p:txBody>
          <a:bodyPr vert="eaVert"/>
          <a:lstStyle/>
          <a:p>
            <a:r>
              <a:rPr lang="ar-SA" smtClean="0"/>
              <a:t>انقر لتحرير نمط العنوان الرئيسي</a:t>
            </a:r>
            <a:endParaRPr lang="id-ID"/>
          </a:p>
        </p:txBody>
      </p:sp>
      <p:sp>
        <p:nvSpPr>
          <p:cNvPr id="3" name="Vertical Text Placeholder 2"/>
          <p:cNvSpPr>
            <a:spLocks noGrp="1"/>
          </p:cNvSpPr>
          <p:nvPr>
            <p:ph type="body" orient="vert" idx="1"/>
          </p:nvPr>
        </p:nvSpPr>
        <p:spPr>
          <a:xfrm>
            <a:off x="179388" y="176213"/>
            <a:ext cx="6437312" cy="61325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49A3C971-6971-48EE-9F92-A0A8CF471DD8}" type="slidenum">
              <a:rPr lang="en-GB"/>
              <a:pPr>
                <a:defRPr/>
              </a:pPr>
              <a:t>‹#›</a:t>
            </a:fld>
            <a:endParaRPr lang="en-GB"/>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ar-SA" smtClean="0"/>
              <a:t>انقر لتحرير نمط العنوان الرئيسي</a:t>
            </a:r>
            <a:endParaRPr lang="id-ID"/>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id-ID"/>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ar-SA" smtClean="0"/>
              <a:t>انقر لتحرير نمط العنوان الرئيسي</a:t>
            </a:r>
            <a:endParaRPr lang="id-ID"/>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id-ID"/>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ar-SA" smtClean="0"/>
              <a:t>انقر لتحرير نمط العنوان الرئيسي</a:t>
            </a:r>
            <a:endParaRPr lang="id-ID"/>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6"/>
          <p:cNvSpPr>
            <a:spLocks noGrp="1" noChangeArrowheads="1"/>
          </p:cNvSpPr>
          <p:nvPr>
            <p:ph type="dt" sz="half" idx="10"/>
          </p:nvPr>
        </p:nvSpPr>
        <p:spPr>
          <a:ln/>
        </p:spPr>
        <p:txBody>
          <a:bodyPr/>
          <a:lstStyle>
            <a:lvl1pPr>
              <a:defRPr/>
            </a:lvl1pPr>
          </a:lstStyle>
          <a:p>
            <a:fld id="{3BF4BACB-E5F8-4D0E-AD5B-33617EC2C410}" type="datetimeFigureOut">
              <a:rPr lang="en-US" smtClean="0"/>
              <a:pPr/>
              <a:t>11/5/2012</a:t>
            </a:fld>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C856B06D-2A5C-4A8A-B5F7-57AFE574DE15}" type="slidenum">
              <a:rPr lang="en-US" smtClean="0"/>
              <a:pPr/>
              <a:t>‹#›</a:t>
            </a:fld>
            <a:endParaRPr lang="en-U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ar-SA" smtClean="0"/>
              <a:t>انقر لتحرير نمط العنوان الرئيسي</a:t>
            </a:r>
            <a:endParaRPr lang="id-ID"/>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ar-SA" smtClean="0"/>
              <a:t>انقر لتحرير نمط العنوان الرئيسي</a:t>
            </a:r>
            <a:endParaRPr lang="id-ID"/>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id-ID"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ar-SA" smtClean="0"/>
              <a:t>انقر لتحرير نمط العنوان الرئيسي</a:t>
            </a:r>
            <a:endParaRPr lang="id-ID"/>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ar-SA" smtClean="0"/>
              <a:t>انقر لتحرير نمط العنوان الرئيسي</a:t>
            </a:r>
            <a:endParaRPr lang="id-ID"/>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id-ID"/>
          </a:p>
        </p:txBody>
      </p:sp>
      <p:sp>
        <p:nvSpPr>
          <p:cNvPr id="3" name="Content Placeholder 2"/>
          <p:cNvSpPr>
            <a:spLocks noGrp="1"/>
          </p:cNvSpPr>
          <p:nvPr>
            <p:ph sz="half" idx="1"/>
          </p:nvPr>
        </p:nvSpPr>
        <p:spPr>
          <a:xfrm>
            <a:off x="179388" y="908050"/>
            <a:ext cx="4316412"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4" name="Content Placeholder 3"/>
          <p:cNvSpPr>
            <a:spLocks noGrp="1"/>
          </p:cNvSpPr>
          <p:nvPr>
            <p:ph sz="half" idx="2"/>
          </p:nvPr>
        </p:nvSpPr>
        <p:spPr>
          <a:xfrm>
            <a:off x="4648200" y="908050"/>
            <a:ext cx="4316413"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5" name="Rectangle 6"/>
          <p:cNvSpPr>
            <a:spLocks noGrp="1" noChangeArrowheads="1"/>
          </p:cNvSpPr>
          <p:nvPr>
            <p:ph type="dt" sz="half" idx="10"/>
          </p:nvPr>
        </p:nvSpPr>
        <p:spPr>
          <a:ln/>
        </p:spPr>
        <p:txBody>
          <a:bodyPr/>
          <a:lstStyle>
            <a:lvl1pPr>
              <a:defRPr/>
            </a:lvl1pPr>
          </a:lstStyle>
          <a:p>
            <a:fld id="{3BF4BACB-E5F8-4D0E-AD5B-33617EC2C410}" type="datetimeFigureOut">
              <a:rPr lang="en-US" smtClean="0"/>
              <a:pPr/>
              <a:t>11/5/2012</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C856B06D-2A5C-4A8A-B5F7-57AFE574DE15}"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7" name="Rectangle 6"/>
          <p:cNvSpPr>
            <a:spLocks noGrp="1" noChangeArrowheads="1"/>
          </p:cNvSpPr>
          <p:nvPr>
            <p:ph type="dt" sz="half" idx="10"/>
          </p:nvPr>
        </p:nvSpPr>
        <p:spPr>
          <a:ln/>
        </p:spPr>
        <p:txBody>
          <a:bodyPr/>
          <a:lstStyle>
            <a:lvl1pPr>
              <a:defRPr/>
            </a:lvl1pPr>
          </a:lstStyle>
          <a:p>
            <a:fld id="{3BF4BACB-E5F8-4D0E-AD5B-33617EC2C410}" type="datetimeFigureOut">
              <a:rPr lang="en-US" smtClean="0"/>
              <a:pPr/>
              <a:t>11/5/2012</a:t>
            </a:fld>
            <a:endParaRPr lang="en-US"/>
          </a:p>
        </p:txBody>
      </p:sp>
      <p:sp>
        <p:nvSpPr>
          <p:cNvPr id="8" name="Rectangle 7"/>
          <p:cNvSpPr>
            <a:spLocks noGrp="1" noChangeArrowheads="1"/>
          </p:cNvSpPr>
          <p:nvPr>
            <p:ph type="ftr" sz="quarter" idx="11"/>
          </p:nvPr>
        </p:nvSpPr>
        <p:spPr>
          <a:ln/>
        </p:spPr>
        <p:txBody>
          <a:bodyPr/>
          <a:lstStyle>
            <a:lvl1pPr>
              <a:defRPr/>
            </a:lvl1pPr>
          </a:lstStyle>
          <a:p>
            <a:endParaRPr lang="en-US"/>
          </a:p>
        </p:txBody>
      </p:sp>
      <p:sp>
        <p:nvSpPr>
          <p:cNvPr id="9" name="Rectangle 8"/>
          <p:cNvSpPr>
            <a:spLocks noGrp="1" noChangeArrowheads="1"/>
          </p:cNvSpPr>
          <p:nvPr>
            <p:ph type="sldNum" sz="quarter" idx="12"/>
          </p:nvPr>
        </p:nvSpPr>
        <p:spPr>
          <a:ln/>
        </p:spPr>
        <p:txBody>
          <a:bodyPr/>
          <a:lstStyle>
            <a:lvl1pPr>
              <a:defRPr/>
            </a:lvl1pPr>
          </a:lstStyle>
          <a:p>
            <a:fld id="{C856B06D-2A5C-4A8A-B5F7-57AFE574DE15}"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id-ID"/>
          </a:p>
        </p:txBody>
      </p:sp>
      <p:sp>
        <p:nvSpPr>
          <p:cNvPr id="3" name="Rectangle 6"/>
          <p:cNvSpPr>
            <a:spLocks noGrp="1" noChangeArrowheads="1"/>
          </p:cNvSpPr>
          <p:nvPr>
            <p:ph type="dt" sz="half" idx="10"/>
          </p:nvPr>
        </p:nvSpPr>
        <p:spPr>
          <a:ln/>
        </p:spPr>
        <p:txBody>
          <a:bodyPr/>
          <a:lstStyle>
            <a:lvl1pPr>
              <a:defRPr/>
            </a:lvl1pPr>
          </a:lstStyle>
          <a:p>
            <a:fld id="{3BF4BACB-E5F8-4D0E-AD5B-33617EC2C410}" type="datetimeFigureOut">
              <a:rPr lang="en-US" smtClean="0"/>
              <a:pPr/>
              <a:t>11/5/2012</a:t>
            </a:fld>
            <a:endParaRPr lang="en-US"/>
          </a:p>
        </p:txBody>
      </p:sp>
      <p:sp>
        <p:nvSpPr>
          <p:cNvPr id="4" name="Rectangle 7"/>
          <p:cNvSpPr>
            <a:spLocks noGrp="1" noChangeArrowheads="1"/>
          </p:cNvSpPr>
          <p:nvPr>
            <p:ph type="ftr" sz="quarter" idx="11"/>
          </p:nvPr>
        </p:nvSpPr>
        <p:spPr>
          <a:ln/>
        </p:spPr>
        <p:txBody>
          <a:bodyPr/>
          <a:lstStyle>
            <a:lvl1pPr>
              <a:defRPr/>
            </a:lvl1pPr>
          </a:lstStyle>
          <a:p>
            <a:endParaRPr lang="en-US"/>
          </a:p>
        </p:txBody>
      </p:sp>
      <p:sp>
        <p:nvSpPr>
          <p:cNvPr id="5" name="Rectangle 8"/>
          <p:cNvSpPr>
            <a:spLocks noGrp="1" noChangeArrowheads="1"/>
          </p:cNvSpPr>
          <p:nvPr>
            <p:ph type="sldNum" sz="quarter" idx="12"/>
          </p:nvPr>
        </p:nvSpPr>
        <p:spPr>
          <a:ln/>
        </p:spPr>
        <p:txBody>
          <a:bodyPr/>
          <a:lstStyle>
            <a:lvl1pPr>
              <a:defRPr/>
            </a:lvl1pPr>
          </a:lstStyle>
          <a:p>
            <a:fld id="{C856B06D-2A5C-4A8A-B5F7-57AFE574DE15}"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3BF4BACB-E5F8-4D0E-AD5B-33617EC2C410}" type="datetimeFigureOut">
              <a:rPr lang="en-US" smtClean="0"/>
              <a:pPr/>
              <a:t>11/5/2012</a:t>
            </a:fld>
            <a:endParaRPr lang="en-US"/>
          </a:p>
        </p:txBody>
      </p:sp>
      <p:sp>
        <p:nvSpPr>
          <p:cNvPr id="3" name="Rectangle 7"/>
          <p:cNvSpPr>
            <a:spLocks noGrp="1" noChangeArrowheads="1"/>
          </p:cNvSpPr>
          <p:nvPr>
            <p:ph type="ftr" sz="quarter" idx="11"/>
          </p:nvPr>
        </p:nvSpPr>
        <p:spPr>
          <a:ln/>
        </p:spPr>
        <p:txBody>
          <a:bodyPr/>
          <a:lstStyle>
            <a:lvl1pPr>
              <a:defRPr/>
            </a:lvl1pPr>
          </a:lstStyle>
          <a:p>
            <a:endParaRPr lang="en-US"/>
          </a:p>
        </p:txBody>
      </p:sp>
      <p:sp>
        <p:nvSpPr>
          <p:cNvPr id="4" name="Rectangle 8"/>
          <p:cNvSpPr>
            <a:spLocks noGrp="1" noChangeArrowheads="1"/>
          </p:cNvSpPr>
          <p:nvPr>
            <p:ph type="sldNum" sz="quarter" idx="12"/>
          </p:nvPr>
        </p:nvSpPr>
        <p:spPr>
          <a:ln/>
        </p:spPr>
        <p:txBody>
          <a:bodyPr/>
          <a:lstStyle>
            <a:lvl1pPr>
              <a:defRPr/>
            </a:lvl1pPr>
          </a:lstStyle>
          <a:p>
            <a:fld id="{C856B06D-2A5C-4A8A-B5F7-57AFE574DE15}"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6"/>
          <p:cNvSpPr>
            <a:spLocks noGrp="1" noChangeArrowheads="1"/>
          </p:cNvSpPr>
          <p:nvPr>
            <p:ph type="dt" sz="half" idx="10"/>
          </p:nvPr>
        </p:nvSpPr>
        <p:spPr>
          <a:ln/>
        </p:spPr>
        <p:txBody>
          <a:bodyPr/>
          <a:lstStyle>
            <a:lvl1pPr>
              <a:defRPr/>
            </a:lvl1pPr>
          </a:lstStyle>
          <a:p>
            <a:fld id="{3BF4BACB-E5F8-4D0E-AD5B-33617EC2C410}" type="datetimeFigureOut">
              <a:rPr lang="en-US" smtClean="0"/>
              <a:pPr/>
              <a:t>11/5/2012</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C856B06D-2A5C-4A8A-B5F7-57AFE574DE15}"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6"/>
          <p:cNvSpPr>
            <a:spLocks noGrp="1" noChangeArrowheads="1"/>
          </p:cNvSpPr>
          <p:nvPr>
            <p:ph type="dt" sz="half" idx="10"/>
          </p:nvPr>
        </p:nvSpPr>
        <p:spPr>
          <a:ln/>
        </p:spPr>
        <p:txBody>
          <a:bodyPr/>
          <a:lstStyle>
            <a:lvl1pPr>
              <a:defRPr/>
            </a:lvl1pPr>
          </a:lstStyle>
          <a:p>
            <a:fld id="{3BF4BACB-E5F8-4D0E-AD5B-33617EC2C410}" type="datetimeFigureOut">
              <a:rPr lang="en-US" smtClean="0"/>
              <a:pPr/>
              <a:t>11/5/2012</a:t>
            </a:fld>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C856B06D-2A5C-4A8A-B5F7-57AFE574DE15}"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m62.net/" TargetMode="External"/><Relationship Id="rId18" Type="http://schemas.openxmlformats.org/officeDocument/2006/relationships/image" Target="../media/image6.png"/><Relationship Id="rId3" Type="http://schemas.openxmlformats.org/officeDocument/2006/relationships/slideLayout" Target="../slideLayouts/slideLayout25.xml"/><Relationship Id="rId21" Type="http://schemas.openxmlformats.org/officeDocument/2006/relationships/image" Target="../media/image8.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hyperlink" Target="http://www.m62.net/powerpoint-slides/" TargetMode="External"/><Relationship Id="rId2" Type="http://schemas.openxmlformats.org/officeDocument/2006/relationships/slideLayout" Target="../slideLayouts/slideLayout24.xml"/><Relationship Id="rId16" Type="http://schemas.openxmlformats.org/officeDocument/2006/relationships/image" Target="../media/image5.png"/><Relationship Id="rId20"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32.xml"/><Relationship Id="rId19" Type="http://schemas.openxmlformats.org/officeDocument/2006/relationships/hyperlink" Target="http://www.m62.net/powerpoint-training/" TargetMode="Externa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0000"/>
        </a:solidFill>
        <a:effectLst/>
      </p:bgPr>
    </p:bg>
    <p:spTree>
      <p:nvGrpSpPr>
        <p:cNvPr id="1" name=""/>
        <p:cNvGrpSpPr/>
        <p:nvPr/>
      </p:nvGrpSpPr>
      <p:grpSpPr>
        <a:xfrm>
          <a:off x="0" y="0"/>
          <a:ext cx="0" cy="0"/>
          <a:chOff x="0" y="0"/>
          <a:chExt cx="0" cy="0"/>
        </a:xfrm>
      </p:grpSpPr>
      <p:pic>
        <p:nvPicPr>
          <p:cNvPr id="2050" name="Picture 9" descr="tmp"/>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051" name="Rectangle 4"/>
          <p:cNvSpPr>
            <a:spLocks noGrp="1" noChangeArrowheads="1"/>
          </p:cNvSpPr>
          <p:nvPr>
            <p:ph type="title"/>
          </p:nvPr>
        </p:nvSpPr>
        <p:spPr bwMode="auto">
          <a:xfrm>
            <a:off x="706438" y="176213"/>
            <a:ext cx="8229600" cy="650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GB" smtClean="0"/>
          </a:p>
        </p:txBody>
      </p:sp>
      <p:sp>
        <p:nvSpPr>
          <p:cNvPr id="32773" name="Rectangle 5"/>
          <p:cNvSpPr>
            <a:spLocks noGrp="1" noChangeArrowheads="1"/>
          </p:cNvSpPr>
          <p:nvPr>
            <p:ph type="body" idx="1"/>
          </p:nvPr>
        </p:nvSpPr>
        <p:spPr bwMode="auto">
          <a:xfrm>
            <a:off x="179388" y="908050"/>
            <a:ext cx="8785225"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smtClean="0"/>
          </a:p>
        </p:txBody>
      </p:sp>
      <p:sp>
        <p:nvSpPr>
          <p:cNvPr id="32774" name="Rectangle 6"/>
          <p:cNvSpPr>
            <a:spLocks noGrp="1" noChangeArrowheads="1"/>
          </p:cNvSpPr>
          <p:nvPr>
            <p:ph type="dt" sz="half" idx="2"/>
          </p:nvPr>
        </p:nvSpPr>
        <p:spPr bwMode="auto">
          <a:xfrm>
            <a:off x="179388" y="6453188"/>
            <a:ext cx="1152525" cy="26828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fld id="{3BF4BACB-E5F8-4D0E-AD5B-33617EC2C410}" type="datetimeFigureOut">
              <a:rPr lang="en-US" smtClean="0"/>
              <a:pPr/>
              <a:t>11/5/2012</a:t>
            </a:fld>
            <a:endParaRPr lang="en-US"/>
          </a:p>
        </p:txBody>
      </p:sp>
      <p:sp>
        <p:nvSpPr>
          <p:cNvPr id="32775" name="Rectangle 7"/>
          <p:cNvSpPr>
            <a:spLocks noGrp="1" noChangeArrowheads="1"/>
          </p:cNvSpPr>
          <p:nvPr>
            <p:ph type="ftr" sz="quarter" idx="3"/>
          </p:nvPr>
        </p:nvSpPr>
        <p:spPr bwMode="auto">
          <a:xfrm>
            <a:off x="1476375" y="6453188"/>
            <a:ext cx="7056438" cy="26828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endParaRPr lang="en-US"/>
          </a:p>
        </p:txBody>
      </p:sp>
      <p:sp>
        <p:nvSpPr>
          <p:cNvPr id="32776" name="Rectangle 8"/>
          <p:cNvSpPr>
            <a:spLocks noGrp="1" noChangeArrowheads="1"/>
          </p:cNvSpPr>
          <p:nvPr>
            <p:ph type="sldNum" sz="quarter" idx="4"/>
          </p:nvPr>
        </p:nvSpPr>
        <p:spPr bwMode="auto">
          <a:xfrm>
            <a:off x="8666163" y="6453188"/>
            <a:ext cx="442912" cy="26828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fld id="{C856B06D-2A5C-4A8A-B5F7-57AFE574DE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left)">
                                      <p:cBhvr>
                                        <p:cTn id="7" dur="500"/>
                                        <p:tgtEl>
                                          <p:spTgt spid="3277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773">
                                            <p:txEl>
                                              <p:pRg st="1" end="1"/>
                                            </p:txEl>
                                          </p:spTgt>
                                        </p:tgtEl>
                                        <p:attrNameLst>
                                          <p:attrName>style.visibility</p:attrName>
                                        </p:attrNameLst>
                                      </p:cBhvr>
                                      <p:to>
                                        <p:strVal val="visible"/>
                                      </p:to>
                                    </p:set>
                                    <p:animEffect transition="in" filter="wipe(left)">
                                      <p:cBhvr>
                                        <p:cTn id="10" dur="500"/>
                                        <p:tgtEl>
                                          <p:spTgt spid="3277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773">
                                            <p:txEl>
                                              <p:pRg st="2" end="2"/>
                                            </p:txEl>
                                          </p:spTgt>
                                        </p:tgtEl>
                                        <p:attrNameLst>
                                          <p:attrName>style.visibility</p:attrName>
                                        </p:attrNameLst>
                                      </p:cBhvr>
                                      <p:to>
                                        <p:strVal val="visible"/>
                                      </p:to>
                                    </p:set>
                                    <p:animEffect transition="in" filter="wipe(left)">
                                      <p:cBhvr>
                                        <p:cTn id="13" dur="500"/>
                                        <p:tgtEl>
                                          <p:spTgt spid="3277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2773">
                                            <p:txEl>
                                              <p:pRg st="3" end="3"/>
                                            </p:txEl>
                                          </p:spTgt>
                                        </p:tgtEl>
                                        <p:attrNameLst>
                                          <p:attrName>style.visibility</p:attrName>
                                        </p:attrNameLst>
                                      </p:cBhvr>
                                      <p:to>
                                        <p:strVal val="visible"/>
                                      </p:to>
                                    </p:set>
                                    <p:animEffect transition="in" filter="wipe(left)">
                                      <p:cBhvr>
                                        <p:cTn id="16" dur="500"/>
                                        <p:tgtEl>
                                          <p:spTgt spid="3277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2773">
                                            <p:txEl>
                                              <p:pRg st="4" end="4"/>
                                            </p:txEl>
                                          </p:spTgt>
                                        </p:tgtEl>
                                        <p:attrNameLst>
                                          <p:attrName>style.visibility</p:attrName>
                                        </p:attrNameLst>
                                      </p:cBhvr>
                                      <p:to>
                                        <p:strVal val="visible"/>
                                      </p:to>
                                    </p:set>
                                    <p:animEffect transition="in" filter="wipe(left)">
                                      <p:cBhvr>
                                        <p:cTn id="19" dur="500"/>
                                        <p:tgtEl>
                                          <p:spTgt spid="327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tmplLst>
          <p:tmpl lvl="1">
            <p:tnLst>
              <p:par>
                <p:cTn presetID="22" presetClass="entr" presetSubtype="8" fill="hold" nodeType="clickEffect">
                  <p:stCondLst>
                    <p:cond delay="0"/>
                  </p:stCondLst>
                  <p:childTnLst>
                    <p:set>
                      <p:cBhvr>
                        <p:cTn dur="1" fill="hold">
                          <p:stCondLst>
                            <p:cond delay="0"/>
                          </p:stCondLst>
                        </p:cTn>
                        <p:tgtEl>
                          <p:spTgt spid="32773"/>
                        </p:tgtEl>
                        <p:attrNameLst>
                          <p:attrName>style.visibility</p:attrName>
                        </p:attrNameLst>
                      </p:cBhvr>
                      <p:to>
                        <p:strVal val="visible"/>
                      </p:to>
                    </p:set>
                    <p:animEffect transition="in" filter="wipe(left)">
                      <p:cBhvr>
                        <p:cTn dur="500"/>
                        <p:tgtEl>
                          <p:spTgt spid="3277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2773"/>
                        </p:tgtEl>
                        <p:attrNameLst>
                          <p:attrName>style.visibility</p:attrName>
                        </p:attrNameLst>
                      </p:cBhvr>
                      <p:to>
                        <p:strVal val="visible"/>
                      </p:to>
                    </p:set>
                    <p:animEffect transition="in" filter="wipe(left)">
                      <p:cBhvr>
                        <p:cTn dur="500"/>
                        <p:tgtEl>
                          <p:spTgt spid="3277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2773"/>
                        </p:tgtEl>
                        <p:attrNameLst>
                          <p:attrName>style.visibility</p:attrName>
                        </p:attrNameLst>
                      </p:cBhvr>
                      <p:to>
                        <p:strVal val="visible"/>
                      </p:to>
                    </p:set>
                    <p:animEffect transition="in" filter="wipe(left)">
                      <p:cBhvr>
                        <p:cTn dur="500"/>
                        <p:tgtEl>
                          <p:spTgt spid="3277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2773"/>
                        </p:tgtEl>
                        <p:attrNameLst>
                          <p:attrName>style.visibility</p:attrName>
                        </p:attrNameLst>
                      </p:cBhvr>
                      <p:to>
                        <p:strVal val="visible"/>
                      </p:to>
                    </p:set>
                    <p:animEffect transition="in" filter="wipe(left)">
                      <p:cBhvr>
                        <p:cTn dur="500"/>
                        <p:tgtEl>
                          <p:spTgt spid="3277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2773"/>
                        </p:tgtEl>
                        <p:attrNameLst>
                          <p:attrName>style.visibility</p:attrName>
                        </p:attrNameLst>
                      </p:cBhvr>
                      <p:to>
                        <p:strVal val="visible"/>
                      </p:to>
                    </p:set>
                    <p:animEffect transition="in" filter="wipe(left)">
                      <p:cBhvr>
                        <p:cTn dur="500"/>
                        <p:tgtEl>
                          <p:spTgt spid="32773"/>
                        </p:tgtEl>
                      </p:cBhvr>
                    </p:animEffect>
                  </p:childTnLst>
                </p:cTn>
              </p:par>
            </p:tnLst>
          </p:tmpl>
        </p:tmplLst>
      </p:bldP>
    </p:bldLst>
  </p:timing>
  <p:txStyles>
    <p:titleStyle>
      <a:lvl1pPr algn="l" rtl="1" eaLnBrk="1" fontAlgn="base" hangingPunct="1">
        <a:spcBef>
          <a:spcPct val="0"/>
        </a:spcBef>
        <a:spcAft>
          <a:spcPct val="0"/>
        </a:spcAft>
        <a:defRPr sz="2800">
          <a:solidFill>
            <a:schemeClr val="bg1"/>
          </a:solidFill>
          <a:latin typeface="+mj-lt"/>
          <a:ea typeface="+mj-ea"/>
          <a:cs typeface="+mj-cs"/>
        </a:defRPr>
      </a:lvl1pPr>
      <a:lvl2pPr algn="l" rtl="1" eaLnBrk="1" fontAlgn="base" hangingPunct="1">
        <a:spcBef>
          <a:spcPct val="0"/>
        </a:spcBef>
        <a:spcAft>
          <a:spcPct val="0"/>
        </a:spcAft>
        <a:defRPr sz="2800">
          <a:solidFill>
            <a:schemeClr val="bg1"/>
          </a:solidFill>
          <a:latin typeface="Arial" pitchFamily="34" charset="0"/>
        </a:defRPr>
      </a:lvl2pPr>
      <a:lvl3pPr algn="l" rtl="1" eaLnBrk="1" fontAlgn="base" hangingPunct="1">
        <a:spcBef>
          <a:spcPct val="0"/>
        </a:spcBef>
        <a:spcAft>
          <a:spcPct val="0"/>
        </a:spcAft>
        <a:defRPr sz="2800">
          <a:solidFill>
            <a:schemeClr val="bg1"/>
          </a:solidFill>
          <a:latin typeface="Arial" pitchFamily="34" charset="0"/>
        </a:defRPr>
      </a:lvl3pPr>
      <a:lvl4pPr algn="l" rtl="1" eaLnBrk="1" fontAlgn="base" hangingPunct="1">
        <a:spcBef>
          <a:spcPct val="0"/>
        </a:spcBef>
        <a:spcAft>
          <a:spcPct val="0"/>
        </a:spcAft>
        <a:defRPr sz="2800">
          <a:solidFill>
            <a:schemeClr val="bg1"/>
          </a:solidFill>
          <a:latin typeface="Arial" pitchFamily="34" charset="0"/>
        </a:defRPr>
      </a:lvl4pPr>
      <a:lvl5pPr algn="l" rtl="1" eaLnBrk="1" fontAlgn="base" hangingPunct="1">
        <a:spcBef>
          <a:spcPct val="0"/>
        </a:spcBef>
        <a:spcAft>
          <a:spcPct val="0"/>
        </a:spcAft>
        <a:defRPr sz="2800">
          <a:solidFill>
            <a:schemeClr val="bg1"/>
          </a:solidFill>
          <a:latin typeface="Arial" pitchFamily="34" charset="0"/>
        </a:defRPr>
      </a:lvl5pPr>
      <a:lvl6pPr marL="457200" algn="l" rtl="1" eaLnBrk="1" fontAlgn="base" hangingPunct="1">
        <a:spcBef>
          <a:spcPct val="0"/>
        </a:spcBef>
        <a:spcAft>
          <a:spcPct val="0"/>
        </a:spcAft>
        <a:defRPr sz="2800">
          <a:solidFill>
            <a:schemeClr val="bg1"/>
          </a:solidFill>
          <a:latin typeface="Arial" pitchFamily="34" charset="0"/>
        </a:defRPr>
      </a:lvl6pPr>
      <a:lvl7pPr marL="914400" algn="l" rtl="1" eaLnBrk="1" fontAlgn="base" hangingPunct="1">
        <a:spcBef>
          <a:spcPct val="0"/>
        </a:spcBef>
        <a:spcAft>
          <a:spcPct val="0"/>
        </a:spcAft>
        <a:defRPr sz="2800">
          <a:solidFill>
            <a:schemeClr val="bg1"/>
          </a:solidFill>
          <a:latin typeface="Arial" pitchFamily="34" charset="0"/>
        </a:defRPr>
      </a:lvl7pPr>
      <a:lvl8pPr marL="1371600" algn="l" rtl="1" eaLnBrk="1" fontAlgn="base" hangingPunct="1">
        <a:spcBef>
          <a:spcPct val="0"/>
        </a:spcBef>
        <a:spcAft>
          <a:spcPct val="0"/>
        </a:spcAft>
        <a:defRPr sz="2800">
          <a:solidFill>
            <a:schemeClr val="bg1"/>
          </a:solidFill>
          <a:latin typeface="Arial" pitchFamily="34" charset="0"/>
        </a:defRPr>
      </a:lvl8pPr>
      <a:lvl9pPr marL="1828800" algn="l" rtl="1" eaLnBrk="1" fontAlgn="base" hangingPunct="1">
        <a:spcBef>
          <a:spcPct val="0"/>
        </a:spcBef>
        <a:spcAft>
          <a:spcPct val="0"/>
        </a:spcAft>
        <a:defRPr sz="2800">
          <a:solidFill>
            <a:schemeClr val="bg1"/>
          </a:solidFill>
          <a:latin typeface="Arial" pitchFamily="34" charset="0"/>
        </a:defRPr>
      </a:lvl9pPr>
    </p:titleStyle>
    <p:bodyStyle>
      <a:lvl1pPr marL="342900" indent="-342900" algn="r" rtl="1" eaLnBrk="1" fontAlgn="base" hangingPunct="1">
        <a:spcBef>
          <a:spcPct val="20000"/>
        </a:spcBef>
        <a:spcAft>
          <a:spcPct val="0"/>
        </a:spcAft>
        <a:buBlip>
          <a:blip r:embed="rId14"/>
        </a:buBlip>
        <a:defRPr sz="2800">
          <a:solidFill>
            <a:schemeClr val="bg1"/>
          </a:solidFill>
          <a:latin typeface="+mn-lt"/>
          <a:ea typeface="+mn-ea"/>
          <a:cs typeface="+mn-cs"/>
        </a:defRPr>
      </a:lvl1pPr>
      <a:lvl2pPr marL="742950" indent="-285750" algn="r" rtl="1" eaLnBrk="1" fontAlgn="base" hangingPunct="1">
        <a:spcBef>
          <a:spcPct val="20000"/>
        </a:spcBef>
        <a:spcAft>
          <a:spcPct val="0"/>
        </a:spcAft>
        <a:buBlip>
          <a:blip r:embed="rId14"/>
        </a:buBlip>
        <a:defRPr sz="2400">
          <a:solidFill>
            <a:schemeClr val="bg1"/>
          </a:solidFill>
          <a:latin typeface="+mn-lt"/>
        </a:defRPr>
      </a:lvl2pPr>
      <a:lvl3pPr marL="1143000" indent="-228600" algn="r" rtl="1" eaLnBrk="1" fontAlgn="base" hangingPunct="1">
        <a:spcBef>
          <a:spcPct val="20000"/>
        </a:spcBef>
        <a:spcAft>
          <a:spcPct val="0"/>
        </a:spcAft>
        <a:buBlip>
          <a:blip r:embed="rId14"/>
        </a:buBlip>
        <a:defRPr sz="2000">
          <a:solidFill>
            <a:schemeClr val="bg1"/>
          </a:solidFill>
          <a:latin typeface="+mn-lt"/>
        </a:defRPr>
      </a:lvl3pPr>
      <a:lvl4pPr marL="1600200" indent="-228600" algn="r" rtl="1" eaLnBrk="1" fontAlgn="base" hangingPunct="1">
        <a:spcBef>
          <a:spcPct val="20000"/>
        </a:spcBef>
        <a:spcAft>
          <a:spcPct val="0"/>
        </a:spcAft>
        <a:buBlip>
          <a:blip r:embed="rId14"/>
        </a:buBlip>
        <a:defRPr sz="2000">
          <a:solidFill>
            <a:schemeClr val="bg1"/>
          </a:solidFill>
          <a:latin typeface="+mn-lt"/>
        </a:defRPr>
      </a:lvl4pPr>
      <a:lvl5pPr marL="2057400" indent="-228600" algn="r" rtl="1" eaLnBrk="1" fontAlgn="base" hangingPunct="1">
        <a:spcBef>
          <a:spcPct val="20000"/>
        </a:spcBef>
        <a:spcAft>
          <a:spcPct val="0"/>
        </a:spcAft>
        <a:buBlip>
          <a:blip r:embed="rId14"/>
        </a:buBlip>
        <a:defRPr sz="2000">
          <a:solidFill>
            <a:schemeClr val="bg1"/>
          </a:solidFill>
          <a:latin typeface="+mn-lt"/>
        </a:defRPr>
      </a:lvl5pPr>
      <a:lvl6pPr marL="2514600" indent="-228600" algn="r" rtl="1" eaLnBrk="1" fontAlgn="base" hangingPunct="1">
        <a:spcBef>
          <a:spcPct val="20000"/>
        </a:spcBef>
        <a:spcAft>
          <a:spcPct val="0"/>
        </a:spcAft>
        <a:buBlip>
          <a:blip r:embed="rId14"/>
        </a:buBlip>
        <a:defRPr>
          <a:solidFill>
            <a:schemeClr val="bg1"/>
          </a:solidFill>
          <a:latin typeface="+mn-lt"/>
        </a:defRPr>
      </a:lvl6pPr>
      <a:lvl7pPr marL="2971800" indent="-228600" algn="r" rtl="1" eaLnBrk="1" fontAlgn="base" hangingPunct="1">
        <a:spcBef>
          <a:spcPct val="20000"/>
        </a:spcBef>
        <a:spcAft>
          <a:spcPct val="0"/>
        </a:spcAft>
        <a:buBlip>
          <a:blip r:embed="rId14"/>
        </a:buBlip>
        <a:defRPr>
          <a:solidFill>
            <a:schemeClr val="bg1"/>
          </a:solidFill>
          <a:latin typeface="+mn-lt"/>
        </a:defRPr>
      </a:lvl7pPr>
      <a:lvl8pPr marL="3429000" indent="-228600" algn="r" rtl="1" eaLnBrk="1" fontAlgn="base" hangingPunct="1">
        <a:spcBef>
          <a:spcPct val="20000"/>
        </a:spcBef>
        <a:spcAft>
          <a:spcPct val="0"/>
        </a:spcAft>
        <a:buBlip>
          <a:blip r:embed="rId14"/>
        </a:buBlip>
        <a:defRPr>
          <a:solidFill>
            <a:schemeClr val="bg1"/>
          </a:solidFill>
          <a:latin typeface="+mn-lt"/>
        </a:defRPr>
      </a:lvl8pPr>
      <a:lvl9pPr marL="3886200" indent="-228600" algn="r" rtl="1" eaLnBrk="1" fontAlgn="base" hangingPunct="1">
        <a:spcBef>
          <a:spcPct val="20000"/>
        </a:spcBef>
        <a:spcAft>
          <a:spcPct val="0"/>
        </a:spcAft>
        <a:buBlip>
          <a:blip r:embed="rId14"/>
        </a:buBlip>
        <a:defRPr>
          <a:solidFill>
            <a:schemeClr val="bg1"/>
          </a:solidFill>
          <a:latin typeface="+mn-lt"/>
        </a:defRPr>
      </a:lvl9pPr>
    </p:bodyStyle>
    <p:otherStyle>
      <a:defPPr>
        <a:defRPr lang="id-ID"/>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0000"/>
        </a:solidFill>
        <a:effectLst/>
      </p:bgPr>
    </p:bg>
    <p:spTree>
      <p:nvGrpSpPr>
        <p:cNvPr id="1" name=""/>
        <p:cNvGrpSpPr/>
        <p:nvPr/>
      </p:nvGrpSpPr>
      <p:grpSpPr>
        <a:xfrm>
          <a:off x="0" y="0"/>
          <a:ext cx="0" cy="0"/>
          <a:chOff x="0" y="0"/>
          <a:chExt cx="0" cy="0"/>
        </a:xfrm>
      </p:grpSpPr>
      <p:pic>
        <p:nvPicPr>
          <p:cNvPr id="1026" name="Picture 9" descr="tmp"/>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1027" name="Picture 10" descr="Title-Bar"/>
          <p:cNvPicPr>
            <a:picLocks noChangeAspect="1" noChangeArrowheads="1"/>
          </p:cNvPicPr>
          <p:nvPr/>
        </p:nvPicPr>
        <p:blipFill>
          <a:blip r:embed="rId14"/>
          <a:srcRect/>
          <a:stretch>
            <a:fillRect/>
          </a:stretch>
        </p:blipFill>
        <p:spPr bwMode="auto">
          <a:xfrm>
            <a:off x="66675" y="188913"/>
            <a:ext cx="9010650" cy="628650"/>
          </a:xfrm>
          <a:prstGeom prst="rect">
            <a:avLst/>
          </a:prstGeom>
          <a:noFill/>
          <a:ln w="9525">
            <a:noFill/>
            <a:miter lim="800000"/>
            <a:headEnd/>
            <a:tailEnd/>
          </a:ln>
        </p:spPr>
      </p:pic>
      <p:sp>
        <p:nvSpPr>
          <p:cNvPr id="1028" name="Rectangle 4"/>
          <p:cNvSpPr>
            <a:spLocks noGrp="1" noChangeArrowheads="1"/>
          </p:cNvSpPr>
          <p:nvPr>
            <p:ph type="title"/>
          </p:nvPr>
        </p:nvSpPr>
        <p:spPr bwMode="auto">
          <a:xfrm>
            <a:off x="706438" y="176213"/>
            <a:ext cx="8229600" cy="650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GB" smtClean="0"/>
          </a:p>
        </p:txBody>
      </p:sp>
      <p:sp>
        <p:nvSpPr>
          <p:cNvPr id="27653" name="Rectangle 5"/>
          <p:cNvSpPr>
            <a:spLocks noGrp="1" noChangeArrowheads="1"/>
          </p:cNvSpPr>
          <p:nvPr>
            <p:ph type="body" idx="1"/>
          </p:nvPr>
        </p:nvSpPr>
        <p:spPr bwMode="auto">
          <a:xfrm>
            <a:off x="179388" y="908050"/>
            <a:ext cx="8785225"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smtClean="0"/>
          </a:p>
        </p:txBody>
      </p:sp>
      <p:sp>
        <p:nvSpPr>
          <p:cNvPr id="27654" name="Rectangle 6"/>
          <p:cNvSpPr>
            <a:spLocks noGrp="1" noChangeArrowheads="1"/>
          </p:cNvSpPr>
          <p:nvPr>
            <p:ph type="dt" sz="half" idx="2"/>
          </p:nvPr>
        </p:nvSpPr>
        <p:spPr bwMode="auto">
          <a:xfrm>
            <a:off x="179388" y="6453188"/>
            <a:ext cx="1152525" cy="26828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pPr>
              <a:defRPr/>
            </a:pPr>
            <a:endParaRPr lang="en-GB"/>
          </a:p>
        </p:txBody>
      </p:sp>
      <p:sp>
        <p:nvSpPr>
          <p:cNvPr id="27655" name="Rectangle 7"/>
          <p:cNvSpPr>
            <a:spLocks noGrp="1" noChangeArrowheads="1"/>
          </p:cNvSpPr>
          <p:nvPr>
            <p:ph type="ftr" sz="quarter" idx="3"/>
          </p:nvPr>
        </p:nvSpPr>
        <p:spPr bwMode="auto">
          <a:xfrm>
            <a:off x="1476375" y="6453188"/>
            <a:ext cx="7056438" cy="26828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pPr>
              <a:defRPr/>
            </a:pPr>
            <a:endParaRPr lang="en-GB"/>
          </a:p>
        </p:txBody>
      </p:sp>
      <p:sp>
        <p:nvSpPr>
          <p:cNvPr id="27656" name="Rectangle 8"/>
          <p:cNvSpPr>
            <a:spLocks noGrp="1" noChangeArrowheads="1"/>
          </p:cNvSpPr>
          <p:nvPr>
            <p:ph type="sldNum" sz="quarter" idx="4"/>
          </p:nvPr>
        </p:nvSpPr>
        <p:spPr bwMode="auto">
          <a:xfrm>
            <a:off x="8666163" y="6453188"/>
            <a:ext cx="442912" cy="26828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pPr>
              <a:defRPr/>
            </a:pPr>
            <a:fld id="{B630B016-6FBD-4805-855D-D35F291FBC6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wipe(left)">
                                      <p:cBhvr>
                                        <p:cTn id="7" dur="500"/>
                                        <p:tgtEl>
                                          <p:spTgt spid="2765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653">
                                            <p:txEl>
                                              <p:pRg st="1" end="1"/>
                                            </p:txEl>
                                          </p:spTgt>
                                        </p:tgtEl>
                                        <p:attrNameLst>
                                          <p:attrName>style.visibility</p:attrName>
                                        </p:attrNameLst>
                                      </p:cBhvr>
                                      <p:to>
                                        <p:strVal val="visible"/>
                                      </p:to>
                                    </p:set>
                                    <p:animEffect transition="in" filter="wipe(left)">
                                      <p:cBhvr>
                                        <p:cTn id="10" dur="500"/>
                                        <p:tgtEl>
                                          <p:spTgt spid="2765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653">
                                            <p:txEl>
                                              <p:pRg st="2" end="2"/>
                                            </p:txEl>
                                          </p:spTgt>
                                        </p:tgtEl>
                                        <p:attrNameLst>
                                          <p:attrName>style.visibility</p:attrName>
                                        </p:attrNameLst>
                                      </p:cBhvr>
                                      <p:to>
                                        <p:strVal val="visible"/>
                                      </p:to>
                                    </p:set>
                                    <p:animEffect transition="in" filter="wipe(left)">
                                      <p:cBhvr>
                                        <p:cTn id="13" dur="500"/>
                                        <p:tgtEl>
                                          <p:spTgt spid="2765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7653">
                                            <p:txEl>
                                              <p:pRg st="3" end="3"/>
                                            </p:txEl>
                                          </p:spTgt>
                                        </p:tgtEl>
                                        <p:attrNameLst>
                                          <p:attrName>style.visibility</p:attrName>
                                        </p:attrNameLst>
                                      </p:cBhvr>
                                      <p:to>
                                        <p:strVal val="visible"/>
                                      </p:to>
                                    </p:set>
                                    <p:animEffect transition="in" filter="wipe(left)">
                                      <p:cBhvr>
                                        <p:cTn id="16" dur="500"/>
                                        <p:tgtEl>
                                          <p:spTgt spid="2765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7653">
                                            <p:txEl>
                                              <p:pRg st="4" end="4"/>
                                            </p:txEl>
                                          </p:spTgt>
                                        </p:tgtEl>
                                        <p:attrNameLst>
                                          <p:attrName>style.visibility</p:attrName>
                                        </p:attrNameLst>
                                      </p:cBhvr>
                                      <p:to>
                                        <p:strVal val="visible"/>
                                      </p:to>
                                    </p:set>
                                    <p:animEffect transition="in" filter="wipe(left)">
                                      <p:cBhvr>
                                        <p:cTn id="19" dur="500"/>
                                        <p:tgtEl>
                                          <p:spTgt spid="276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p:tmplLst>
          <p:tmpl lvl="1">
            <p:tnLst>
              <p:par>
                <p:cTn presetID="22" presetClass="entr" presetSubtype="8" fill="hold" nodeType="afterEffect">
                  <p:stCondLst>
                    <p:cond delay="0"/>
                  </p:stCondLst>
                  <p:childTnLst>
                    <p:set>
                      <p:cBhvr>
                        <p:cTn dur="1" fill="hold">
                          <p:stCondLst>
                            <p:cond delay="0"/>
                          </p:stCondLst>
                        </p:cTn>
                        <p:tgtEl>
                          <p:spTgt spid="27653"/>
                        </p:tgtEl>
                        <p:attrNameLst>
                          <p:attrName>style.visibility</p:attrName>
                        </p:attrNameLst>
                      </p:cBhvr>
                      <p:to>
                        <p:strVal val="visible"/>
                      </p:to>
                    </p:set>
                    <p:animEffect transition="in" filter="wipe(left)">
                      <p:cBhvr>
                        <p:cTn dur="500"/>
                        <p:tgtEl>
                          <p:spTgt spid="2765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7653"/>
                        </p:tgtEl>
                        <p:attrNameLst>
                          <p:attrName>style.visibility</p:attrName>
                        </p:attrNameLst>
                      </p:cBhvr>
                      <p:to>
                        <p:strVal val="visible"/>
                      </p:to>
                    </p:set>
                    <p:animEffect transition="in" filter="wipe(left)">
                      <p:cBhvr>
                        <p:cTn dur="500"/>
                        <p:tgtEl>
                          <p:spTgt spid="2765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7653"/>
                        </p:tgtEl>
                        <p:attrNameLst>
                          <p:attrName>style.visibility</p:attrName>
                        </p:attrNameLst>
                      </p:cBhvr>
                      <p:to>
                        <p:strVal val="visible"/>
                      </p:to>
                    </p:set>
                    <p:animEffect transition="in" filter="wipe(left)">
                      <p:cBhvr>
                        <p:cTn dur="500"/>
                        <p:tgtEl>
                          <p:spTgt spid="2765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7653"/>
                        </p:tgtEl>
                        <p:attrNameLst>
                          <p:attrName>style.visibility</p:attrName>
                        </p:attrNameLst>
                      </p:cBhvr>
                      <p:to>
                        <p:strVal val="visible"/>
                      </p:to>
                    </p:set>
                    <p:animEffect transition="in" filter="wipe(left)">
                      <p:cBhvr>
                        <p:cTn dur="500"/>
                        <p:tgtEl>
                          <p:spTgt spid="2765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7653"/>
                        </p:tgtEl>
                        <p:attrNameLst>
                          <p:attrName>style.visibility</p:attrName>
                        </p:attrNameLst>
                      </p:cBhvr>
                      <p:to>
                        <p:strVal val="visible"/>
                      </p:to>
                    </p:set>
                    <p:animEffect transition="in" filter="wipe(left)">
                      <p:cBhvr>
                        <p:cTn dur="500"/>
                        <p:tgtEl>
                          <p:spTgt spid="27653"/>
                        </p:tgtEl>
                      </p:cBhvr>
                    </p:animEffect>
                  </p:childTnLst>
                </p:cTn>
              </p:par>
            </p:tnLst>
          </p:tmpl>
        </p:tmplLst>
      </p:bldP>
    </p:bldLst>
  </p:timing>
  <p:hf hdr="0" ftr="0" dt="0"/>
  <p:txStyles>
    <p:titleStyle>
      <a:lvl1pPr algn="l" rtl="1" eaLnBrk="1" fontAlgn="base" hangingPunct="1">
        <a:spcBef>
          <a:spcPct val="0"/>
        </a:spcBef>
        <a:spcAft>
          <a:spcPct val="0"/>
        </a:spcAft>
        <a:defRPr sz="2800">
          <a:solidFill>
            <a:schemeClr val="bg1"/>
          </a:solidFill>
          <a:latin typeface="+mj-lt"/>
          <a:ea typeface="+mj-ea"/>
          <a:cs typeface="+mj-cs"/>
        </a:defRPr>
      </a:lvl1pPr>
      <a:lvl2pPr algn="l" rtl="1" eaLnBrk="1" fontAlgn="base" hangingPunct="1">
        <a:spcBef>
          <a:spcPct val="0"/>
        </a:spcBef>
        <a:spcAft>
          <a:spcPct val="0"/>
        </a:spcAft>
        <a:defRPr sz="2800">
          <a:solidFill>
            <a:schemeClr val="bg1"/>
          </a:solidFill>
          <a:latin typeface="Arial" pitchFamily="34" charset="0"/>
        </a:defRPr>
      </a:lvl2pPr>
      <a:lvl3pPr algn="l" rtl="1" eaLnBrk="1" fontAlgn="base" hangingPunct="1">
        <a:spcBef>
          <a:spcPct val="0"/>
        </a:spcBef>
        <a:spcAft>
          <a:spcPct val="0"/>
        </a:spcAft>
        <a:defRPr sz="2800">
          <a:solidFill>
            <a:schemeClr val="bg1"/>
          </a:solidFill>
          <a:latin typeface="Arial" pitchFamily="34" charset="0"/>
        </a:defRPr>
      </a:lvl3pPr>
      <a:lvl4pPr algn="l" rtl="1" eaLnBrk="1" fontAlgn="base" hangingPunct="1">
        <a:spcBef>
          <a:spcPct val="0"/>
        </a:spcBef>
        <a:spcAft>
          <a:spcPct val="0"/>
        </a:spcAft>
        <a:defRPr sz="2800">
          <a:solidFill>
            <a:schemeClr val="bg1"/>
          </a:solidFill>
          <a:latin typeface="Arial" pitchFamily="34" charset="0"/>
        </a:defRPr>
      </a:lvl4pPr>
      <a:lvl5pPr algn="l" rtl="1" eaLnBrk="1" fontAlgn="base" hangingPunct="1">
        <a:spcBef>
          <a:spcPct val="0"/>
        </a:spcBef>
        <a:spcAft>
          <a:spcPct val="0"/>
        </a:spcAft>
        <a:defRPr sz="2800">
          <a:solidFill>
            <a:schemeClr val="bg1"/>
          </a:solidFill>
          <a:latin typeface="Arial" pitchFamily="34" charset="0"/>
        </a:defRPr>
      </a:lvl5pPr>
      <a:lvl6pPr marL="457200" algn="l" rtl="1" eaLnBrk="1" fontAlgn="base" hangingPunct="1">
        <a:spcBef>
          <a:spcPct val="0"/>
        </a:spcBef>
        <a:spcAft>
          <a:spcPct val="0"/>
        </a:spcAft>
        <a:defRPr sz="2800">
          <a:solidFill>
            <a:schemeClr val="bg1"/>
          </a:solidFill>
          <a:latin typeface="Arial" pitchFamily="34" charset="0"/>
        </a:defRPr>
      </a:lvl6pPr>
      <a:lvl7pPr marL="914400" algn="l" rtl="1" eaLnBrk="1" fontAlgn="base" hangingPunct="1">
        <a:spcBef>
          <a:spcPct val="0"/>
        </a:spcBef>
        <a:spcAft>
          <a:spcPct val="0"/>
        </a:spcAft>
        <a:defRPr sz="2800">
          <a:solidFill>
            <a:schemeClr val="bg1"/>
          </a:solidFill>
          <a:latin typeface="Arial" pitchFamily="34" charset="0"/>
        </a:defRPr>
      </a:lvl7pPr>
      <a:lvl8pPr marL="1371600" algn="l" rtl="1" eaLnBrk="1" fontAlgn="base" hangingPunct="1">
        <a:spcBef>
          <a:spcPct val="0"/>
        </a:spcBef>
        <a:spcAft>
          <a:spcPct val="0"/>
        </a:spcAft>
        <a:defRPr sz="2800">
          <a:solidFill>
            <a:schemeClr val="bg1"/>
          </a:solidFill>
          <a:latin typeface="Arial" pitchFamily="34" charset="0"/>
        </a:defRPr>
      </a:lvl8pPr>
      <a:lvl9pPr marL="1828800" algn="l" rtl="1" eaLnBrk="1" fontAlgn="base" hangingPunct="1">
        <a:spcBef>
          <a:spcPct val="0"/>
        </a:spcBef>
        <a:spcAft>
          <a:spcPct val="0"/>
        </a:spcAft>
        <a:defRPr sz="2800">
          <a:solidFill>
            <a:schemeClr val="bg1"/>
          </a:solidFill>
          <a:latin typeface="Arial" pitchFamily="34" charset="0"/>
        </a:defRPr>
      </a:lvl9pPr>
    </p:titleStyle>
    <p:bodyStyle>
      <a:lvl1pPr marL="342900" indent="-342900" algn="r" rtl="1" eaLnBrk="1" fontAlgn="base" hangingPunct="1">
        <a:spcBef>
          <a:spcPct val="20000"/>
        </a:spcBef>
        <a:spcAft>
          <a:spcPct val="0"/>
        </a:spcAft>
        <a:buBlip>
          <a:blip r:embed="rId15"/>
        </a:buBlip>
        <a:defRPr sz="2800">
          <a:solidFill>
            <a:schemeClr val="bg1"/>
          </a:solidFill>
          <a:latin typeface="+mn-lt"/>
          <a:ea typeface="+mn-ea"/>
          <a:cs typeface="+mn-cs"/>
        </a:defRPr>
      </a:lvl1pPr>
      <a:lvl2pPr marL="742950" indent="-285750" algn="r" rtl="1" eaLnBrk="1" fontAlgn="base" hangingPunct="1">
        <a:spcBef>
          <a:spcPct val="20000"/>
        </a:spcBef>
        <a:spcAft>
          <a:spcPct val="0"/>
        </a:spcAft>
        <a:buBlip>
          <a:blip r:embed="rId15"/>
        </a:buBlip>
        <a:defRPr sz="2400">
          <a:solidFill>
            <a:schemeClr val="bg1"/>
          </a:solidFill>
          <a:latin typeface="+mn-lt"/>
        </a:defRPr>
      </a:lvl2pPr>
      <a:lvl3pPr marL="1143000" indent="-228600" algn="r" rtl="1" eaLnBrk="1" fontAlgn="base" hangingPunct="1">
        <a:spcBef>
          <a:spcPct val="20000"/>
        </a:spcBef>
        <a:spcAft>
          <a:spcPct val="0"/>
        </a:spcAft>
        <a:buBlip>
          <a:blip r:embed="rId15"/>
        </a:buBlip>
        <a:defRPr sz="2000">
          <a:solidFill>
            <a:schemeClr val="bg1"/>
          </a:solidFill>
          <a:latin typeface="+mn-lt"/>
        </a:defRPr>
      </a:lvl3pPr>
      <a:lvl4pPr marL="1600200" indent="-228600" algn="r" rtl="1" eaLnBrk="1" fontAlgn="base" hangingPunct="1">
        <a:spcBef>
          <a:spcPct val="20000"/>
        </a:spcBef>
        <a:spcAft>
          <a:spcPct val="0"/>
        </a:spcAft>
        <a:buBlip>
          <a:blip r:embed="rId15"/>
        </a:buBlip>
        <a:defRPr sz="2000">
          <a:solidFill>
            <a:schemeClr val="bg1"/>
          </a:solidFill>
          <a:latin typeface="+mn-lt"/>
        </a:defRPr>
      </a:lvl4pPr>
      <a:lvl5pPr marL="2057400" indent="-228600" algn="r" rtl="1" eaLnBrk="1" fontAlgn="base" hangingPunct="1">
        <a:spcBef>
          <a:spcPct val="20000"/>
        </a:spcBef>
        <a:spcAft>
          <a:spcPct val="0"/>
        </a:spcAft>
        <a:buBlip>
          <a:blip r:embed="rId15"/>
        </a:buBlip>
        <a:defRPr sz="2000">
          <a:solidFill>
            <a:schemeClr val="bg1"/>
          </a:solidFill>
          <a:latin typeface="+mn-lt"/>
        </a:defRPr>
      </a:lvl5pPr>
      <a:lvl6pPr marL="2514600" indent="-228600" algn="r" rtl="1" eaLnBrk="1" fontAlgn="base" hangingPunct="1">
        <a:spcBef>
          <a:spcPct val="20000"/>
        </a:spcBef>
        <a:spcAft>
          <a:spcPct val="0"/>
        </a:spcAft>
        <a:buBlip>
          <a:blip r:embed="rId15"/>
        </a:buBlip>
        <a:defRPr>
          <a:solidFill>
            <a:schemeClr val="bg1"/>
          </a:solidFill>
          <a:latin typeface="+mn-lt"/>
        </a:defRPr>
      </a:lvl6pPr>
      <a:lvl7pPr marL="2971800" indent="-228600" algn="r" rtl="1" eaLnBrk="1" fontAlgn="base" hangingPunct="1">
        <a:spcBef>
          <a:spcPct val="20000"/>
        </a:spcBef>
        <a:spcAft>
          <a:spcPct val="0"/>
        </a:spcAft>
        <a:buBlip>
          <a:blip r:embed="rId15"/>
        </a:buBlip>
        <a:defRPr>
          <a:solidFill>
            <a:schemeClr val="bg1"/>
          </a:solidFill>
          <a:latin typeface="+mn-lt"/>
        </a:defRPr>
      </a:lvl7pPr>
      <a:lvl8pPr marL="3429000" indent="-228600" algn="r" rtl="1" eaLnBrk="1" fontAlgn="base" hangingPunct="1">
        <a:spcBef>
          <a:spcPct val="20000"/>
        </a:spcBef>
        <a:spcAft>
          <a:spcPct val="0"/>
        </a:spcAft>
        <a:buBlip>
          <a:blip r:embed="rId15"/>
        </a:buBlip>
        <a:defRPr>
          <a:solidFill>
            <a:schemeClr val="bg1"/>
          </a:solidFill>
          <a:latin typeface="+mn-lt"/>
        </a:defRPr>
      </a:lvl8pPr>
      <a:lvl9pPr marL="3886200" indent="-228600" algn="r" rtl="1" eaLnBrk="1" fontAlgn="base" hangingPunct="1">
        <a:spcBef>
          <a:spcPct val="20000"/>
        </a:spcBef>
        <a:spcAft>
          <a:spcPct val="0"/>
        </a:spcAft>
        <a:buBlip>
          <a:blip r:embed="rId15"/>
        </a:buBlip>
        <a:defRPr>
          <a:solidFill>
            <a:schemeClr val="bg1"/>
          </a:solidFill>
          <a:latin typeface="+mn-lt"/>
        </a:defRPr>
      </a:lvl9pPr>
    </p:bodyStyle>
    <p:otherStyle>
      <a:defPPr>
        <a:defRPr lang="id-ID"/>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0000"/>
        </a:soli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6858000"/>
          </a:xfrm>
          <a:prstGeom prst="rect">
            <a:avLst/>
          </a:prstGeom>
          <a:gradFill rotWithShape="1">
            <a:gsLst>
              <a:gs pos="0">
                <a:schemeClr val="bg1"/>
              </a:gs>
              <a:gs pos="100000">
                <a:srgbClr val="D9D9D9"/>
              </a:gs>
            </a:gsLst>
            <a:lin ang="5400000" scaled="1"/>
          </a:gradFill>
          <a:ln w="9525">
            <a:noFill/>
            <a:miter lim="800000"/>
            <a:headEnd/>
            <a:tailEnd/>
          </a:ln>
          <a:effectLst/>
        </p:spPr>
        <p:txBody>
          <a:bodyPr wrap="none" anchor="ctr"/>
          <a:lstStyle/>
          <a:p>
            <a:pPr algn="ctr">
              <a:defRPr/>
            </a:pPr>
            <a:endParaRPr lang="id-ID" sz="1800" b="0">
              <a:solidFill>
                <a:schemeClr val="tx1"/>
              </a:solidFill>
            </a:endParaRPr>
          </a:p>
        </p:txBody>
      </p:sp>
      <p:sp>
        <p:nvSpPr>
          <p:cNvPr id="46083" name="Rectangle 3"/>
          <p:cNvSpPr>
            <a:spLocks noChangeArrowheads="1"/>
          </p:cNvSpPr>
          <p:nvPr/>
        </p:nvSpPr>
        <p:spPr bwMode="auto">
          <a:xfrm>
            <a:off x="-93663" y="6453188"/>
            <a:ext cx="8532813" cy="366712"/>
          </a:xfrm>
          <a:prstGeom prst="rect">
            <a:avLst/>
          </a:prstGeom>
          <a:noFill/>
          <a:ln w="9525" algn="ctr">
            <a:noFill/>
            <a:miter lim="800000"/>
            <a:headEnd/>
            <a:tailEnd/>
          </a:ln>
          <a:effectLst/>
        </p:spPr>
        <p:txBody>
          <a:bodyPr lIns="0" tIns="0" rIns="0" bIns="0" anchor="ctr"/>
          <a:lstStyle/>
          <a:p>
            <a:pPr algn="r">
              <a:defRPr/>
            </a:pPr>
            <a:r>
              <a:rPr lang="en-GB" sz="1200" b="0">
                <a:solidFill>
                  <a:srgbClr val="4D4D4D"/>
                </a:solidFill>
                <a:latin typeface="Neo Sans" pitchFamily="34" charset="0"/>
              </a:rPr>
              <a:t>m62 visualcommunications is the global leader in presentation effectiveness, from offices in the UK, USA, and Singapore</a:t>
            </a:r>
          </a:p>
        </p:txBody>
      </p:sp>
      <p:pic>
        <p:nvPicPr>
          <p:cNvPr id="3076" name="Picture 4" descr="m62-logo">
            <a:hlinkClick r:id="rId13"/>
          </p:cNvPr>
          <p:cNvPicPr>
            <a:picLocks noChangeAspect="1" noChangeArrowheads="1"/>
          </p:cNvPicPr>
          <p:nvPr/>
        </p:nvPicPr>
        <p:blipFill>
          <a:blip r:embed="rId14"/>
          <a:srcRect/>
          <a:stretch>
            <a:fillRect/>
          </a:stretch>
        </p:blipFill>
        <p:spPr bwMode="auto">
          <a:xfrm>
            <a:off x="8502650" y="6484938"/>
            <a:ext cx="381000" cy="257175"/>
          </a:xfrm>
          <a:prstGeom prst="rect">
            <a:avLst/>
          </a:prstGeom>
          <a:noFill/>
          <a:ln w="9525">
            <a:noFill/>
            <a:miter lim="800000"/>
            <a:headEnd/>
            <a:tailEnd/>
          </a:ln>
        </p:spPr>
      </p:pic>
      <p:pic>
        <p:nvPicPr>
          <p:cNvPr id="3077" name="Picture 5" descr="1">
            <a:hlinkClick r:id="rId15"/>
          </p:cNvPr>
          <p:cNvPicPr>
            <a:picLocks noChangeAspect="1" noChangeArrowheads="1"/>
          </p:cNvPicPr>
          <p:nvPr/>
        </p:nvPicPr>
        <p:blipFill>
          <a:blip r:embed="rId16"/>
          <a:srcRect/>
          <a:stretch>
            <a:fillRect/>
          </a:stretch>
        </p:blipFill>
        <p:spPr bwMode="auto">
          <a:xfrm>
            <a:off x="260350" y="777875"/>
            <a:ext cx="2000250" cy="1457325"/>
          </a:xfrm>
          <a:prstGeom prst="rect">
            <a:avLst/>
          </a:prstGeom>
          <a:noFill/>
          <a:ln w="9525">
            <a:noFill/>
            <a:miter lim="800000"/>
            <a:headEnd/>
            <a:tailEnd/>
          </a:ln>
        </p:spPr>
      </p:pic>
      <p:pic>
        <p:nvPicPr>
          <p:cNvPr id="3078" name="Picture 6" descr="2">
            <a:hlinkClick r:id="rId17"/>
          </p:cNvPr>
          <p:cNvPicPr>
            <a:picLocks noChangeAspect="1" noChangeArrowheads="1"/>
          </p:cNvPicPr>
          <p:nvPr/>
        </p:nvPicPr>
        <p:blipFill>
          <a:blip r:embed="rId18"/>
          <a:srcRect/>
          <a:stretch>
            <a:fillRect/>
          </a:stretch>
        </p:blipFill>
        <p:spPr bwMode="auto">
          <a:xfrm>
            <a:off x="287338" y="2673350"/>
            <a:ext cx="2000250" cy="1457325"/>
          </a:xfrm>
          <a:prstGeom prst="rect">
            <a:avLst/>
          </a:prstGeom>
          <a:noFill/>
          <a:ln w="9525">
            <a:noFill/>
            <a:miter lim="800000"/>
            <a:headEnd/>
            <a:tailEnd/>
          </a:ln>
        </p:spPr>
      </p:pic>
      <p:pic>
        <p:nvPicPr>
          <p:cNvPr id="3079" name="Picture 7" descr="3">
            <a:hlinkClick r:id="rId19"/>
          </p:cNvPr>
          <p:cNvPicPr>
            <a:picLocks noChangeAspect="1" noChangeArrowheads="1"/>
          </p:cNvPicPr>
          <p:nvPr/>
        </p:nvPicPr>
        <p:blipFill>
          <a:blip r:embed="rId20"/>
          <a:srcRect/>
          <a:stretch>
            <a:fillRect/>
          </a:stretch>
        </p:blipFill>
        <p:spPr bwMode="auto">
          <a:xfrm>
            <a:off x="287338" y="4568825"/>
            <a:ext cx="2000250" cy="1457325"/>
          </a:xfrm>
          <a:prstGeom prst="rect">
            <a:avLst/>
          </a:prstGeom>
          <a:noFill/>
          <a:ln w="9525">
            <a:noFill/>
            <a:miter lim="800000"/>
            <a:headEnd/>
            <a:tailEnd/>
          </a:ln>
        </p:spPr>
      </p:pic>
      <p:sp>
        <p:nvSpPr>
          <p:cNvPr id="46088" name="Text Box 8">
            <a:hlinkClick r:id="rId15"/>
          </p:cNvPr>
          <p:cNvSpPr txBox="1">
            <a:spLocks noChangeArrowheads="1"/>
          </p:cNvSpPr>
          <p:nvPr/>
        </p:nvSpPr>
        <p:spPr bwMode="auto">
          <a:xfrm>
            <a:off x="379413" y="2290763"/>
            <a:ext cx="1636712" cy="212725"/>
          </a:xfrm>
          <a:prstGeom prst="rect">
            <a:avLst/>
          </a:prstGeom>
          <a:noFill/>
          <a:ln w="9525" algn="ctr">
            <a:noFill/>
            <a:miter lim="800000"/>
            <a:headEnd/>
            <a:tailEnd/>
          </a:ln>
          <a:effectLst/>
        </p:spPr>
        <p:txBody>
          <a:bodyPr wrap="none" lIns="0" tIns="0" rIns="0" bIns="0" anchor="ctr">
            <a:spAutoFit/>
          </a:bodyPr>
          <a:lstStyle/>
          <a:p>
            <a:pPr>
              <a:defRPr/>
            </a:pPr>
            <a:r>
              <a:rPr lang="en-GB" sz="1400" b="0">
                <a:solidFill>
                  <a:srgbClr val="135971"/>
                </a:solidFill>
                <a:latin typeface="Neo Sans" pitchFamily="34" charset="0"/>
              </a:rPr>
              <a:t>Beyond Bullet Points</a:t>
            </a:r>
          </a:p>
        </p:txBody>
      </p:sp>
      <p:sp>
        <p:nvSpPr>
          <p:cNvPr id="46089" name="Text Box 9">
            <a:hlinkClick r:id="rId17"/>
          </p:cNvPr>
          <p:cNvSpPr txBox="1">
            <a:spLocks noChangeArrowheads="1"/>
          </p:cNvSpPr>
          <p:nvPr/>
        </p:nvSpPr>
        <p:spPr bwMode="auto">
          <a:xfrm>
            <a:off x="379413" y="4189413"/>
            <a:ext cx="1417637" cy="212725"/>
          </a:xfrm>
          <a:prstGeom prst="rect">
            <a:avLst/>
          </a:prstGeom>
          <a:noFill/>
          <a:ln w="9525" algn="ctr">
            <a:noFill/>
            <a:miter lim="800000"/>
            <a:headEnd/>
            <a:tailEnd/>
          </a:ln>
          <a:effectLst/>
        </p:spPr>
        <p:txBody>
          <a:bodyPr wrap="none" lIns="0" tIns="0" rIns="0" bIns="0" anchor="ctr">
            <a:spAutoFit/>
          </a:bodyPr>
          <a:lstStyle/>
          <a:p>
            <a:pPr>
              <a:defRPr/>
            </a:pPr>
            <a:r>
              <a:rPr lang="en-GB" sz="1400" b="0">
                <a:solidFill>
                  <a:srgbClr val="135971"/>
                </a:solidFill>
                <a:latin typeface="Neo Sans" pitchFamily="34" charset="0"/>
              </a:rPr>
              <a:t>PowerPoint Slides</a:t>
            </a:r>
          </a:p>
        </p:txBody>
      </p:sp>
      <p:sp>
        <p:nvSpPr>
          <p:cNvPr id="46090" name="Text Box 10">
            <a:hlinkClick r:id="rId19"/>
          </p:cNvPr>
          <p:cNvSpPr txBox="1">
            <a:spLocks noChangeArrowheads="1"/>
          </p:cNvSpPr>
          <p:nvPr/>
        </p:nvSpPr>
        <p:spPr bwMode="auto">
          <a:xfrm>
            <a:off x="379413" y="6084888"/>
            <a:ext cx="1598612" cy="212725"/>
          </a:xfrm>
          <a:prstGeom prst="rect">
            <a:avLst/>
          </a:prstGeom>
          <a:noFill/>
          <a:ln w="9525" algn="ctr">
            <a:noFill/>
            <a:miter lim="800000"/>
            <a:headEnd/>
            <a:tailEnd/>
          </a:ln>
          <a:effectLst/>
        </p:spPr>
        <p:txBody>
          <a:bodyPr wrap="none" lIns="0" tIns="0" rIns="0" bIns="0" anchor="ctr">
            <a:spAutoFit/>
          </a:bodyPr>
          <a:lstStyle/>
          <a:p>
            <a:pPr>
              <a:defRPr/>
            </a:pPr>
            <a:r>
              <a:rPr lang="en-GB" sz="1400" b="0">
                <a:solidFill>
                  <a:srgbClr val="135971"/>
                </a:solidFill>
                <a:latin typeface="Neo Sans" pitchFamily="34" charset="0"/>
              </a:rPr>
              <a:t>PowerPoint Training</a:t>
            </a:r>
          </a:p>
        </p:txBody>
      </p:sp>
      <p:pic>
        <p:nvPicPr>
          <p:cNvPr id="3083" name="Picture 11" descr="bg"/>
          <p:cNvPicPr>
            <a:picLocks noChangeAspect="1" noChangeArrowheads="1"/>
          </p:cNvPicPr>
          <p:nvPr/>
        </p:nvPicPr>
        <p:blipFill>
          <a:blip r:embed="rId21"/>
          <a:srcRect/>
          <a:stretch>
            <a:fillRect/>
          </a:stretch>
        </p:blipFill>
        <p:spPr bwMode="auto">
          <a:xfrm>
            <a:off x="2520950" y="777875"/>
            <a:ext cx="6362700" cy="5248275"/>
          </a:xfrm>
          <a:prstGeom prst="rect">
            <a:avLst/>
          </a:prstGeom>
          <a:noFill/>
          <a:ln w="9525">
            <a:noFill/>
            <a:miter lim="800000"/>
            <a:headEnd/>
            <a:tailEnd/>
          </a:ln>
        </p:spPr>
      </p:pic>
      <p:sp>
        <p:nvSpPr>
          <p:cNvPr id="46092" name="Text Box 12"/>
          <p:cNvSpPr txBox="1">
            <a:spLocks noChangeArrowheads="1"/>
          </p:cNvSpPr>
          <p:nvPr/>
        </p:nvSpPr>
        <p:spPr bwMode="auto">
          <a:xfrm>
            <a:off x="28575" y="188913"/>
            <a:ext cx="9115425" cy="366712"/>
          </a:xfrm>
          <a:prstGeom prst="rect">
            <a:avLst/>
          </a:prstGeom>
          <a:noFill/>
          <a:ln w="9525" algn="ctr">
            <a:noFill/>
            <a:miter lim="800000"/>
            <a:headEnd/>
            <a:tailEnd/>
          </a:ln>
          <a:effectLst/>
        </p:spPr>
        <p:txBody>
          <a:bodyPr lIns="0" tIns="0" rIns="0" bIns="0" anchor="ctr"/>
          <a:lstStyle/>
          <a:p>
            <a:pPr algn="ctr">
              <a:defRPr/>
            </a:pPr>
            <a:r>
              <a:rPr lang="en-GB" sz="2100" b="0">
                <a:solidFill>
                  <a:srgbClr val="333333"/>
                </a:solidFill>
                <a:latin typeface="Neo Sans" pitchFamily="34" charset="0"/>
              </a:rPr>
              <a:t>It’s not the </a:t>
            </a:r>
            <a:r>
              <a:rPr lang="en-GB" sz="2100">
                <a:solidFill>
                  <a:srgbClr val="333333"/>
                </a:solidFill>
                <a:latin typeface="Neo Sans" pitchFamily="34" charset="0"/>
              </a:rPr>
              <a:t>design</a:t>
            </a:r>
            <a:r>
              <a:rPr lang="en-GB" sz="2100" b="0">
                <a:solidFill>
                  <a:srgbClr val="333333"/>
                </a:solidFill>
                <a:latin typeface="Neo Sans" pitchFamily="34" charset="0"/>
              </a:rPr>
              <a:t> of your template, it’s what you </a:t>
            </a:r>
            <a:r>
              <a:rPr lang="en-GB" sz="2100">
                <a:solidFill>
                  <a:srgbClr val="333333"/>
                </a:solidFill>
                <a:latin typeface="Neo Sans" pitchFamily="34" charset="0"/>
              </a:rPr>
              <a:t>do with it</a:t>
            </a:r>
            <a:r>
              <a:rPr lang="en-GB" sz="2100" b="0">
                <a:solidFill>
                  <a:srgbClr val="333333"/>
                </a:solidFill>
                <a:latin typeface="Neo Sans" pitchFamily="34" charset="0"/>
              </a:rPr>
              <a:t> that counts</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1" eaLnBrk="1" fontAlgn="base" hangingPunct="1">
        <a:spcBef>
          <a:spcPct val="0"/>
        </a:spcBef>
        <a:spcAft>
          <a:spcPct val="0"/>
        </a:spcAft>
        <a:defRPr sz="2000">
          <a:solidFill>
            <a:srgbClr val="333333"/>
          </a:solidFill>
          <a:latin typeface="+mj-lt"/>
          <a:ea typeface="+mj-ea"/>
          <a:cs typeface="+mj-cs"/>
        </a:defRPr>
      </a:lvl1pPr>
      <a:lvl2pPr algn="ctr" rtl="1" eaLnBrk="1" fontAlgn="base" hangingPunct="1">
        <a:spcBef>
          <a:spcPct val="0"/>
        </a:spcBef>
        <a:spcAft>
          <a:spcPct val="0"/>
        </a:spcAft>
        <a:defRPr sz="2000">
          <a:solidFill>
            <a:srgbClr val="333333"/>
          </a:solidFill>
          <a:latin typeface="Neo Sans" pitchFamily="34" charset="0"/>
        </a:defRPr>
      </a:lvl2pPr>
      <a:lvl3pPr algn="ctr" rtl="1" eaLnBrk="1" fontAlgn="base" hangingPunct="1">
        <a:spcBef>
          <a:spcPct val="0"/>
        </a:spcBef>
        <a:spcAft>
          <a:spcPct val="0"/>
        </a:spcAft>
        <a:defRPr sz="2000">
          <a:solidFill>
            <a:srgbClr val="333333"/>
          </a:solidFill>
          <a:latin typeface="Neo Sans" pitchFamily="34" charset="0"/>
        </a:defRPr>
      </a:lvl3pPr>
      <a:lvl4pPr algn="ctr" rtl="1" eaLnBrk="1" fontAlgn="base" hangingPunct="1">
        <a:spcBef>
          <a:spcPct val="0"/>
        </a:spcBef>
        <a:spcAft>
          <a:spcPct val="0"/>
        </a:spcAft>
        <a:defRPr sz="2000">
          <a:solidFill>
            <a:srgbClr val="333333"/>
          </a:solidFill>
          <a:latin typeface="Neo Sans" pitchFamily="34" charset="0"/>
        </a:defRPr>
      </a:lvl4pPr>
      <a:lvl5pPr algn="ctr" rtl="1" eaLnBrk="1" fontAlgn="base" hangingPunct="1">
        <a:spcBef>
          <a:spcPct val="0"/>
        </a:spcBef>
        <a:spcAft>
          <a:spcPct val="0"/>
        </a:spcAft>
        <a:defRPr sz="2000">
          <a:solidFill>
            <a:srgbClr val="333333"/>
          </a:solidFill>
          <a:latin typeface="Neo Sans" pitchFamily="34" charset="0"/>
        </a:defRPr>
      </a:lvl5pPr>
      <a:lvl6pPr marL="457200" algn="ctr" rtl="1" eaLnBrk="1" fontAlgn="base" hangingPunct="1">
        <a:spcBef>
          <a:spcPct val="0"/>
        </a:spcBef>
        <a:spcAft>
          <a:spcPct val="0"/>
        </a:spcAft>
        <a:defRPr sz="2000">
          <a:solidFill>
            <a:srgbClr val="333333"/>
          </a:solidFill>
          <a:latin typeface="Neo Sans" pitchFamily="34" charset="0"/>
        </a:defRPr>
      </a:lvl6pPr>
      <a:lvl7pPr marL="914400" algn="ctr" rtl="1" eaLnBrk="1" fontAlgn="base" hangingPunct="1">
        <a:spcBef>
          <a:spcPct val="0"/>
        </a:spcBef>
        <a:spcAft>
          <a:spcPct val="0"/>
        </a:spcAft>
        <a:defRPr sz="2000">
          <a:solidFill>
            <a:srgbClr val="333333"/>
          </a:solidFill>
          <a:latin typeface="Neo Sans" pitchFamily="34" charset="0"/>
        </a:defRPr>
      </a:lvl7pPr>
      <a:lvl8pPr marL="1371600" algn="ctr" rtl="1" eaLnBrk="1" fontAlgn="base" hangingPunct="1">
        <a:spcBef>
          <a:spcPct val="0"/>
        </a:spcBef>
        <a:spcAft>
          <a:spcPct val="0"/>
        </a:spcAft>
        <a:defRPr sz="2000">
          <a:solidFill>
            <a:srgbClr val="333333"/>
          </a:solidFill>
          <a:latin typeface="Neo Sans" pitchFamily="34" charset="0"/>
        </a:defRPr>
      </a:lvl8pPr>
      <a:lvl9pPr marL="1828800" algn="ctr" rtl="1" eaLnBrk="1" fontAlgn="base" hangingPunct="1">
        <a:spcBef>
          <a:spcPct val="0"/>
        </a:spcBef>
        <a:spcAft>
          <a:spcPct val="0"/>
        </a:spcAft>
        <a:defRPr sz="2000">
          <a:solidFill>
            <a:srgbClr val="333333"/>
          </a:solidFill>
          <a:latin typeface="Neo Sans"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id-ID"/>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357290" y="1357298"/>
            <a:ext cx="6415110" cy="3429024"/>
          </a:xfrm>
        </p:spPr>
        <p:txBody>
          <a:bodyPr>
            <a:normAutofit/>
          </a:bodyPr>
          <a:lstStyle/>
          <a:p>
            <a:pPr rtl="0"/>
            <a:r>
              <a:rPr lang="en-US" sz="6000" b="1" smtClean="0">
                <a:solidFill>
                  <a:srgbClr val="FFFF00"/>
                </a:solidFill>
                <a:latin typeface="Calisto MT" pitchFamily="18" charset="0"/>
              </a:rPr>
              <a:t>Anxiolytic , Sedative and Hypnotic Drugs</a:t>
            </a:r>
            <a:endParaRPr lang="en-US" b="1"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60635" y="1785089"/>
            <a:ext cx="6509263" cy="3286148"/>
          </a:xfrm>
        </p:spPr>
        <p:txBody>
          <a:bodyPr/>
          <a:lstStyle/>
          <a:p>
            <a:pPr algn="l" rtl="0">
              <a:buNone/>
            </a:pPr>
            <a:r>
              <a:rPr lang="en-US" sz="2400" b="1" dirty="0">
                <a:solidFill>
                  <a:srgbClr val="FFFF00"/>
                </a:solidFill>
              </a:rPr>
              <a:t>Summary of </a:t>
            </a:r>
            <a:r>
              <a:rPr lang="en-US" sz="2400" b="1" dirty="0" err="1">
                <a:solidFill>
                  <a:srgbClr val="FFFF00"/>
                </a:solidFill>
              </a:rPr>
              <a:t>anxiolytic</a:t>
            </a:r>
            <a:r>
              <a:rPr lang="en-US" sz="2400" b="1" dirty="0">
                <a:solidFill>
                  <a:srgbClr val="FFFF00"/>
                </a:solidFill>
              </a:rPr>
              <a:t> and hypnotic drugs</a:t>
            </a:r>
          </a:p>
          <a:p>
            <a:pPr marL="444500" lvl="0" indent="-444500" algn="l" rtl="0">
              <a:buClr>
                <a:srgbClr val="FFC000"/>
              </a:buClr>
              <a:buFont typeface="Wingdings" pitchFamily="2" charset="2"/>
              <a:buChar char="Ø"/>
            </a:pPr>
            <a:r>
              <a:rPr lang="en-US" sz="2400" b="1" dirty="0">
                <a:solidFill>
                  <a:srgbClr val="FFFF00"/>
                </a:solidFill>
              </a:rPr>
              <a:t>Barbiturates.</a:t>
            </a:r>
          </a:p>
          <a:p>
            <a:pPr marL="444500" lvl="0" indent="-444500" algn="l" rtl="0">
              <a:buClr>
                <a:srgbClr val="FFC000"/>
              </a:buClr>
              <a:buFont typeface="Wingdings" pitchFamily="2" charset="2"/>
              <a:buChar char="Ø"/>
            </a:pPr>
            <a:r>
              <a:rPr lang="en-US" sz="2400" b="1" dirty="0">
                <a:solidFill>
                  <a:srgbClr val="FFFF00"/>
                </a:solidFill>
              </a:rPr>
              <a:t>Benzodiazepines.</a:t>
            </a:r>
          </a:p>
          <a:p>
            <a:pPr marL="444500" lvl="0" indent="-444500" algn="l" rtl="0">
              <a:buClr>
                <a:srgbClr val="FFC000"/>
              </a:buClr>
              <a:buFont typeface="Wingdings" pitchFamily="2" charset="2"/>
              <a:buChar char="Ø"/>
            </a:pPr>
            <a:r>
              <a:rPr lang="en-US" sz="2400" b="1" dirty="0">
                <a:solidFill>
                  <a:srgbClr val="FFFF00"/>
                </a:solidFill>
              </a:rPr>
              <a:t>Other </a:t>
            </a:r>
            <a:r>
              <a:rPr lang="en-US" sz="2400" b="1" dirty="0" err="1">
                <a:solidFill>
                  <a:srgbClr val="FFFF00"/>
                </a:solidFill>
              </a:rPr>
              <a:t>anxiolytic</a:t>
            </a:r>
            <a:r>
              <a:rPr lang="en-US" sz="2400" b="1" dirty="0">
                <a:solidFill>
                  <a:srgbClr val="FFFF00"/>
                </a:solidFill>
              </a:rPr>
              <a:t> drugs: </a:t>
            </a:r>
            <a:r>
              <a:rPr lang="en-US" sz="2400" b="1" dirty="0" err="1">
                <a:solidFill>
                  <a:srgbClr val="FFFF00"/>
                </a:solidFill>
              </a:rPr>
              <a:t>buspirone</a:t>
            </a:r>
            <a:r>
              <a:rPr lang="en-US" sz="2400" b="1" dirty="0">
                <a:solidFill>
                  <a:srgbClr val="FFFF00"/>
                </a:solidFill>
              </a:rPr>
              <a:t>, </a:t>
            </a:r>
            <a:r>
              <a:rPr lang="en-US" sz="2400" b="1" dirty="0" err="1">
                <a:solidFill>
                  <a:srgbClr val="FFFF00"/>
                </a:solidFill>
              </a:rPr>
              <a:t>hydroxyzine</a:t>
            </a:r>
            <a:r>
              <a:rPr lang="en-US" sz="2400" b="1" dirty="0">
                <a:solidFill>
                  <a:srgbClr val="FFFF00"/>
                </a:solidFill>
              </a:rPr>
              <a:t>, antidepressants.</a:t>
            </a:r>
          </a:p>
          <a:p>
            <a:pPr marL="444500" indent="-444500" algn="l" rtl="0">
              <a:buClr>
                <a:srgbClr val="FFC000"/>
              </a:buClr>
              <a:buFont typeface="Wingdings" pitchFamily="2" charset="2"/>
              <a:buChar char="Ø"/>
            </a:pPr>
            <a:r>
              <a:rPr lang="en-US" sz="2400" b="1" dirty="0">
                <a:solidFill>
                  <a:srgbClr val="FFFF00"/>
                </a:solidFill>
              </a:rPr>
              <a:t>Other hypnotic agents: antihistamine, chloral hydrate, ethanol, </a:t>
            </a:r>
            <a:r>
              <a:rPr lang="en-US" sz="2400" b="1" dirty="0" err="1">
                <a:solidFill>
                  <a:srgbClr val="FFFF00"/>
                </a:solidFill>
              </a:rPr>
              <a:t>ramelteon</a:t>
            </a:r>
            <a:r>
              <a:rPr lang="en-US" sz="2400" b="1" dirty="0">
                <a:solidFill>
                  <a:srgbClr val="FFFF00"/>
                </a:solidFill>
              </a:rPr>
              <a:t>, </a:t>
            </a:r>
            <a:r>
              <a:rPr lang="en-US" sz="2400" b="1" dirty="0" err="1">
                <a:solidFill>
                  <a:srgbClr val="FFFF00"/>
                </a:solidFill>
              </a:rPr>
              <a:t>zolpidem</a:t>
            </a:r>
            <a:endParaRPr lang="en-US" sz="2400" b="1" dirty="0">
              <a:solidFill>
                <a:srgbClr val="FFFF00"/>
              </a:solidFill>
            </a:endParaRPr>
          </a:p>
        </p:txBody>
      </p:sp>
      <p:sp>
        <p:nvSpPr>
          <p:cNvPr id="6" name="عنوان 1"/>
          <p:cNvSpPr>
            <a:spLocks noGrp="1"/>
          </p:cNvSpPr>
          <p:nvPr>
            <p:ph type="title"/>
          </p:nvPr>
        </p:nvSpPr>
        <p:spPr>
          <a:xfrm>
            <a:off x="1402672" y="168908"/>
            <a:ext cx="6357982" cy="1571636"/>
          </a:xfrm>
        </p:spPr>
        <p:txBody>
          <a:bodyPr>
            <a:noAutofit/>
          </a:bodyPr>
          <a:lstStyle/>
          <a:p>
            <a:pPr algn="ctr" rtl="0"/>
            <a:r>
              <a:rPr lang="en-US" sz="3600" b="1" dirty="0" err="1" smtClean="0">
                <a:solidFill>
                  <a:srgbClr val="FFFF00"/>
                </a:solidFill>
                <a:latin typeface="Calisto MT" pitchFamily="18" charset="0"/>
              </a:rPr>
              <a:t>Anxiolytic</a:t>
            </a:r>
            <a:r>
              <a:rPr lang="en-US" sz="3600" b="1" dirty="0" smtClean="0">
                <a:solidFill>
                  <a:srgbClr val="FFFF00"/>
                </a:solidFill>
                <a:latin typeface="Calisto MT" pitchFamily="18" charset="0"/>
              </a:rPr>
              <a:t>, Sedative and</a:t>
            </a:r>
            <a:br>
              <a:rPr lang="en-US" sz="3600" b="1" dirty="0" smtClean="0">
                <a:solidFill>
                  <a:srgbClr val="FFFF00"/>
                </a:solidFill>
                <a:latin typeface="Calisto MT" pitchFamily="18" charset="0"/>
              </a:rPr>
            </a:br>
            <a:r>
              <a:rPr lang="en-US" sz="3600" b="1" dirty="0" smtClean="0">
                <a:solidFill>
                  <a:srgbClr val="FFFF00"/>
                </a:solidFill>
                <a:latin typeface="Calisto MT" pitchFamily="18" charset="0"/>
              </a:rPr>
              <a:t> Hypnotic Drugs</a:t>
            </a:r>
            <a:endParaRPr lang="en-US" sz="3600" b="1" dirty="0">
              <a:solidFill>
                <a:srgbClr val="FFFF00"/>
              </a:solidFill>
              <a:latin typeface="Calisto MT" pitchFamily="18" charset="0"/>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Mohammed\Desktop\New Folder\Image1.bmp"/>
          <p:cNvPicPr>
            <a:picLocks noGrp="1" noChangeAspect="1" noChangeArrowheads="1"/>
          </p:cNvPicPr>
          <p:nvPr>
            <p:ph idx="1"/>
          </p:nvPr>
        </p:nvPicPr>
        <p:blipFill>
          <a:blip r:embed="rId2"/>
          <a:srcRect/>
          <a:stretch>
            <a:fillRect/>
          </a:stretch>
        </p:blipFill>
        <p:spPr bwMode="auto">
          <a:xfrm>
            <a:off x="3543714" y="202437"/>
            <a:ext cx="2063717" cy="6437070"/>
          </a:xfrm>
          <a:prstGeom prst="rect">
            <a:avLst/>
          </a:prstGeom>
          <a:noFill/>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1775" y="1714488"/>
            <a:ext cx="8250264" cy="4594237"/>
          </a:xfrm>
        </p:spPr>
        <p:txBody>
          <a:bodyPr>
            <a:normAutofit fontScale="85000" lnSpcReduction="20000"/>
          </a:bodyPr>
          <a:lstStyle/>
          <a:p>
            <a:pPr marL="444500" indent="-444500" algn="l" rtl="0">
              <a:buClr>
                <a:srgbClr val="FFC000"/>
              </a:buClr>
              <a:buNone/>
            </a:pPr>
            <a:r>
              <a:rPr lang="en-US" dirty="0">
                <a:solidFill>
                  <a:srgbClr val="FFFF00"/>
                </a:solidFill>
              </a:rPr>
              <a:t>Barbiturates</a:t>
            </a:r>
          </a:p>
          <a:p>
            <a:pPr marL="444500" indent="-444500" algn="l" rtl="0">
              <a:buClr>
                <a:srgbClr val="FFC000"/>
              </a:buClr>
              <a:buNone/>
            </a:pPr>
            <a:r>
              <a:rPr lang="ar-IQ" dirty="0" smtClean="0">
                <a:solidFill>
                  <a:srgbClr val="FFFF00"/>
                </a:solidFill>
              </a:rPr>
              <a:t>   </a:t>
            </a:r>
            <a:r>
              <a:rPr lang="en-US" dirty="0" smtClean="0">
                <a:solidFill>
                  <a:srgbClr val="FFFF00"/>
                </a:solidFill>
              </a:rPr>
              <a:t>They </a:t>
            </a:r>
            <a:r>
              <a:rPr lang="en-US" dirty="0">
                <a:solidFill>
                  <a:srgbClr val="FFFF00"/>
                </a:solidFill>
              </a:rPr>
              <a:t>have been largely replaced by the benzodiazepines, because Barbiturates:</a:t>
            </a:r>
          </a:p>
          <a:p>
            <a:pPr marL="444500" lvl="0" indent="-444500" algn="l" rtl="0">
              <a:buClr>
                <a:srgbClr val="FFC000"/>
              </a:buClr>
              <a:buFont typeface="Wingdings" pitchFamily="2" charset="2"/>
              <a:buChar char="Ø"/>
            </a:pPr>
            <a:r>
              <a:rPr lang="en-US" dirty="0" smtClean="0">
                <a:solidFill>
                  <a:srgbClr val="FFFF00"/>
                </a:solidFill>
              </a:rPr>
              <a:t>Induce </a:t>
            </a:r>
            <a:r>
              <a:rPr lang="en-US" dirty="0">
                <a:solidFill>
                  <a:srgbClr val="FFFF00"/>
                </a:solidFill>
              </a:rPr>
              <a:t>tolerance</a:t>
            </a:r>
          </a:p>
          <a:p>
            <a:pPr marL="444500" lvl="0" indent="-444500" algn="l" rtl="0">
              <a:buClr>
                <a:srgbClr val="FFC000"/>
              </a:buClr>
              <a:buFont typeface="Wingdings" pitchFamily="2" charset="2"/>
              <a:buChar char="Ø"/>
            </a:pPr>
            <a:r>
              <a:rPr lang="en-US" dirty="0">
                <a:solidFill>
                  <a:srgbClr val="FFFF00"/>
                </a:solidFill>
              </a:rPr>
              <a:t>Induce drug-metabolizing enzymes</a:t>
            </a:r>
          </a:p>
          <a:p>
            <a:pPr marL="444500" lvl="0" indent="-444500" algn="l" rtl="0">
              <a:buClr>
                <a:srgbClr val="FFC000"/>
              </a:buClr>
              <a:buFont typeface="Wingdings" pitchFamily="2" charset="2"/>
              <a:buChar char="Ø"/>
            </a:pPr>
            <a:r>
              <a:rPr lang="en-US" dirty="0" smtClean="0">
                <a:solidFill>
                  <a:srgbClr val="FFFF00"/>
                </a:solidFill>
              </a:rPr>
              <a:t>Physical dependence</a:t>
            </a:r>
            <a:r>
              <a:rPr lang="ar-IQ" dirty="0" smtClean="0">
                <a:solidFill>
                  <a:srgbClr val="FFFF00"/>
                </a:solidFill>
              </a:rPr>
              <a:t> </a:t>
            </a:r>
            <a:r>
              <a:rPr lang="en-US" dirty="0" smtClean="0">
                <a:solidFill>
                  <a:srgbClr val="FFFF00"/>
                </a:solidFill>
              </a:rPr>
              <a:t>and</a:t>
            </a:r>
          </a:p>
          <a:p>
            <a:pPr marL="444500" lvl="0" indent="-444500" algn="l" rtl="0">
              <a:buClr>
                <a:srgbClr val="FFC000"/>
              </a:buClr>
              <a:buFont typeface="Wingdings" pitchFamily="2" charset="2"/>
              <a:buChar char="Ø"/>
            </a:pPr>
            <a:r>
              <a:rPr lang="en-US" dirty="0" smtClean="0">
                <a:solidFill>
                  <a:srgbClr val="FFFF00"/>
                </a:solidFill>
              </a:rPr>
              <a:t>Very severe withdrawal symptoms</a:t>
            </a:r>
          </a:p>
          <a:p>
            <a:pPr marL="444500" lvl="0" indent="-444500" algn="l" rtl="0">
              <a:buClr>
                <a:srgbClr val="FFC000"/>
              </a:buClr>
              <a:buFont typeface="Wingdings" pitchFamily="2" charset="2"/>
              <a:buChar char="Ø"/>
            </a:pPr>
            <a:r>
              <a:rPr lang="en-US" dirty="0" smtClean="0">
                <a:solidFill>
                  <a:srgbClr val="FFFF00"/>
                </a:solidFill>
              </a:rPr>
              <a:t>Narrow therapeutic index</a:t>
            </a:r>
            <a:endParaRPr lang="en-US" dirty="0">
              <a:solidFill>
                <a:srgbClr val="FFFF00"/>
              </a:solidFill>
            </a:endParaRPr>
          </a:p>
          <a:p>
            <a:pPr marL="444500" lvl="0" indent="-444500" algn="l" rtl="0">
              <a:buClr>
                <a:srgbClr val="FFC000"/>
              </a:buClr>
              <a:buFont typeface="Wingdings" pitchFamily="2" charset="2"/>
              <a:buChar char="Ø"/>
            </a:pPr>
            <a:r>
              <a:rPr lang="en-US" dirty="0">
                <a:solidFill>
                  <a:srgbClr val="FFFF00"/>
                </a:solidFill>
              </a:rPr>
              <a:t>When used as hypnotics, they suppress REM sleep more than other stages.</a:t>
            </a:r>
          </a:p>
          <a:p>
            <a:pPr marL="444500" indent="-444500" algn="l" rtl="0">
              <a:buClr>
                <a:srgbClr val="FFC000"/>
              </a:buClr>
              <a:buNone/>
            </a:pPr>
            <a:r>
              <a:rPr lang="en-US" dirty="0">
                <a:solidFill>
                  <a:srgbClr val="FFFF00"/>
                </a:solidFill>
              </a:rPr>
              <a:t>Certain barbiturates, such as the very short-acting thiopental, are still used to </a:t>
            </a:r>
            <a:r>
              <a:rPr lang="en-US" dirty="0" smtClean="0">
                <a:solidFill>
                  <a:srgbClr val="FFFF00"/>
                </a:solidFill>
              </a:rPr>
              <a:t>induce anesthesia</a:t>
            </a:r>
            <a:endParaRPr lang="en-US" dirty="0">
              <a:solidFill>
                <a:srgbClr val="FFFF00"/>
              </a:solidFill>
            </a:endParaRPr>
          </a:p>
        </p:txBody>
      </p:sp>
      <p:sp>
        <p:nvSpPr>
          <p:cNvPr id="7" name="عنوان 1"/>
          <p:cNvSpPr>
            <a:spLocks noGrp="1"/>
          </p:cNvSpPr>
          <p:nvPr>
            <p:ph type="title"/>
          </p:nvPr>
        </p:nvSpPr>
        <p:spPr>
          <a:xfrm>
            <a:off x="1402672" y="168908"/>
            <a:ext cx="6357982" cy="1571636"/>
          </a:xfrm>
        </p:spPr>
        <p:txBody>
          <a:bodyPr>
            <a:noAutofit/>
          </a:bodyPr>
          <a:lstStyle/>
          <a:p>
            <a:pPr algn="ctr" rtl="0"/>
            <a:r>
              <a:rPr lang="en-US" sz="3600" b="1" dirty="0" err="1" smtClean="0">
                <a:solidFill>
                  <a:srgbClr val="FFFF00"/>
                </a:solidFill>
                <a:latin typeface="Calisto MT" pitchFamily="18" charset="0"/>
              </a:rPr>
              <a:t>Anxiolytic</a:t>
            </a:r>
            <a:r>
              <a:rPr lang="en-US" sz="3600" b="1" dirty="0" smtClean="0">
                <a:solidFill>
                  <a:srgbClr val="FFFF00"/>
                </a:solidFill>
                <a:latin typeface="Calisto MT" pitchFamily="18" charset="0"/>
              </a:rPr>
              <a:t>, Sedative and</a:t>
            </a:r>
            <a:br>
              <a:rPr lang="en-US" sz="3600" b="1" dirty="0" smtClean="0">
                <a:solidFill>
                  <a:srgbClr val="FFFF00"/>
                </a:solidFill>
                <a:latin typeface="Calisto MT" pitchFamily="18" charset="0"/>
              </a:rPr>
            </a:br>
            <a:r>
              <a:rPr lang="en-US" sz="3600" b="1" dirty="0" smtClean="0">
                <a:solidFill>
                  <a:srgbClr val="FFFF00"/>
                </a:solidFill>
                <a:latin typeface="Calisto MT" pitchFamily="18" charset="0"/>
              </a:rPr>
              <a:t> Hypnotic Drugs</a:t>
            </a:r>
            <a:endParaRPr lang="en-US" sz="3600" b="1" dirty="0">
              <a:solidFill>
                <a:srgbClr val="FFFF00"/>
              </a:solidFill>
              <a:latin typeface="Calisto MT" pitchFamily="18" charset="0"/>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1407" y="1969995"/>
            <a:ext cx="7643865" cy="3214710"/>
          </a:xfrm>
        </p:spPr>
        <p:txBody>
          <a:bodyPr>
            <a:noAutofit/>
          </a:bodyPr>
          <a:lstStyle/>
          <a:p>
            <a:pPr marL="444500" indent="-444500" algn="l" rtl="0">
              <a:buClr>
                <a:srgbClr val="FFC000"/>
              </a:buClr>
              <a:buFont typeface="Wingdings" pitchFamily="2" charset="2"/>
              <a:buChar char="Ø"/>
            </a:pPr>
            <a:r>
              <a:rPr lang="en-US" b="1" dirty="0">
                <a:solidFill>
                  <a:srgbClr val="FFFF00"/>
                </a:solidFill>
              </a:rPr>
              <a:t>Barbiturates are classified according to their duration of action into:</a:t>
            </a:r>
          </a:p>
          <a:p>
            <a:pPr marL="444500" lvl="0" indent="-444500" algn="l" rtl="0">
              <a:buClr>
                <a:srgbClr val="FFC000"/>
              </a:buClr>
              <a:buFont typeface="Wingdings" pitchFamily="2" charset="2"/>
              <a:buChar char="Ø"/>
            </a:pPr>
            <a:r>
              <a:rPr lang="en-US" b="1" dirty="0">
                <a:solidFill>
                  <a:srgbClr val="FFFF00"/>
                </a:solidFill>
              </a:rPr>
              <a:t>Ultra-short acting :thiopental (</a:t>
            </a:r>
            <a:r>
              <a:rPr lang="en-US" b="1" dirty="0" smtClean="0">
                <a:solidFill>
                  <a:srgbClr val="FFFF00"/>
                </a:solidFill>
              </a:rPr>
              <a:t>20 minutes)</a:t>
            </a:r>
            <a:endParaRPr lang="en-US" b="1" dirty="0">
              <a:solidFill>
                <a:srgbClr val="FFFF00"/>
              </a:solidFill>
            </a:endParaRPr>
          </a:p>
          <a:p>
            <a:pPr marL="444500" lvl="0" indent="-444500" algn="l" rtl="0">
              <a:buClr>
                <a:srgbClr val="FFC000"/>
              </a:buClr>
              <a:buFont typeface="Wingdings" pitchFamily="2" charset="2"/>
              <a:buChar char="Ø"/>
            </a:pPr>
            <a:r>
              <a:rPr lang="en-US" b="1" dirty="0">
                <a:solidFill>
                  <a:srgbClr val="FFFF00"/>
                </a:solidFill>
              </a:rPr>
              <a:t>Short acting: pentobarbital, </a:t>
            </a:r>
            <a:r>
              <a:rPr lang="en-US" b="1" dirty="0" err="1">
                <a:solidFill>
                  <a:srgbClr val="FFFF00"/>
                </a:solidFill>
              </a:rPr>
              <a:t>secobarbital</a:t>
            </a:r>
            <a:r>
              <a:rPr lang="en-US" b="1" dirty="0">
                <a:solidFill>
                  <a:srgbClr val="FFFF00"/>
                </a:solidFill>
              </a:rPr>
              <a:t>, </a:t>
            </a:r>
            <a:r>
              <a:rPr lang="en-US" b="1" dirty="0" err="1" smtClean="0">
                <a:solidFill>
                  <a:srgbClr val="FFFF00"/>
                </a:solidFill>
              </a:rPr>
              <a:t>amobarbital</a:t>
            </a:r>
            <a:r>
              <a:rPr lang="en-US" b="1" dirty="0" smtClean="0">
                <a:solidFill>
                  <a:srgbClr val="FFFF00"/>
                </a:solidFill>
              </a:rPr>
              <a:t>(3-8)hours</a:t>
            </a:r>
            <a:endParaRPr lang="en-US" b="1" dirty="0">
              <a:solidFill>
                <a:srgbClr val="FFFF00"/>
              </a:solidFill>
            </a:endParaRPr>
          </a:p>
          <a:p>
            <a:pPr marL="444500" lvl="0" indent="-444500" algn="l" rtl="0">
              <a:buClr>
                <a:srgbClr val="FFC000"/>
              </a:buClr>
              <a:buFont typeface="Wingdings" pitchFamily="2" charset="2"/>
              <a:buChar char="Ø"/>
            </a:pPr>
            <a:r>
              <a:rPr lang="en-US" b="1" dirty="0">
                <a:solidFill>
                  <a:srgbClr val="FFFF00"/>
                </a:solidFill>
              </a:rPr>
              <a:t>Long acting: </a:t>
            </a:r>
            <a:r>
              <a:rPr lang="en-US" b="1" dirty="0" err="1" smtClean="0">
                <a:solidFill>
                  <a:srgbClr val="FFFF00"/>
                </a:solidFill>
              </a:rPr>
              <a:t>phenobarbital</a:t>
            </a:r>
            <a:r>
              <a:rPr lang="en-US" b="1" dirty="0" smtClean="0">
                <a:solidFill>
                  <a:srgbClr val="FFFF00"/>
                </a:solidFill>
              </a:rPr>
              <a:t> (</a:t>
            </a:r>
            <a:r>
              <a:rPr lang="en-US" b="1" dirty="0">
                <a:solidFill>
                  <a:srgbClr val="FFFF00"/>
                </a:solidFill>
              </a:rPr>
              <a:t>1-2 days</a:t>
            </a:r>
            <a:r>
              <a:rPr lang="en-US" b="1" dirty="0" smtClean="0">
                <a:solidFill>
                  <a:srgbClr val="FFFF00"/>
                </a:solidFill>
              </a:rPr>
              <a:t>)</a:t>
            </a:r>
            <a:endParaRPr lang="en-US" b="1" dirty="0">
              <a:solidFill>
                <a:srgbClr val="FFFF00"/>
              </a:solidFill>
            </a:endParaRPr>
          </a:p>
        </p:txBody>
      </p:sp>
      <p:sp>
        <p:nvSpPr>
          <p:cNvPr id="5" name="عنوان 1"/>
          <p:cNvSpPr>
            <a:spLocks noGrp="1"/>
          </p:cNvSpPr>
          <p:nvPr>
            <p:ph type="title"/>
          </p:nvPr>
        </p:nvSpPr>
        <p:spPr>
          <a:xfrm>
            <a:off x="1402672" y="168908"/>
            <a:ext cx="6357982" cy="1571636"/>
          </a:xfrm>
        </p:spPr>
        <p:txBody>
          <a:bodyPr>
            <a:noAutofit/>
          </a:bodyPr>
          <a:lstStyle/>
          <a:p>
            <a:pPr algn="ctr" rtl="0"/>
            <a:r>
              <a:rPr lang="en-US" sz="3600" b="1" dirty="0" err="1" smtClean="0">
                <a:solidFill>
                  <a:srgbClr val="FFFF00"/>
                </a:solidFill>
                <a:latin typeface="Calisto MT" pitchFamily="18" charset="0"/>
              </a:rPr>
              <a:t>Anxiolytic</a:t>
            </a:r>
            <a:r>
              <a:rPr lang="en-US" sz="3600" b="1" dirty="0" smtClean="0">
                <a:solidFill>
                  <a:srgbClr val="FFFF00"/>
                </a:solidFill>
                <a:latin typeface="Calisto MT" pitchFamily="18" charset="0"/>
              </a:rPr>
              <a:t>, Sedative and</a:t>
            </a:r>
            <a:br>
              <a:rPr lang="en-US" sz="3600" b="1" dirty="0" smtClean="0">
                <a:solidFill>
                  <a:srgbClr val="FFFF00"/>
                </a:solidFill>
                <a:latin typeface="Calisto MT" pitchFamily="18" charset="0"/>
              </a:rPr>
            </a:br>
            <a:r>
              <a:rPr lang="en-US" sz="3600" b="1" dirty="0" smtClean="0">
                <a:solidFill>
                  <a:srgbClr val="FFFF00"/>
                </a:solidFill>
                <a:latin typeface="Calisto MT" pitchFamily="18" charset="0"/>
              </a:rPr>
              <a:t> Hypnotic Drugs</a:t>
            </a:r>
            <a:endParaRPr lang="en-US" sz="3600" b="1" dirty="0">
              <a:solidFill>
                <a:srgbClr val="FFFF00"/>
              </a:solidFill>
              <a:latin typeface="Calisto MT" pitchFamily="18" charset="0"/>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C:\Users\Mohammed\Desktop\New Folder\Image7.bmp"/>
          <p:cNvPicPr>
            <a:picLocks noGrp="1" noChangeAspect="1" noChangeArrowheads="1"/>
          </p:cNvPicPr>
          <p:nvPr>
            <p:ph idx="1"/>
          </p:nvPr>
        </p:nvPicPr>
        <p:blipFill>
          <a:blip r:embed="rId2"/>
          <a:srcRect/>
          <a:stretch>
            <a:fillRect/>
          </a:stretch>
        </p:blipFill>
        <p:spPr bwMode="auto">
          <a:xfrm>
            <a:off x="3437398" y="190265"/>
            <a:ext cx="2286015" cy="6476136"/>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3177" y="1755212"/>
            <a:ext cx="8678891" cy="4763272"/>
          </a:xfrm>
        </p:spPr>
        <p:txBody>
          <a:bodyPr>
            <a:normAutofit/>
          </a:bodyPr>
          <a:lstStyle/>
          <a:p>
            <a:pPr marL="444500" indent="-444500" algn="l" rtl="0">
              <a:buClr>
                <a:srgbClr val="FFC000"/>
              </a:buClr>
              <a:buNone/>
            </a:pPr>
            <a:r>
              <a:rPr lang="en-US" sz="2400" dirty="0">
                <a:solidFill>
                  <a:srgbClr val="FFFF00"/>
                </a:solidFill>
              </a:rPr>
              <a:t>Mechanism of </a:t>
            </a:r>
            <a:r>
              <a:rPr lang="en-US" sz="2400" dirty="0" smtClean="0">
                <a:solidFill>
                  <a:srgbClr val="FFFF00"/>
                </a:solidFill>
              </a:rPr>
              <a:t>action</a:t>
            </a:r>
            <a:r>
              <a:rPr lang="ar-IQ" sz="2400" dirty="0" smtClean="0">
                <a:solidFill>
                  <a:srgbClr val="FFFF00"/>
                </a:solidFill>
              </a:rPr>
              <a:t> </a:t>
            </a:r>
            <a:r>
              <a:rPr lang="en-US" sz="2400" dirty="0" smtClean="0">
                <a:solidFill>
                  <a:srgbClr val="FFFF00"/>
                </a:solidFill>
              </a:rPr>
              <a:t>of barbiturates</a:t>
            </a:r>
            <a:endParaRPr lang="en-US" sz="2400" dirty="0">
              <a:solidFill>
                <a:srgbClr val="FFFF00"/>
              </a:solidFill>
            </a:endParaRPr>
          </a:p>
          <a:p>
            <a:pPr marL="444500" lvl="0" indent="-444500" algn="l" rtl="0">
              <a:buClr>
                <a:srgbClr val="FFC000"/>
              </a:buClr>
              <a:buFont typeface="Wingdings" pitchFamily="2" charset="2"/>
              <a:buChar char="Ø"/>
            </a:pPr>
            <a:r>
              <a:rPr lang="en-US" sz="2400" dirty="0">
                <a:solidFill>
                  <a:srgbClr val="FFFF00"/>
                </a:solidFill>
              </a:rPr>
              <a:t>The sedative-hypnotic action of the barbiturates is due to their interaction with </a:t>
            </a:r>
            <a:r>
              <a:rPr lang="en-US" sz="2400" dirty="0" smtClean="0">
                <a:solidFill>
                  <a:srgbClr val="FFFF00"/>
                </a:solidFill>
              </a:rPr>
              <a:t>GABA </a:t>
            </a:r>
            <a:r>
              <a:rPr lang="en-US" sz="2400" dirty="0">
                <a:solidFill>
                  <a:srgbClr val="FFFF00"/>
                </a:solidFill>
              </a:rPr>
              <a:t>receptors, which enhances </a:t>
            </a:r>
            <a:r>
              <a:rPr lang="en-US" sz="2400" dirty="0" err="1">
                <a:solidFill>
                  <a:srgbClr val="FFFF00"/>
                </a:solidFill>
              </a:rPr>
              <a:t>GABAergic</a:t>
            </a:r>
            <a:r>
              <a:rPr lang="en-US" sz="2400" dirty="0">
                <a:solidFill>
                  <a:srgbClr val="FFFF00"/>
                </a:solidFill>
              </a:rPr>
              <a:t> transmission. The binding site is distinct from that of the benzodiazepines. Barbiturates potentiate GABA action on chloride entry into the neuron by prolonging the duration of the chloride channel openings.</a:t>
            </a:r>
          </a:p>
          <a:p>
            <a:pPr marL="444500" lvl="0" indent="-444500" algn="l" rtl="0">
              <a:buClr>
                <a:srgbClr val="FFC000"/>
              </a:buClr>
              <a:buFont typeface="Wingdings" pitchFamily="2" charset="2"/>
              <a:buChar char="Ø"/>
            </a:pPr>
            <a:r>
              <a:rPr lang="en-US" sz="2400" dirty="0">
                <a:solidFill>
                  <a:srgbClr val="FFFF00"/>
                </a:solidFill>
              </a:rPr>
              <a:t>In addition, barbiturates can block excitatory glutamate receptors.</a:t>
            </a:r>
          </a:p>
          <a:p>
            <a:pPr marL="444500" lvl="0" indent="-444500" algn="l" rtl="0">
              <a:buClr>
                <a:srgbClr val="FFC000"/>
              </a:buClr>
              <a:buFont typeface="Wingdings" pitchFamily="2" charset="2"/>
              <a:buChar char="Ø"/>
            </a:pPr>
            <a:r>
              <a:rPr lang="en-US" sz="2400" dirty="0">
                <a:solidFill>
                  <a:srgbClr val="FFFF00"/>
                </a:solidFill>
              </a:rPr>
              <a:t>Anesthetic concentrations of pentobarbital also block high-frequency sodium channels. All of these </a:t>
            </a:r>
            <a:r>
              <a:rPr lang="en-US" sz="2400" dirty="0" smtClean="0">
                <a:solidFill>
                  <a:srgbClr val="FFFF00"/>
                </a:solidFill>
              </a:rPr>
              <a:t>lead </a:t>
            </a:r>
            <a:r>
              <a:rPr lang="en-US" sz="2400" dirty="0">
                <a:solidFill>
                  <a:srgbClr val="FFFF00"/>
                </a:solidFill>
              </a:rPr>
              <a:t>to decreased </a:t>
            </a:r>
            <a:r>
              <a:rPr lang="ar-IQ" sz="2400" dirty="0" smtClean="0">
                <a:solidFill>
                  <a:srgbClr val="FFFF00"/>
                </a:solidFill>
              </a:rPr>
              <a:t>                              </a:t>
            </a:r>
            <a:r>
              <a:rPr lang="en-US" sz="2400" dirty="0" smtClean="0">
                <a:solidFill>
                  <a:srgbClr val="FFFF00"/>
                </a:solidFill>
              </a:rPr>
              <a:t>neuronal </a:t>
            </a:r>
            <a:r>
              <a:rPr lang="en-US" sz="2400" dirty="0">
                <a:solidFill>
                  <a:srgbClr val="FFFF00"/>
                </a:solidFill>
              </a:rPr>
              <a:t>activity</a:t>
            </a:r>
            <a:r>
              <a:rPr lang="en-US" sz="2400" dirty="0" smtClean="0">
                <a:solidFill>
                  <a:srgbClr val="FFFF00"/>
                </a:solidFill>
              </a:rPr>
              <a:t>.</a:t>
            </a:r>
            <a:endParaRPr lang="en-US" sz="2400" dirty="0">
              <a:solidFill>
                <a:srgbClr val="FFFF00"/>
              </a:solidFill>
            </a:endParaRPr>
          </a:p>
        </p:txBody>
      </p:sp>
      <p:sp>
        <p:nvSpPr>
          <p:cNvPr id="5" name="عنوان 1"/>
          <p:cNvSpPr>
            <a:spLocks noGrp="1"/>
          </p:cNvSpPr>
          <p:nvPr>
            <p:ph type="title"/>
          </p:nvPr>
        </p:nvSpPr>
        <p:spPr>
          <a:xfrm>
            <a:off x="1402672" y="168908"/>
            <a:ext cx="6357982" cy="1571636"/>
          </a:xfrm>
        </p:spPr>
        <p:txBody>
          <a:bodyPr>
            <a:noAutofit/>
          </a:bodyPr>
          <a:lstStyle/>
          <a:p>
            <a:pPr algn="ctr" rtl="0"/>
            <a:r>
              <a:rPr lang="en-US" sz="3600" b="1" dirty="0" err="1" smtClean="0">
                <a:solidFill>
                  <a:srgbClr val="FFFF00"/>
                </a:solidFill>
                <a:latin typeface="Calisto MT" pitchFamily="18" charset="0"/>
              </a:rPr>
              <a:t>Anxiolytic</a:t>
            </a:r>
            <a:r>
              <a:rPr lang="en-US" sz="3600" b="1" dirty="0" smtClean="0">
                <a:solidFill>
                  <a:srgbClr val="FFFF00"/>
                </a:solidFill>
                <a:latin typeface="Calisto MT" pitchFamily="18" charset="0"/>
              </a:rPr>
              <a:t>, Sedative and</a:t>
            </a:r>
            <a:br>
              <a:rPr lang="en-US" sz="3600" b="1" dirty="0" smtClean="0">
                <a:solidFill>
                  <a:srgbClr val="FFFF00"/>
                </a:solidFill>
                <a:latin typeface="Calisto MT" pitchFamily="18" charset="0"/>
              </a:rPr>
            </a:br>
            <a:r>
              <a:rPr lang="en-US" sz="3600" b="1" dirty="0" smtClean="0">
                <a:solidFill>
                  <a:srgbClr val="FFFF00"/>
                </a:solidFill>
                <a:latin typeface="Calisto MT" pitchFamily="18" charset="0"/>
              </a:rPr>
              <a:t> Hypnotic Drugs</a:t>
            </a:r>
            <a:endParaRPr lang="en-US" sz="3600" b="1" dirty="0">
              <a:solidFill>
                <a:srgbClr val="FFFF00"/>
              </a:solidFill>
              <a:latin typeface="Calisto MT" pitchFamily="18" charset="0"/>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l="41602" t="25313" r="22069" b="20313"/>
          <a:stretch>
            <a:fillRect/>
          </a:stretch>
        </p:blipFill>
        <p:spPr bwMode="auto">
          <a:xfrm>
            <a:off x="2357384" y="1536738"/>
            <a:ext cx="4429232" cy="414329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6351" y="1811144"/>
            <a:ext cx="8213753" cy="4021148"/>
          </a:xfrm>
        </p:spPr>
        <p:txBody>
          <a:bodyPr>
            <a:normAutofit/>
          </a:bodyPr>
          <a:lstStyle/>
          <a:p>
            <a:pPr marL="444500" indent="-444500" algn="l" rtl="0">
              <a:buClr>
                <a:srgbClr val="FFC000"/>
              </a:buClr>
              <a:buNone/>
            </a:pPr>
            <a:r>
              <a:rPr lang="en-US" sz="2400" b="1" dirty="0" smtClean="0">
                <a:solidFill>
                  <a:srgbClr val="FFFF00"/>
                </a:solidFill>
              </a:rPr>
              <a:t>Actions of barbiturates:</a:t>
            </a:r>
            <a:endParaRPr lang="en-US" sz="2400" b="1" dirty="0">
              <a:solidFill>
                <a:srgbClr val="FFFF00"/>
              </a:solidFill>
            </a:endParaRPr>
          </a:p>
          <a:p>
            <a:pPr marL="444500" lvl="0" indent="-444500" algn="l" rtl="0">
              <a:buClr>
                <a:srgbClr val="FFC000"/>
              </a:buClr>
              <a:buFont typeface="Wingdings" pitchFamily="2" charset="2"/>
              <a:buChar char="Ø"/>
            </a:pPr>
            <a:r>
              <a:rPr lang="en-US" sz="2400" b="1" u="sng" dirty="0">
                <a:solidFill>
                  <a:srgbClr val="FFFF00"/>
                </a:solidFill>
              </a:rPr>
              <a:t>Depression of CNS</a:t>
            </a:r>
            <a:r>
              <a:rPr lang="en-US" sz="2400" b="1" dirty="0">
                <a:solidFill>
                  <a:srgbClr val="FFFF00"/>
                </a:solidFill>
              </a:rPr>
              <a:t>: At low doses, the barbiturates produce sedation (calming effect, reducing excitement). At higher doses, the drugs cause hypnosis, followed by anesthesia (loss of feeling or sensation), and finally, coma and death. Thus, any degree of depression of the CNS is possible, depending on the dose. </a:t>
            </a:r>
            <a:endParaRPr lang="en-US" sz="2400" b="1" dirty="0" smtClean="0">
              <a:solidFill>
                <a:srgbClr val="FFFF00"/>
              </a:solidFill>
            </a:endParaRPr>
          </a:p>
          <a:p>
            <a:pPr marL="444500" lvl="0" indent="-444500" algn="l" rtl="0">
              <a:buClr>
                <a:srgbClr val="FFC000"/>
              </a:buClr>
              <a:buNone/>
            </a:pPr>
            <a:r>
              <a:rPr lang="en-US" sz="2400" b="1" u="sng" dirty="0" smtClean="0">
                <a:solidFill>
                  <a:srgbClr val="FFFF00"/>
                </a:solidFill>
              </a:rPr>
              <a:t>Barbiturates </a:t>
            </a:r>
            <a:r>
              <a:rPr lang="en-US" sz="2400" b="1" u="sng" dirty="0" smtClean="0">
                <a:solidFill>
                  <a:srgbClr val="FFFF00"/>
                </a:solidFill>
              </a:rPr>
              <a:t>have </a:t>
            </a:r>
            <a:r>
              <a:rPr lang="en-US" sz="2400" b="1" u="sng" dirty="0">
                <a:solidFill>
                  <a:srgbClr val="FFFF00"/>
                </a:solidFill>
              </a:rPr>
              <a:t>no analgesic properties. </a:t>
            </a:r>
            <a:endParaRPr lang="en-US" u="sng" dirty="0">
              <a:solidFill>
                <a:srgbClr val="FFFF00"/>
              </a:solidFill>
            </a:endParaRPr>
          </a:p>
        </p:txBody>
      </p:sp>
      <p:sp>
        <p:nvSpPr>
          <p:cNvPr id="5" name="عنوان 1"/>
          <p:cNvSpPr>
            <a:spLocks noGrp="1"/>
          </p:cNvSpPr>
          <p:nvPr>
            <p:ph type="title"/>
          </p:nvPr>
        </p:nvSpPr>
        <p:spPr>
          <a:xfrm>
            <a:off x="1402672" y="168908"/>
            <a:ext cx="6357982" cy="1571636"/>
          </a:xfrm>
        </p:spPr>
        <p:txBody>
          <a:bodyPr>
            <a:noAutofit/>
          </a:bodyPr>
          <a:lstStyle/>
          <a:p>
            <a:pPr algn="ctr" rtl="0"/>
            <a:r>
              <a:rPr lang="en-US" sz="3600" b="1" dirty="0" err="1" smtClean="0">
                <a:solidFill>
                  <a:srgbClr val="FFFF00"/>
                </a:solidFill>
                <a:latin typeface="Calisto MT" pitchFamily="18" charset="0"/>
              </a:rPr>
              <a:t>Anxiolytic</a:t>
            </a:r>
            <a:r>
              <a:rPr lang="en-US" sz="3600" b="1" dirty="0" smtClean="0">
                <a:solidFill>
                  <a:srgbClr val="FFFF00"/>
                </a:solidFill>
                <a:latin typeface="Calisto MT" pitchFamily="18" charset="0"/>
              </a:rPr>
              <a:t>, Sedative and</a:t>
            </a:r>
            <a:br>
              <a:rPr lang="en-US" sz="3600" b="1" dirty="0" smtClean="0">
                <a:solidFill>
                  <a:srgbClr val="FFFF00"/>
                </a:solidFill>
                <a:latin typeface="Calisto MT" pitchFamily="18" charset="0"/>
              </a:rPr>
            </a:br>
            <a:r>
              <a:rPr lang="en-US" sz="3600" b="1" dirty="0" smtClean="0">
                <a:solidFill>
                  <a:srgbClr val="FFFF00"/>
                </a:solidFill>
                <a:latin typeface="Calisto MT" pitchFamily="18" charset="0"/>
              </a:rPr>
              <a:t> Hypnotic Drugs</a:t>
            </a:r>
            <a:endParaRPr lang="en-US" sz="3600" b="1" dirty="0">
              <a:solidFill>
                <a:srgbClr val="FFFF00"/>
              </a:solidFill>
              <a:latin typeface="Calisto MT" pitchFamily="18"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1407" y="1864932"/>
            <a:ext cx="7572427" cy="3500462"/>
          </a:xfrm>
        </p:spPr>
        <p:txBody>
          <a:bodyPr>
            <a:normAutofit lnSpcReduction="10000"/>
          </a:bodyPr>
          <a:lstStyle/>
          <a:p>
            <a:pPr marL="444500" lvl="0" indent="-444500" algn="l" rtl="0">
              <a:buClr>
                <a:srgbClr val="FFC000"/>
              </a:buClr>
              <a:buFont typeface="Wingdings" pitchFamily="2" charset="2"/>
              <a:buChar char="Ø"/>
            </a:pPr>
            <a:r>
              <a:rPr lang="en-US" sz="2400" b="1" u="sng" dirty="0">
                <a:solidFill>
                  <a:srgbClr val="FFFF00"/>
                </a:solidFill>
              </a:rPr>
              <a:t>Respiratory depression </a:t>
            </a:r>
            <a:r>
              <a:rPr lang="en-US" sz="2400" b="1" dirty="0" smtClean="0">
                <a:solidFill>
                  <a:srgbClr val="FFFF00"/>
                </a:solidFill>
              </a:rPr>
              <a:t>: </a:t>
            </a:r>
            <a:r>
              <a:rPr lang="en-US" sz="2400" b="1" dirty="0">
                <a:solidFill>
                  <a:srgbClr val="FFFF00"/>
                </a:solidFill>
              </a:rPr>
              <a:t>over dosage </a:t>
            </a:r>
            <a:r>
              <a:rPr lang="en-US" sz="2400" b="1" dirty="0" smtClean="0">
                <a:solidFill>
                  <a:srgbClr val="FFFF00"/>
                </a:solidFill>
              </a:rPr>
              <a:t>cause respiratory </a:t>
            </a:r>
            <a:r>
              <a:rPr lang="en-US" sz="2400" b="1" dirty="0">
                <a:solidFill>
                  <a:srgbClr val="FFFF00"/>
                </a:solidFill>
              </a:rPr>
              <a:t>depression and death</a:t>
            </a:r>
            <a:r>
              <a:rPr lang="en-US" sz="2400" b="1" dirty="0" smtClean="0">
                <a:solidFill>
                  <a:srgbClr val="FFFF00"/>
                </a:solidFill>
              </a:rPr>
              <a:t>.</a:t>
            </a:r>
          </a:p>
          <a:p>
            <a:pPr marL="444500" lvl="0" indent="-444500" algn="l" rtl="0">
              <a:buClr>
                <a:srgbClr val="FFC000"/>
              </a:buClr>
              <a:buFont typeface="Wingdings" pitchFamily="2" charset="2"/>
              <a:buChar char="Ø"/>
            </a:pPr>
            <a:r>
              <a:rPr lang="en-US" sz="2400" b="1" u="sng" dirty="0" smtClean="0">
                <a:solidFill>
                  <a:srgbClr val="FFFF00"/>
                </a:solidFill>
              </a:rPr>
              <a:t>Circulatory </a:t>
            </a:r>
            <a:r>
              <a:rPr lang="en-US" sz="2400" b="1" u="sng" dirty="0" err="1" smtClean="0">
                <a:solidFill>
                  <a:srgbClr val="FFFF00"/>
                </a:solidFill>
              </a:rPr>
              <a:t>collaps</a:t>
            </a:r>
            <a:r>
              <a:rPr lang="en-US" sz="2400" b="1" u="sng" dirty="0" smtClean="0">
                <a:solidFill>
                  <a:srgbClr val="FFFF00"/>
                </a:solidFill>
              </a:rPr>
              <a:t> (by toxic dose)</a:t>
            </a:r>
            <a:endParaRPr lang="en-US" sz="2400" b="1" u="sng" dirty="0">
              <a:solidFill>
                <a:srgbClr val="FFFF00"/>
              </a:solidFill>
            </a:endParaRPr>
          </a:p>
          <a:p>
            <a:pPr marL="444500" lvl="0" indent="-444500" algn="l" rtl="0">
              <a:buClr>
                <a:srgbClr val="FFC000"/>
              </a:buClr>
              <a:buFont typeface="Wingdings" pitchFamily="2" charset="2"/>
              <a:buChar char="Ø"/>
            </a:pPr>
            <a:r>
              <a:rPr lang="en-US" sz="2400" b="1" u="sng" dirty="0">
                <a:solidFill>
                  <a:srgbClr val="FFFF00"/>
                </a:solidFill>
              </a:rPr>
              <a:t>Enzyme induction</a:t>
            </a:r>
            <a:r>
              <a:rPr lang="en-US" sz="2400" b="1" dirty="0">
                <a:solidFill>
                  <a:srgbClr val="FFFF00"/>
                </a:solidFill>
              </a:rPr>
              <a:t>: Barbiturates induce P450 </a:t>
            </a:r>
            <a:r>
              <a:rPr lang="en-US" sz="2400" b="1" dirty="0" err="1">
                <a:solidFill>
                  <a:srgbClr val="FFFF00"/>
                </a:solidFill>
              </a:rPr>
              <a:t>microsomal</a:t>
            </a:r>
            <a:r>
              <a:rPr lang="en-US" sz="2400" b="1" dirty="0">
                <a:solidFill>
                  <a:srgbClr val="FFFF00"/>
                </a:solidFill>
              </a:rPr>
              <a:t> enzymes in the liver. Therefore, chronic barbiturate administration diminishes the action of many drugs that are dependent on </a:t>
            </a:r>
            <a:r>
              <a:rPr lang="en-US" sz="2400" b="1" dirty="0" smtClean="0">
                <a:solidFill>
                  <a:srgbClr val="FFFF00"/>
                </a:solidFill>
              </a:rPr>
              <a:t>p450 metabolism example ( </a:t>
            </a:r>
            <a:r>
              <a:rPr lang="en-US" sz="2400" b="1" dirty="0" err="1">
                <a:solidFill>
                  <a:srgbClr val="FFFF00"/>
                </a:solidFill>
              </a:rPr>
              <a:t>phenytoin</a:t>
            </a:r>
            <a:r>
              <a:rPr lang="en-US" sz="2400" b="1" dirty="0">
                <a:solidFill>
                  <a:srgbClr val="FFFF00"/>
                </a:solidFill>
              </a:rPr>
              <a:t> </a:t>
            </a:r>
            <a:r>
              <a:rPr lang="en-US" sz="2400" b="1" dirty="0" smtClean="0">
                <a:solidFill>
                  <a:srgbClr val="FFFF00"/>
                </a:solidFill>
              </a:rPr>
              <a:t>, anticoagulants)</a:t>
            </a:r>
            <a:endParaRPr lang="en-US" sz="2400" b="1" dirty="0">
              <a:solidFill>
                <a:srgbClr val="FFFF00"/>
              </a:solidFill>
            </a:endParaRPr>
          </a:p>
        </p:txBody>
      </p:sp>
      <p:sp>
        <p:nvSpPr>
          <p:cNvPr id="5" name="عنوان 1"/>
          <p:cNvSpPr>
            <a:spLocks noGrp="1"/>
          </p:cNvSpPr>
          <p:nvPr>
            <p:ph type="title"/>
          </p:nvPr>
        </p:nvSpPr>
        <p:spPr>
          <a:xfrm>
            <a:off x="1402672" y="168908"/>
            <a:ext cx="6357982" cy="1571636"/>
          </a:xfrm>
        </p:spPr>
        <p:txBody>
          <a:bodyPr>
            <a:noAutofit/>
          </a:bodyPr>
          <a:lstStyle/>
          <a:p>
            <a:pPr algn="ctr" rtl="0"/>
            <a:r>
              <a:rPr lang="en-US" sz="3600" b="1" dirty="0" err="1" smtClean="0">
                <a:solidFill>
                  <a:srgbClr val="FFFF00"/>
                </a:solidFill>
                <a:latin typeface="Calisto MT" pitchFamily="18" charset="0"/>
              </a:rPr>
              <a:t>Anxiolytic</a:t>
            </a:r>
            <a:r>
              <a:rPr lang="en-US" sz="3600" b="1" dirty="0" smtClean="0">
                <a:solidFill>
                  <a:srgbClr val="FFFF00"/>
                </a:solidFill>
                <a:latin typeface="Calisto MT" pitchFamily="18" charset="0"/>
              </a:rPr>
              <a:t>, Sedative and</a:t>
            </a:r>
            <a:br>
              <a:rPr lang="en-US" sz="3600" b="1" dirty="0" smtClean="0">
                <a:solidFill>
                  <a:srgbClr val="FFFF00"/>
                </a:solidFill>
                <a:latin typeface="Calisto MT" pitchFamily="18" charset="0"/>
              </a:rPr>
            </a:br>
            <a:r>
              <a:rPr lang="en-US" sz="3600" b="1" dirty="0" smtClean="0">
                <a:solidFill>
                  <a:srgbClr val="FFFF00"/>
                </a:solidFill>
                <a:latin typeface="Calisto MT" pitchFamily="18" charset="0"/>
              </a:rPr>
              <a:t> Hypnotic Drugs</a:t>
            </a:r>
            <a:endParaRPr lang="en-US" sz="3600" b="1" dirty="0">
              <a:solidFill>
                <a:srgbClr val="FFFF00"/>
              </a:solidFill>
              <a:latin typeface="Calisto MT" pitchFamily="18" charset="0"/>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89079" y="1852324"/>
            <a:ext cx="7570811" cy="3857651"/>
          </a:xfrm>
        </p:spPr>
        <p:txBody>
          <a:bodyPr>
            <a:normAutofit/>
          </a:bodyPr>
          <a:lstStyle/>
          <a:p>
            <a:pPr marL="444500" indent="-444500" algn="l" rtl="0">
              <a:buClr>
                <a:srgbClr val="FFC000"/>
              </a:buClr>
              <a:buNone/>
            </a:pPr>
            <a:r>
              <a:rPr lang="en-US" sz="2400" b="1" dirty="0">
                <a:solidFill>
                  <a:srgbClr val="FFFF00"/>
                </a:solidFill>
              </a:rPr>
              <a:t>Therapeutic uses of barbiturates:</a:t>
            </a:r>
          </a:p>
          <a:p>
            <a:pPr marL="444500" lvl="0" indent="-444500" algn="l" rtl="0">
              <a:buClr>
                <a:srgbClr val="FFC000"/>
              </a:buClr>
              <a:buFont typeface="Wingdings" pitchFamily="2" charset="2"/>
              <a:buChar char="Ø"/>
            </a:pPr>
            <a:r>
              <a:rPr lang="en-US" sz="2400" b="1" dirty="0">
                <a:solidFill>
                  <a:srgbClr val="FFFF00"/>
                </a:solidFill>
              </a:rPr>
              <a:t>Anesthesia: The ultra short-acting barbiturates, such as thiopental, are used intravenously to induce anesthesia.</a:t>
            </a:r>
          </a:p>
          <a:p>
            <a:pPr marL="444500" lvl="0" indent="-444500" algn="l" rtl="0">
              <a:buClr>
                <a:srgbClr val="FFC000"/>
              </a:buClr>
              <a:buFont typeface="Wingdings" pitchFamily="2" charset="2"/>
              <a:buChar char="Ø"/>
            </a:pPr>
            <a:r>
              <a:rPr lang="en-US" sz="2400" b="1" dirty="0">
                <a:solidFill>
                  <a:srgbClr val="FFFF00"/>
                </a:solidFill>
              </a:rPr>
              <a:t>Anticonvulsant: Phenobarbital is used in long-term management of tonic-</a:t>
            </a:r>
            <a:r>
              <a:rPr lang="en-US" sz="2400" b="1" dirty="0" err="1">
                <a:solidFill>
                  <a:srgbClr val="FFFF00"/>
                </a:solidFill>
              </a:rPr>
              <a:t>clonic</a:t>
            </a:r>
            <a:r>
              <a:rPr lang="en-US" sz="2400" b="1" dirty="0">
                <a:solidFill>
                  <a:srgbClr val="FFFF00"/>
                </a:solidFill>
              </a:rPr>
              <a:t> seizures, status </a:t>
            </a:r>
            <a:r>
              <a:rPr lang="en-US" sz="2400" b="1" dirty="0" err="1">
                <a:solidFill>
                  <a:srgbClr val="FFFF00"/>
                </a:solidFill>
              </a:rPr>
              <a:t>epilepticus</a:t>
            </a:r>
            <a:r>
              <a:rPr lang="en-US" sz="2400" b="1" dirty="0">
                <a:solidFill>
                  <a:srgbClr val="FFFF00"/>
                </a:solidFill>
              </a:rPr>
              <a:t>, Phenobarbital has been regarded as the drug of choice for treatment of young children with recurrent febrile seizures</a:t>
            </a:r>
            <a:r>
              <a:rPr lang="en-US" sz="2400" b="1" dirty="0" smtClean="0">
                <a:solidFill>
                  <a:srgbClr val="FFFF00"/>
                </a:solidFill>
              </a:rPr>
              <a:t>.</a:t>
            </a:r>
            <a:endParaRPr lang="en-US" sz="2400" b="1" dirty="0">
              <a:solidFill>
                <a:srgbClr val="FFFF00"/>
              </a:solidFill>
            </a:endParaRPr>
          </a:p>
        </p:txBody>
      </p:sp>
      <p:sp>
        <p:nvSpPr>
          <p:cNvPr id="5" name="عنوان 1"/>
          <p:cNvSpPr>
            <a:spLocks noGrp="1"/>
          </p:cNvSpPr>
          <p:nvPr>
            <p:ph type="title"/>
          </p:nvPr>
        </p:nvSpPr>
        <p:spPr>
          <a:xfrm>
            <a:off x="1402672" y="168908"/>
            <a:ext cx="6357982" cy="1571636"/>
          </a:xfrm>
        </p:spPr>
        <p:txBody>
          <a:bodyPr>
            <a:noAutofit/>
          </a:bodyPr>
          <a:lstStyle/>
          <a:p>
            <a:pPr algn="ctr" rtl="0"/>
            <a:r>
              <a:rPr lang="en-US" sz="3600" b="1" dirty="0" err="1" smtClean="0">
                <a:solidFill>
                  <a:srgbClr val="FFFF00"/>
                </a:solidFill>
                <a:latin typeface="Calisto MT" pitchFamily="18" charset="0"/>
              </a:rPr>
              <a:t>Anxiolytic</a:t>
            </a:r>
            <a:r>
              <a:rPr lang="en-US" sz="3600" b="1" dirty="0" smtClean="0">
                <a:solidFill>
                  <a:srgbClr val="FFFF00"/>
                </a:solidFill>
                <a:latin typeface="Calisto MT" pitchFamily="18" charset="0"/>
              </a:rPr>
              <a:t>, Sedative and</a:t>
            </a:r>
            <a:br>
              <a:rPr lang="en-US" sz="3600" b="1" dirty="0" smtClean="0">
                <a:solidFill>
                  <a:srgbClr val="FFFF00"/>
                </a:solidFill>
                <a:latin typeface="Calisto MT" pitchFamily="18" charset="0"/>
              </a:rPr>
            </a:br>
            <a:r>
              <a:rPr lang="en-US" sz="3600" b="1" dirty="0" smtClean="0">
                <a:solidFill>
                  <a:srgbClr val="FFFF00"/>
                </a:solidFill>
                <a:latin typeface="Calisto MT" pitchFamily="18" charset="0"/>
              </a:rPr>
              <a:t> Hypnotic Drugs</a:t>
            </a:r>
            <a:endParaRPr lang="en-US" sz="3600" b="1" dirty="0">
              <a:solidFill>
                <a:srgbClr val="FFFF00"/>
              </a:solidFill>
              <a:latin typeface="Calisto MT" pitchFamily="18" charset="0"/>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371707" y="431706"/>
            <a:ext cx="4356042" cy="859195"/>
          </a:xfrm>
        </p:spPr>
        <p:txBody>
          <a:bodyPr/>
          <a:lstStyle/>
          <a:p>
            <a:pPr algn="ctr" rtl="0" eaLnBrk="1" hangingPunct="1"/>
            <a:r>
              <a:rPr lang="id-ID" sz="3600" b="1" dirty="0" smtClean="0">
                <a:solidFill>
                  <a:srgbClr val="FFFF00"/>
                </a:solidFill>
                <a:latin typeface="Calisto MT" pitchFamily="18" charset="0"/>
              </a:rPr>
              <a:t>SEDATIVE</a:t>
            </a:r>
            <a:endParaRPr lang="en-US" sz="3600" b="1" dirty="0" smtClean="0">
              <a:solidFill>
                <a:srgbClr val="FFFF00"/>
              </a:solidFill>
              <a:latin typeface="Calisto MT" pitchFamily="18" charset="0"/>
            </a:endParaRPr>
          </a:p>
        </p:txBody>
      </p:sp>
      <p:sp>
        <p:nvSpPr>
          <p:cNvPr id="6" name="مستطيل 5"/>
          <p:cNvSpPr/>
          <p:nvPr/>
        </p:nvSpPr>
        <p:spPr>
          <a:xfrm>
            <a:off x="883280" y="1564044"/>
            <a:ext cx="7429552" cy="2246769"/>
          </a:xfrm>
          <a:prstGeom prst="rect">
            <a:avLst/>
          </a:prstGeom>
        </p:spPr>
        <p:txBody>
          <a:bodyPr wrap="square">
            <a:spAutoFit/>
          </a:bodyPr>
          <a:lstStyle/>
          <a:p>
            <a:pPr>
              <a:defRPr/>
            </a:pPr>
            <a:r>
              <a:rPr lang="en-US" sz="2800" b="1" dirty="0" smtClean="0">
                <a:solidFill>
                  <a:srgbClr val="FFFF00"/>
                </a:solidFill>
              </a:rPr>
              <a:t>Drugs that have an </a:t>
            </a:r>
            <a:r>
              <a:rPr lang="en-US" sz="2800" b="1" dirty="0" smtClean="0">
                <a:solidFill>
                  <a:srgbClr val="FFC000"/>
                </a:solidFill>
              </a:rPr>
              <a:t>inhibitory effect on the </a:t>
            </a:r>
            <a:br>
              <a:rPr lang="en-US" sz="2800" b="1" dirty="0" smtClean="0">
                <a:solidFill>
                  <a:srgbClr val="FFC000"/>
                </a:solidFill>
              </a:rPr>
            </a:br>
            <a:r>
              <a:rPr lang="en-US" sz="2800" b="1" dirty="0" smtClean="0">
                <a:solidFill>
                  <a:srgbClr val="FFC000"/>
                </a:solidFill>
              </a:rPr>
              <a:t>CNS</a:t>
            </a:r>
            <a:r>
              <a:rPr lang="en-US" sz="2800" b="1" dirty="0" smtClean="0"/>
              <a:t> </a:t>
            </a:r>
            <a:r>
              <a:rPr lang="en-US" sz="2800" b="1" dirty="0" smtClean="0">
                <a:solidFill>
                  <a:srgbClr val="FFFF00"/>
                </a:solidFill>
              </a:rPr>
              <a:t>to the degree that they reduce:</a:t>
            </a:r>
          </a:p>
          <a:p>
            <a:pPr marL="363538" lvl="1">
              <a:defRPr/>
            </a:pPr>
            <a:r>
              <a:rPr lang="en-US" sz="2800" b="1" dirty="0" smtClean="0">
                <a:solidFill>
                  <a:srgbClr val="FFFF00"/>
                </a:solidFill>
              </a:rPr>
              <a:t>Nervousness</a:t>
            </a:r>
          </a:p>
          <a:p>
            <a:pPr marL="363538" lvl="1">
              <a:defRPr/>
            </a:pPr>
            <a:r>
              <a:rPr lang="en-US" sz="2800" b="1" dirty="0" smtClean="0">
                <a:solidFill>
                  <a:srgbClr val="FFFF00"/>
                </a:solidFill>
              </a:rPr>
              <a:t>Excitability</a:t>
            </a:r>
          </a:p>
          <a:p>
            <a:pPr marL="363538" lvl="1">
              <a:defRPr/>
            </a:pPr>
            <a:r>
              <a:rPr lang="en-US" sz="2800" b="1" dirty="0" smtClean="0">
                <a:solidFill>
                  <a:srgbClr val="FFFF00"/>
                </a:solidFill>
              </a:rPr>
              <a:t>Irritability without causing </a:t>
            </a:r>
            <a:r>
              <a:rPr lang="en-US" sz="2800" b="1" dirty="0" smtClean="0">
                <a:solidFill>
                  <a:srgbClr val="FFFF00"/>
                </a:solidFill>
              </a:rPr>
              <a:t>sleep</a:t>
            </a:r>
            <a:endParaRPr lang="id-ID" sz="2800" b="1" dirty="0" smtClean="0">
              <a:solidFill>
                <a:srgbClr val="FFFF00"/>
              </a:solidFill>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6892" y="1852324"/>
            <a:ext cx="7358113" cy="3286148"/>
          </a:xfrm>
        </p:spPr>
        <p:txBody>
          <a:bodyPr/>
          <a:lstStyle/>
          <a:p>
            <a:pPr marL="444500" lvl="0" indent="-444500" algn="l" rtl="0">
              <a:buClr>
                <a:srgbClr val="FFC000"/>
              </a:buClr>
              <a:buFont typeface="Wingdings" pitchFamily="2" charset="2"/>
              <a:buChar char="Ø"/>
            </a:pPr>
            <a:r>
              <a:rPr lang="en-US" b="1" dirty="0" smtClean="0">
                <a:solidFill>
                  <a:srgbClr val="FFFF00"/>
                </a:solidFill>
              </a:rPr>
              <a:t>Anxiety</a:t>
            </a:r>
            <a:r>
              <a:rPr lang="en-US" b="1" dirty="0">
                <a:solidFill>
                  <a:srgbClr val="FFFF00"/>
                </a:solidFill>
              </a:rPr>
              <a:t>: Barbiturates have been used as mild sedatives to relieve anxiety, nervous tension, and insomnia. When used as hypnotics, they suppress REM sleep more than other stages. However, most have been replaced by the benzodiazepines</a:t>
            </a:r>
            <a:r>
              <a:rPr lang="en-US" b="1" dirty="0" smtClean="0">
                <a:solidFill>
                  <a:srgbClr val="FFFF00"/>
                </a:solidFill>
              </a:rPr>
              <a:t>.</a:t>
            </a:r>
            <a:endParaRPr lang="en-US" dirty="0">
              <a:solidFill>
                <a:srgbClr val="FFFF00"/>
              </a:solidFill>
            </a:endParaRPr>
          </a:p>
        </p:txBody>
      </p:sp>
      <p:sp>
        <p:nvSpPr>
          <p:cNvPr id="5" name="عنوان 1"/>
          <p:cNvSpPr>
            <a:spLocks noGrp="1"/>
          </p:cNvSpPr>
          <p:nvPr>
            <p:ph type="title"/>
          </p:nvPr>
        </p:nvSpPr>
        <p:spPr>
          <a:xfrm>
            <a:off x="1402672" y="168908"/>
            <a:ext cx="6357982" cy="1571636"/>
          </a:xfrm>
        </p:spPr>
        <p:txBody>
          <a:bodyPr>
            <a:noAutofit/>
          </a:bodyPr>
          <a:lstStyle/>
          <a:p>
            <a:pPr algn="ctr" rtl="0"/>
            <a:r>
              <a:rPr lang="en-US" sz="3600" b="1" dirty="0" err="1" smtClean="0">
                <a:solidFill>
                  <a:srgbClr val="FFFF00"/>
                </a:solidFill>
                <a:latin typeface="Calisto MT" pitchFamily="18" charset="0"/>
              </a:rPr>
              <a:t>Anxiolytic</a:t>
            </a:r>
            <a:r>
              <a:rPr lang="en-US" sz="3600" b="1" dirty="0" smtClean="0">
                <a:solidFill>
                  <a:srgbClr val="FFFF00"/>
                </a:solidFill>
                <a:latin typeface="Calisto MT" pitchFamily="18" charset="0"/>
              </a:rPr>
              <a:t>, Sedative and</a:t>
            </a:r>
            <a:br>
              <a:rPr lang="en-US" sz="3600" b="1" dirty="0" smtClean="0">
                <a:solidFill>
                  <a:srgbClr val="FFFF00"/>
                </a:solidFill>
                <a:latin typeface="Calisto MT" pitchFamily="18" charset="0"/>
              </a:rPr>
            </a:br>
            <a:r>
              <a:rPr lang="en-US" sz="3600" b="1" dirty="0" smtClean="0">
                <a:solidFill>
                  <a:srgbClr val="FFFF00"/>
                </a:solidFill>
                <a:latin typeface="Calisto MT" pitchFamily="18" charset="0"/>
              </a:rPr>
              <a:t> Hypnotic Drugs</a:t>
            </a:r>
            <a:endParaRPr lang="en-US" sz="3600" b="1" dirty="0">
              <a:solidFill>
                <a:srgbClr val="FFFF00"/>
              </a:solidFill>
              <a:latin typeface="Calisto MT" pitchFamily="18" charset="0"/>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95030" y="1946452"/>
            <a:ext cx="7570811" cy="3500462"/>
          </a:xfrm>
        </p:spPr>
        <p:txBody>
          <a:bodyPr>
            <a:normAutofit lnSpcReduction="10000"/>
          </a:bodyPr>
          <a:lstStyle/>
          <a:p>
            <a:pPr marL="444500" indent="-444500" algn="l" rtl="0">
              <a:buClr>
                <a:srgbClr val="FFC000"/>
              </a:buClr>
              <a:buFont typeface="Wingdings" pitchFamily="2" charset="2"/>
              <a:buChar char="Ø"/>
            </a:pPr>
            <a:r>
              <a:rPr lang="en-US" b="1" dirty="0" smtClean="0">
                <a:solidFill>
                  <a:srgbClr val="FFFF00"/>
                </a:solidFill>
              </a:rPr>
              <a:t>Pharmacokinetics of barbiturates</a:t>
            </a:r>
            <a:endParaRPr lang="en-US" b="1" dirty="0">
              <a:solidFill>
                <a:srgbClr val="FFFF00"/>
              </a:solidFill>
            </a:endParaRPr>
          </a:p>
          <a:p>
            <a:pPr marL="444500" indent="-444500" algn="l" rtl="0">
              <a:buClr>
                <a:srgbClr val="FFC000"/>
              </a:buClr>
              <a:buFont typeface="Wingdings" pitchFamily="2" charset="2"/>
              <a:buChar char="Ø"/>
            </a:pPr>
            <a:r>
              <a:rPr lang="en-US" b="1" dirty="0">
                <a:solidFill>
                  <a:srgbClr val="FFFF00"/>
                </a:solidFill>
              </a:rPr>
              <a:t>Barbiturates are </a:t>
            </a:r>
            <a:r>
              <a:rPr lang="en-US" b="1" u="sng" dirty="0">
                <a:solidFill>
                  <a:srgbClr val="FFFF00"/>
                </a:solidFill>
              </a:rPr>
              <a:t>absorbed orally </a:t>
            </a:r>
            <a:r>
              <a:rPr lang="en-US" b="1" dirty="0">
                <a:solidFill>
                  <a:srgbClr val="FFFF00"/>
                </a:solidFill>
              </a:rPr>
              <a:t>and </a:t>
            </a:r>
            <a:r>
              <a:rPr lang="en-US" b="1" u="sng" dirty="0">
                <a:solidFill>
                  <a:srgbClr val="FFFF00"/>
                </a:solidFill>
              </a:rPr>
              <a:t>distributed widely </a:t>
            </a:r>
            <a:r>
              <a:rPr lang="en-US" b="1" dirty="0">
                <a:solidFill>
                  <a:srgbClr val="FFFF00"/>
                </a:solidFill>
              </a:rPr>
              <a:t>throughout the body. Barbiturates are metabolized in the liver, and inactive metabolites are excreted in the urine.</a:t>
            </a:r>
          </a:p>
          <a:p>
            <a:pPr marL="444500" indent="-444500" algn="l" rtl="0">
              <a:buClr>
                <a:srgbClr val="FFC000"/>
              </a:buClr>
              <a:buFont typeface="Wingdings" pitchFamily="2" charset="2"/>
              <a:buChar char="Ø"/>
            </a:pPr>
            <a:r>
              <a:rPr lang="en-US" b="1" dirty="0" smtClean="0">
                <a:solidFill>
                  <a:srgbClr val="FFFF00"/>
                </a:solidFill>
              </a:rPr>
              <a:t>They </a:t>
            </a:r>
            <a:r>
              <a:rPr lang="en-US" b="1" dirty="0">
                <a:solidFill>
                  <a:srgbClr val="FFFF00"/>
                </a:solidFill>
              </a:rPr>
              <a:t>readily cross the placenta and can depress the fetus. </a:t>
            </a:r>
          </a:p>
        </p:txBody>
      </p:sp>
      <p:sp>
        <p:nvSpPr>
          <p:cNvPr id="5" name="عنوان 1"/>
          <p:cNvSpPr>
            <a:spLocks noGrp="1"/>
          </p:cNvSpPr>
          <p:nvPr>
            <p:ph type="title"/>
          </p:nvPr>
        </p:nvSpPr>
        <p:spPr>
          <a:xfrm>
            <a:off x="1402672" y="168908"/>
            <a:ext cx="6357982" cy="1571636"/>
          </a:xfrm>
        </p:spPr>
        <p:txBody>
          <a:bodyPr>
            <a:noAutofit/>
          </a:bodyPr>
          <a:lstStyle/>
          <a:p>
            <a:pPr algn="ctr" rtl="0"/>
            <a:r>
              <a:rPr lang="en-US" sz="3600" b="1" dirty="0" err="1" smtClean="0">
                <a:solidFill>
                  <a:srgbClr val="FFFF00"/>
                </a:solidFill>
                <a:latin typeface="Calisto MT" pitchFamily="18" charset="0"/>
              </a:rPr>
              <a:t>Anxiolytic</a:t>
            </a:r>
            <a:r>
              <a:rPr lang="en-US" sz="3600" b="1" dirty="0" smtClean="0">
                <a:solidFill>
                  <a:srgbClr val="FFFF00"/>
                </a:solidFill>
                <a:latin typeface="Calisto MT" pitchFamily="18" charset="0"/>
              </a:rPr>
              <a:t>, Sedative and</a:t>
            </a:r>
            <a:br>
              <a:rPr lang="en-US" sz="3600" b="1" dirty="0" smtClean="0">
                <a:solidFill>
                  <a:srgbClr val="FFFF00"/>
                </a:solidFill>
                <a:latin typeface="Calisto MT" pitchFamily="18" charset="0"/>
              </a:rPr>
            </a:br>
            <a:r>
              <a:rPr lang="en-US" sz="3600" b="1" dirty="0" smtClean="0">
                <a:solidFill>
                  <a:srgbClr val="FFFF00"/>
                </a:solidFill>
                <a:latin typeface="Calisto MT" pitchFamily="18" charset="0"/>
              </a:rPr>
              <a:t> Hypnotic Drugs</a:t>
            </a:r>
            <a:endParaRPr lang="en-US" sz="3600" b="1" dirty="0">
              <a:solidFill>
                <a:srgbClr val="FFFF00"/>
              </a:solidFill>
              <a:latin typeface="Calisto MT" pitchFamily="18" charset="0"/>
            </a:endParaRP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73927" y="1917031"/>
            <a:ext cx="7999439" cy="3727385"/>
          </a:xfrm>
        </p:spPr>
        <p:txBody>
          <a:bodyPr>
            <a:normAutofit lnSpcReduction="10000"/>
          </a:bodyPr>
          <a:lstStyle/>
          <a:p>
            <a:pPr marL="444500" indent="-444500" algn="l" rtl="0">
              <a:buClr>
                <a:srgbClr val="FFC000"/>
              </a:buClr>
              <a:buNone/>
            </a:pPr>
            <a:r>
              <a:rPr lang="en-US" sz="2400" b="1" dirty="0">
                <a:solidFill>
                  <a:srgbClr val="FFFF00"/>
                </a:solidFill>
              </a:rPr>
              <a:t>Adverse effect of </a:t>
            </a:r>
            <a:r>
              <a:rPr lang="en-US" sz="2400" b="1" dirty="0" smtClean="0">
                <a:solidFill>
                  <a:srgbClr val="FFFF00"/>
                </a:solidFill>
              </a:rPr>
              <a:t>barbiturates</a:t>
            </a:r>
            <a:endParaRPr lang="ar-IQ" sz="2400" b="1" dirty="0" smtClean="0">
              <a:solidFill>
                <a:srgbClr val="FFFF00"/>
              </a:solidFill>
            </a:endParaRPr>
          </a:p>
          <a:p>
            <a:pPr marL="457200" lvl="0" indent="-457200" algn="l" rtl="0">
              <a:buClr>
                <a:srgbClr val="FFC000"/>
              </a:buClr>
              <a:buFont typeface="+mj-lt"/>
              <a:buAutoNum type="arabicPeriod"/>
            </a:pPr>
            <a:r>
              <a:rPr lang="en-US" sz="2400" b="1" dirty="0" smtClean="0">
                <a:solidFill>
                  <a:srgbClr val="FFFF00"/>
                </a:solidFill>
              </a:rPr>
              <a:t>CNS: Barbiturates cause drowsiness</a:t>
            </a:r>
            <a:r>
              <a:rPr lang="en-US" sz="2400" b="1" dirty="0">
                <a:solidFill>
                  <a:srgbClr val="FFFF00"/>
                </a:solidFill>
              </a:rPr>
              <a:t>, impaired concentration, The CNS depressant effects of barbiturates synergize with those of ethanol.</a:t>
            </a:r>
          </a:p>
          <a:p>
            <a:pPr marL="457200" lvl="0" indent="-457200" algn="l" rtl="0">
              <a:buClr>
                <a:srgbClr val="FFC000"/>
              </a:buClr>
              <a:buFont typeface="+mj-lt"/>
              <a:buAutoNum type="arabicPeriod"/>
            </a:pPr>
            <a:r>
              <a:rPr lang="en-US" sz="2400" b="1" dirty="0">
                <a:solidFill>
                  <a:srgbClr val="FFFF00"/>
                </a:solidFill>
              </a:rPr>
              <a:t>Drug hangover: Hypnotic doses of barbiturates produce a feeling of tiredness well after the patient wakes. This drug hangover may lead to impaired ability to function normally for many hours after waking. Occasionally, nausea and dizziness occur</a:t>
            </a:r>
            <a:r>
              <a:rPr lang="en-US" sz="2400" b="1" dirty="0" smtClean="0">
                <a:solidFill>
                  <a:srgbClr val="FFFF00"/>
                </a:solidFill>
              </a:rPr>
              <a:t>.</a:t>
            </a:r>
            <a:endParaRPr lang="en-US" sz="2400" b="1" dirty="0">
              <a:solidFill>
                <a:srgbClr val="FFFF00"/>
              </a:solidFill>
            </a:endParaRPr>
          </a:p>
        </p:txBody>
      </p:sp>
      <p:sp>
        <p:nvSpPr>
          <p:cNvPr id="5" name="عنوان 1"/>
          <p:cNvSpPr>
            <a:spLocks noGrp="1"/>
          </p:cNvSpPr>
          <p:nvPr>
            <p:ph type="title"/>
          </p:nvPr>
        </p:nvSpPr>
        <p:spPr>
          <a:xfrm>
            <a:off x="1402672" y="168908"/>
            <a:ext cx="6357982" cy="1571636"/>
          </a:xfrm>
        </p:spPr>
        <p:txBody>
          <a:bodyPr>
            <a:noAutofit/>
          </a:bodyPr>
          <a:lstStyle/>
          <a:p>
            <a:pPr algn="ctr" rtl="0"/>
            <a:r>
              <a:rPr lang="en-US" sz="3600" b="1" dirty="0" err="1" smtClean="0">
                <a:solidFill>
                  <a:srgbClr val="FFFF00"/>
                </a:solidFill>
                <a:latin typeface="Calisto MT" pitchFamily="18" charset="0"/>
              </a:rPr>
              <a:t>Anxiolytic</a:t>
            </a:r>
            <a:r>
              <a:rPr lang="en-US" sz="3600" b="1" dirty="0" smtClean="0">
                <a:solidFill>
                  <a:srgbClr val="FFFF00"/>
                </a:solidFill>
                <a:latin typeface="Calisto MT" pitchFamily="18" charset="0"/>
              </a:rPr>
              <a:t>, Sedative and</a:t>
            </a:r>
            <a:br>
              <a:rPr lang="en-US" sz="3600" b="1" dirty="0" smtClean="0">
                <a:solidFill>
                  <a:srgbClr val="FFFF00"/>
                </a:solidFill>
                <a:latin typeface="Calisto MT" pitchFamily="18" charset="0"/>
              </a:rPr>
            </a:br>
            <a:r>
              <a:rPr lang="en-US" sz="3600" b="1" dirty="0" smtClean="0">
                <a:solidFill>
                  <a:srgbClr val="FFFF00"/>
                </a:solidFill>
                <a:latin typeface="Calisto MT" pitchFamily="18" charset="0"/>
              </a:rPr>
              <a:t> Hypnotic Drugs</a:t>
            </a:r>
            <a:endParaRPr lang="en-US" sz="3600" b="1" dirty="0">
              <a:solidFill>
                <a:srgbClr val="FFFF00"/>
              </a:solidFill>
              <a:latin typeface="Calisto MT" pitchFamily="18" charset="0"/>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1402672" y="168908"/>
            <a:ext cx="6357982" cy="1571636"/>
          </a:xfrm>
        </p:spPr>
        <p:txBody>
          <a:bodyPr>
            <a:noAutofit/>
          </a:bodyPr>
          <a:lstStyle/>
          <a:p>
            <a:pPr algn="ctr" rtl="0"/>
            <a:r>
              <a:rPr lang="en-US" sz="3600" b="1" dirty="0" err="1" smtClean="0">
                <a:solidFill>
                  <a:srgbClr val="FFFF00"/>
                </a:solidFill>
                <a:latin typeface="Calisto MT" pitchFamily="18" charset="0"/>
              </a:rPr>
              <a:t>Anxiolytic</a:t>
            </a:r>
            <a:r>
              <a:rPr lang="en-US" sz="3600" b="1" dirty="0" smtClean="0">
                <a:solidFill>
                  <a:srgbClr val="FFFF00"/>
                </a:solidFill>
                <a:latin typeface="Calisto MT" pitchFamily="18" charset="0"/>
              </a:rPr>
              <a:t>, Sedative and</a:t>
            </a:r>
            <a:br>
              <a:rPr lang="en-US" sz="3600" b="1" dirty="0" smtClean="0">
                <a:solidFill>
                  <a:srgbClr val="FFFF00"/>
                </a:solidFill>
                <a:latin typeface="Calisto MT" pitchFamily="18" charset="0"/>
              </a:rPr>
            </a:br>
            <a:r>
              <a:rPr lang="en-US" sz="3600" b="1" dirty="0" smtClean="0">
                <a:solidFill>
                  <a:srgbClr val="FFFF00"/>
                </a:solidFill>
                <a:latin typeface="Calisto MT" pitchFamily="18" charset="0"/>
              </a:rPr>
              <a:t> Hypnotic Drugs</a:t>
            </a:r>
            <a:endParaRPr lang="en-US" sz="3600" b="1" dirty="0">
              <a:solidFill>
                <a:srgbClr val="FFFF00"/>
              </a:solidFill>
              <a:latin typeface="Calisto MT" pitchFamily="18" charset="0"/>
            </a:endParaRPr>
          </a:p>
        </p:txBody>
      </p:sp>
      <p:sp>
        <p:nvSpPr>
          <p:cNvPr id="5" name="مستطيل 4"/>
          <p:cNvSpPr/>
          <p:nvPr/>
        </p:nvSpPr>
        <p:spPr>
          <a:xfrm>
            <a:off x="326061" y="1781723"/>
            <a:ext cx="8501122" cy="4893647"/>
          </a:xfrm>
          <a:prstGeom prst="rect">
            <a:avLst/>
          </a:prstGeom>
        </p:spPr>
        <p:txBody>
          <a:bodyPr wrap="square">
            <a:spAutoFit/>
          </a:bodyPr>
          <a:lstStyle/>
          <a:p>
            <a:pPr marL="444500" lvl="0" indent="-444500">
              <a:buClr>
                <a:srgbClr val="FFC000"/>
              </a:buClr>
            </a:pPr>
            <a:r>
              <a:rPr lang="en-US" sz="2400" b="1" dirty="0" smtClean="0">
                <a:solidFill>
                  <a:srgbClr val="FFFF00"/>
                </a:solidFill>
              </a:rPr>
              <a:t>3.   Induce the P450 system and may decrease the duration of action of drugs that are metabolized by these hepatic enzymes.</a:t>
            </a:r>
          </a:p>
          <a:p>
            <a:pPr marL="444500" lvl="0" indent="-444500">
              <a:buClr>
                <a:srgbClr val="FFC000"/>
              </a:buClr>
            </a:pPr>
            <a:r>
              <a:rPr lang="en-US" sz="2400" b="1" dirty="0" smtClean="0">
                <a:solidFill>
                  <a:srgbClr val="FFFF00"/>
                </a:solidFill>
              </a:rPr>
              <a:t>4.   Increase </a:t>
            </a:r>
            <a:r>
              <a:rPr lang="en-US" sz="2400" b="1" dirty="0" err="1" smtClean="0">
                <a:solidFill>
                  <a:srgbClr val="FFFF00"/>
                </a:solidFill>
              </a:rPr>
              <a:t>porphyrin</a:t>
            </a:r>
            <a:r>
              <a:rPr lang="en-US" sz="2400" b="1" dirty="0" smtClean="0">
                <a:solidFill>
                  <a:srgbClr val="FFFF00"/>
                </a:solidFill>
              </a:rPr>
              <a:t> synthesis, and </a:t>
            </a:r>
            <a:r>
              <a:rPr lang="en-US" sz="2400" b="1" dirty="0" smtClean="0">
                <a:solidFill>
                  <a:srgbClr val="FFFF00"/>
                </a:solidFill>
              </a:rPr>
              <a:t>they are </a:t>
            </a:r>
            <a:r>
              <a:rPr lang="en-US" sz="2400" b="1" dirty="0" smtClean="0">
                <a:solidFill>
                  <a:srgbClr val="FFFF00"/>
                </a:solidFill>
              </a:rPr>
              <a:t>contraindicated in patients with acute intermittent </a:t>
            </a:r>
            <a:r>
              <a:rPr lang="en-US" sz="2400" b="1" dirty="0" err="1" smtClean="0">
                <a:solidFill>
                  <a:srgbClr val="FFFF00"/>
                </a:solidFill>
              </a:rPr>
              <a:t>porphyria</a:t>
            </a:r>
            <a:r>
              <a:rPr lang="en-US" sz="2400" b="1" dirty="0" smtClean="0">
                <a:solidFill>
                  <a:srgbClr val="FFFF00"/>
                </a:solidFill>
              </a:rPr>
              <a:t>.</a:t>
            </a:r>
          </a:p>
          <a:p>
            <a:pPr marL="444500" lvl="0" indent="-444500">
              <a:buClr>
                <a:srgbClr val="FFC000"/>
              </a:buClr>
            </a:pPr>
            <a:r>
              <a:rPr lang="en-US" sz="2400" b="1" dirty="0" smtClean="0">
                <a:solidFill>
                  <a:srgbClr val="FFFF00"/>
                </a:solidFill>
              </a:rPr>
              <a:t>5.  Physical dependence: Abrupt withdrawal from barbiturates may cause tremors, anxiety, weakness, nausea and vomiting, seizures, delirium, and cardiac arrest. </a:t>
            </a:r>
          </a:p>
          <a:p>
            <a:pPr marL="444500" lvl="0" indent="-444500">
              <a:buClr>
                <a:srgbClr val="FFC000"/>
              </a:buClr>
            </a:pPr>
            <a:r>
              <a:rPr lang="en-US" sz="2400" b="1" dirty="0" smtClean="0">
                <a:solidFill>
                  <a:srgbClr val="FFFF00"/>
                </a:solidFill>
              </a:rPr>
              <a:t>6.  Poisoning: death resulting from drug overdoses because of severe depression of respiration and cardiovascular depression.</a:t>
            </a:r>
            <a:endParaRPr lang="en-US" sz="2400" dirty="0">
              <a:solidFill>
                <a:srgbClr val="FFFF00"/>
              </a:solidFill>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C:\Users\Mohammed\Desktop\New Folder\Image8.bmp"/>
          <p:cNvPicPr>
            <a:picLocks noGrp="1" noChangeAspect="1" noChangeArrowheads="1"/>
          </p:cNvPicPr>
          <p:nvPr>
            <p:ph idx="1"/>
          </p:nvPr>
        </p:nvPicPr>
        <p:blipFill>
          <a:blip r:embed="rId2"/>
          <a:srcRect/>
          <a:stretch>
            <a:fillRect/>
          </a:stretch>
        </p:blipFill>
        <p:spPr bwMode="auto">
          <a:xfrm>
            <a:off x="3682809" y="196172"/>
            <a:ext cx="1804438" cy="6445029"/>
          </a:xfrm>
          <a:prstGeom prst="rect">
            <a:avLst/>
          </a:prstGeom>
          <a:noFill/>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85035" y="2267504"/>
            <a:ext cx="6357982" cy="1377941"/>
          </a:xfrm>
        </p:spPr>
        <p:txBody>
          <a:bodyPr/>
          <a:lstStyle/>
          <a:p>
            <a:pPr marL="444500" indent="-444500" algn="l" rtl="0">
              <a:buClr>
                <a:srgbClr val="FFC000"/>
              </a:buClr>
              <a:buFont typeface="Wingdings" pitchFamily="2" charset="2"/>
              <a:buChar char="Ø"/>
            </a:pPr>
            <a:r>
              <a:rPr lang="en-US" sz="3200" b="1" dirty="0">
                <a:solidFill>
                  <a:srgbClr val="FFFF00"/>
                </a:solidFill>
              </a:rPr>
              <a:t>Note: No specific barbiturate antagonist is </a:t>
            </a:r>
            <a:r>
              <a:rPr lang="en-US" sz="3200" b="1" dirty="0" smtClean="0">
                <a:solidFill>
                  <a:srgbClr val="FFFF00"/>
                </a:solidFill>
              </a:rPr>
              <a:t>available</a:t>
            </a:r>
            <a:endParaRPr lang="en-US" sz="3200" b="1" dirty="0">
              <a:solidFill>
                <a:srgbClr val="FFFF00"/>
              </a:solidFill>
            </a:endParaRPr>
          </a:p>
        </p:txBody>
      </p:sp>
      <p:sp>
        <p:nvSpPr>
          <p:cNvPr id="5" name="عنوان 1"/>
          <p:cNvSpPr>
            <a:spLocks noGrp="1"/>
          </p:cNvSpPr>
          <p:nvPr>
            <p:ph type="title"/>
          </p:nvPr>
        </p:nvSpPr>
        <p:spPr>
          <a:xfrm>
            <a:off x="1402672" y="168908"/>
            <a:ext cx="6357982" cy="1571636"/>
          </a:xfrm>
        </p:spPr>
        <p:txBody>
          <a:bodyPr>
            <a:noAutofit/>
          </a:bodyPr>
          <a:lstStyle/>
          <a:p>
            <a:pPr algn="ctr" rtl="0"/>
            <a:r>
              <a:rPr lang="en-US" sz="3600" b="1" dirty="0" err="1" smtClean="0">
                <a:solidFill>
                  <a:srgbClr val="FFFF00"/>
                </a:solidFill>
                <a:latin typeface="Calisto MT" pitchFamily="18" charset="0"/>
              </a:rPr>
              <a:t>Anxiolytic</a:t>
            </a:r>
            <a:r>
              <a:rPr lang="en-US" sz="3600" b="1" dirty="0" smtClean="0">
                <a:solidFill>
                  <a:srgbClr val="FFFF00"/>
                </a:solidFill>
                <a:latin typeface="Calisto MT" pitchFamily="18" charset="0"/>
              </a:rPr>
              <a:t>, Sedative and</a:t>
            </a:r>
            <a:br>
              <a:rPr lang="en-US" sz="3600" b="1" dirty="0" smtClean="0">
                <a:solidFill>
                  <a:srgbClr val="FFFF00"/>
                </a:solidFill>
                <a:latin typeface="Calisto MT" pitchFamily="18" charset="0"/>
              </a:rPr>
            </a:br>
            <a:r>
              <a:rPr lang="en-US" sz="3600" b="1" dirty="0" smtClean="0">
                <a:solidFill>
                  <a:srgbClr val="FFFF00"/>
                </a:solidFill>
                <a:latin typeface="Calisto MT" pitchFamily="18" charset="0"/>
              </a:rPr>
              <a:t> Hypnotic Drugs</a:t>
            </a:r>
            <a:endParaRPr lang="en-US" sz="3600" b="1" dirty="0">
              <a:solidFill>
                <a:srgbClr val="FFFF00"/>
              </a:solidFill>
              <a:latin typeface="Calisto MT" pitchFamily="18" charset="0"/>
            </a:endParaRP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135408" y="1798535"/>
            <a:ext cx="6858047" cy="4471981"/>
          </a:xfrm>
        </p:spPr>
        <p:txBody>
          <a:bodyPr>
            <a:noAutofit/>
          </a:bodyPr>
          <a:lstStyle/>
          <a:p>
            <a:pPr marL="444500" indent="-444500" algn="l" rtl="0">
              <a:buClr>
                <a:srgbClr val="FFC000"/>
              </a:buClr>
              <a:buNone/>
            </a:pPr>
            <a:r>
              <a:rPr lang="en-US" sz="2400" b="1" dirty="0">
                <a:solidFill>
                  <a:srgbClr val="FFFF00"/>
                </a:solidFill>
              </a:rPr>
              <a:t>Treatment of patient with barbiturates poisoning</a:t>
            </a:r>
          </a:p>
          <a:p>
            <a:pPr marL="444500" lvl="0" indent="-444500" algn="l" rtl="0">
              <a:buClr>
                <a:srgbClr val="FFC000"/>
              </a:buClr>
              <a:buFont typeface="Wingdings" pitchFamily="2" charset="2"/>
              <a:buChar char="Ø"/>
            </a:pPr>
            <a:r>
              <a:rPr lang="en-US" sz="2400" b="1" dirty="0">
                <a:solidFill>
                  <a:srgbClr val="FFFF00"/>
                </a:solidFill>
              </a:rPr>
              <a:t>artificial respiration </a:t>
            </a:r>
          </a:p>
          <a:p>
            <a:pPr marL="444500" lvl="0" indent="-444500" algn="l" rtl="0">
              <a:buClr>
                <a:srgbClr val="FFC000"/>
              </a:buClr>
              <a:buFont typeface="Wingdings" pitchFamily="2" charset="2"/>
              <a:buChar char="Ø"/>
            </a:pPr>
            <a:r>
              <a:rPr lang="en-US" sz="2400" b="1" dirty="0">
                <a:solidFill>
                  <a:srgbClr val="FFFF00"/>
                </a:solidFill>
              </a:rPr>
              <a:t>purging the stomach of its contents if the drug has been recently taken</a:t>
            </a:r>
          </a:p>
          <a:p>
            <a:pPr marL="444500" lvl="0" indent="-444500" algn="l" rtl="0">
              <a:buClr>
                <a:srgbClr val="FFC000"/>
              </a:buClr>
              <a:buFont typeface="Wingdings" pitchFamily="2" charset="2"/>
              <a:buChar char="Ø"/>
            </a:pPr>
            <a:r>
              <a:rPr lang="en-US" sz="2400" b="1" dirty="0" err="1">
                <a:solidFill>
                  <a:srgbClr val="FFFF00"/>
                </a:solidFill>
              </a:rPr>
              <a:t>Hemodialysis</a:t>
            </a:r>
            <a:r>
              <a:rPr lang="en-US" sz="2400" b="1" dirty="0">
                <a:solidFill>
                  <a:srgbClr val="FFFF00"/>
                </a:solidFill>
              </a:rPr>
              <a:t> may be necessary if large quantities have been taken. </a:t>
            </a:r>
          </a:p>
          <a:p>
            <a:pPr marL="444500" lvl="0" indent="-444500" algn="l" rtl="0">
              <a:buClr>
                <a:srgbClr val="FFC000"/>
              </a:buClr>
              <a:buFont typeface="Wingdings" pitchFamily="2" charset="2"/>
              <a:buChar char="Ø"/>
            </a:pPr>
            <a:r>
              <a:rPr lang="en-US" sz="2400" b="1" dirty="0" err="1">
                <a:solidFill>
                  <a:srgbClr val="FFFF00"/>
                </a:solidFill>
              </a:rPr>
              <a:t>Alkalinization</a:t>
            </a:r>
            <a:r>
              <a:rPr lang="en-US" sz="2400" b="1" dirty="0">
                <a:solidFill>
                  <a:srgbClr val="FFFF00"/>
                </a:solidFill>
              </a:rPr>
              <a:t> of the urine often aids in the elimination of </a:t>
            </a:r>
            <a:r>
              <a:rPr lang="en-US" sz="2400" b="1" dirty="0" err="1">
                <a:solidFill>
                  <a:srgbClr val="FFFF00"/>
                </a:solidFill>
              </a:rPr>
              <a:t>phenobarbital</a:t>
            </a:r>
            <a:r>
              <a:rPr lang="en-US" sz="2400" b="1" dirty="0">
                <a:solidFill>
                  <a:srgbClr val="FFFF00"/>
                </a:solidFill>
              </a:rPr>
              <a:t> </a:t>
            </a:r>
            <a:r>
              <a:rPr lang="en-US" sz="2400" b="1" dirty="0" smtClean="0">
                <a:solidFill>
                  <a:srgbClr val="FFFF00"/>
                </a:solidFill>
              </a:rPr>
              <a:t>.</a:t>
            </a:r>
            <a:endParaRPr lang="en-US" sz="2400" b="1" dirty="0">
              <a:solidFill>
                <a:srgbClr val="FFFF00"/>
              </a:solidFill>
            </a:endParaRPr>
          </a:p>
        </p:txBody>
      </p:sp>
      <p:sp>
        <p:nvSpPr>
          <p:cNvPr id="5" name="عنوان 1"/>
          <p:cNvSpPr>
            <a:spLocks noGrp="1"/>
          </p:cNvSpPr>
          <p:nvPr>
            <p:ph type="title"/>
          </p:nvPr>
        </p:nvSpPr>
        <p:spPr>
          <a:xfrm>
            <a:off x="1402672" y="168908"/>
            <a:ext cx="6357982" cy="1571636"/>
          </a:xfrm>
        </p:spPr>
        <p:txBody>
          <a:bodyPr>
            <a:noAutofit/>
          </a:bodyPr>
          <a:lstStyle/>
          <a:p>
            <a:pPr algn="ctr" rtl="0"/>
            <a:r>
              <a:rPr lang="en-US" sz="3600" b="1" dirty="0" err="1" smtClean="0">
                <a:solidFill>
                  <a:srgbClr val="FFFF00"/>
                </a:solidFill>
                <a:latin typeface="Calisto MT" pitchFamily="18" charset="0"/>
              </a:rPr>
              <a:t>Anxiolytic</a:t>
            </a:r>
            <a:r>
              <a:rPr lang="en-US" sz="3600" b="1" dirty="0" smtClean="0">
                <a:solidFill>
                  <a:srgbClr val="FFFF00"/>
                </a:solidFill>
                <a:latin typeface="Calisto MT" pitchFamily="18" charset="0"/>
              </a:rPr>
              <a:t>, Sedative and</a:t>
            </a:r>
            <a:br>
              <a:rPr lang="en-US" sz="3600" b="1" dirty="0" smtClean="0">
                <a:solidFill>
                  <a:srgbClr val="FFFF00"/>
                </a:solidFill>
                <a:latin typeface="Calisto MT" pitchFamily="18" charset="0"/>
              </a:rPr>
            </a:br>
            <a:r>
              <a:rPr lang="en-US" sz="3600" b="1" dirty="0" smtClean="0">
                <a:solidFill>
                  <a:srgbClr val="FFFF00"/>
                </a:solidFill>
                <a:latin typeface="Calisto MT" pitchFamily="18" charset="0"/>
              </a:rPr>
              <a:t> Hypnotic Drugs</a:t>
            </a:r>
            <a:endParaRPr lang="en-US" sz="3600" b="1" dirty="0">
              <a:solidFill>
                <a:srgbClr val="FFFF00"/>
              </a:solidFill>
              <a:latin typeface="Calisto MT" pitchFamily="18" charset="0"/>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421292" y="445153"/>
            <a:ext cx="4286280" cy="966771"/>
          </a:xfrm>
        </p:spPr>
        <p:txBody>
          <a:bodyPr/>
          <a:lstStyle/>
          <a:p>
            <a:pPr algn="ctr" rtl="0" eaLnBrk="1" hangingPunct="1"/>
            <a:r>
              <a:rPr lang="id-ID" sz="3600" b="1" dirty="0" smtClean="0">
                <a:solidFill>
                  <a:srgbClr val="FFFF00"/>
                </a:solidFill>
                <a:latin typeface="Calisto MT" pitchFamily="18" charset="0"/>
              </a:rPr>
              <a:t>HYPNOTICS</a:t>
            </a:r>
            <a:endParaRPr lang="en-US" sz="3600" b="1" dirty="0" smtClean="0">
              <a:solidFill>
                <a:srgbClr val="FFFF00"/>
              </a:solidFill>
              <a:latin typeface="Calisto MT" pitchFamily="18" charset="0"/>
            </a:endParaRPr>
          </a:p>
        </p:txBody>
      </p:sp>
      <p:sp>
        <p:nvSpPr>
          <p:cNvPr id="8" name="مستطيل 7"/>
          <p:cNvSpPr/>
          <p:nvPr/>
        </p:nvSpPr>
        <p:spPr>
          <a:xfrm>
            <a:off x="1214414" y="1714488"/>
            <a:ext cx="6500858" cy="3477875"/>
          </a:xfrm>
          <a:prstGeom prst="rect">
            <a:avLst/>
          </a:prstGeom>
        </p:spPr>
        <p:txBody>
          <a:bodyPr wrap="square">
            <a:spAutoFit/>
          </a:bodyPr>
          <a:lstStyle/>
          <a:p>
            <a:pPr>
              <a:defRPr/>
            </a:pPr>
            <a:r>
              <a:rPr lang="en-US" sz="2800" b="1" dirty="0" smtClean="0">
                <a:solidFill>
                  <a:srgbClr val="FFFF00"/>
                </a:solidFill>
              </a:rPr>
              <a:t>Calm or soothe the CNS to the point that they </a:t>
            </a:r>
            <a:r>
              <a:rPr lang="en-US" sz="2800" b="1" u="sng" dirty="0" smtClean="0">
                <a:solidFill>
                  <a:srgbClr val="FFC000"/>
                </a:solidFill>
              </a:rPr>
              <a:t>cause sleep </a:t>
            </a:r>
            <a:r>
              <a:rPr lang="en-US" sz="2800" b="1" dirty="0" smtClean="0"/>
              <a:t/>
            </a:r>
            <a:br>
              <a:rPr lang="en-US" sz="2800" b="1" dirty="0" smtClean="0"/>
            </a:br>
            <a:endParaRPr lang="id-ID" sz="2800" b="1" u="sng" dirty="0" smtClean="0">
              <a:solidFill>
                <a:srgbClr val="FFC000"/>
              </a:solidFill>
            </a:endParaRPr>
          </a:p>
          <a:p>
            <a:pPr>
              <a:defRPr/>
            </a:pPr>
            <a:r>
              <a:rPr lang="en-US" altLang="zh-CN" sz="2800" b="1" dirty="0" smtClean="0">
                <a:solidFill>
                  <a:srgbClr val="FFFF00"/>
                </a:solidFill>
              </a:rPr>
              <a:t>A hypnotic drug should produce drowsiness and encourage the onset and maintenance of a state of sleep resembles the natural sleep state.</a:t>
            </a:r>
            <a:endParaRPr lang="en-US" sz="2800" b="1" dirty="0" smtClean="0">
              <a:solidFill>
                <a:srgbClr val="FFFF00"/>
              </a:solidFill>
            </a:endParaRPr>
          </a:p>
          <a:p>
            <a:pPr>
              <a:defRPr/>
            </a:pPr>
            <a:endParaRPr lang="id-ID" sz="2400" dirty="0" smtClean="0">
              <a:sym typeface="Wingdings" pitchFamily="2" charset="2"/>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409392" y="1122820"/>
            <a:ext cx="6301678" cy="3046988"/>
          </a:xfrm>
          <a:prstGeom prst="rect">
            <a:avLst/>
          </a:prstGeom>
          <a:noFill/>
          <a:ln w="9525">
            <a:noFill/>
            <a:miter lim="800000"/>
            <a:headEnd/>
            <a:tailEnd/>
          </a:ln>
        </p:spPr>
        <p:txBody>
          <a:bodyPr wrap="square">
            <a:spAutoFit/>
          </a:bodyPr>
          <a:lstStyle/>
          <a:p>
            <a:r>
              <a:rPr lang="en-US" sz="3200" b="1" dirty="0" err="1">
                <a:solidFill>
                  <a:srgbClr val="FFFF00"/>
                </a:solidFill>
              </a:rPr>
              <a:t>Anxiolytics</a:t>
            </a:r>
            <a:r>
              <a:rPr lang="en-US" sz="3200" b="1" dirty="0">
                <a:solidFill>
                  <a:srgbClr val="FFFF00"/>
                </a:solidFill>
              </a:rPr>
              <a:t>: reduce </a:t>
            </a:r>
            <a:r>
              <a:rPr lang="en-US" sz="3200" b="1" dirty="0" smtClean="0">
                <a:solidFill>
                  <a:srgbClr val="FFFF00"/>
                </a:solidFill>
              </a:rPr>
              <a:t>anxiety</a:t>
            </a:r>
          </a:p>
          <a:p>
            <a:r>
              <a:rPr lang="en-US" sz="3200" b="1" dirty="0" smtClean="0">
                <a:solidFill>
                  <a:srgbClr val="FFFF00"/>
                </a:solidFill>
              </a:rPr>
              <a:t>Sedatives: decrease activity, calming effect</a:t>
            </a:r>
          </a:p>
          <a:p>
            <a:r>
              <a:rPr lang="en-US" sz="3200" b="1" dirty="0" smtClean="0">
                <a:solidFill>
                  <a:srgbClr val="FFFF00"/>
                </a:solidFill>
              </a:rPr>
              <a:t>Hypnotics: induce sleep</a:t>
            </a:r>
          </a:p>
          <a:p>
            <a:r>
              <a:rPr lang="en-US" sz="3200" b="1" dirty="0" smtClean="0">
                <a:solidFill>
                  <a:srgbClr val="FFFF00"/>
                </a:solidFill>
              </a:rPr>
              <a:t>Some drugs have </a:t>
            </a:r>
            <a:r>
              <a:rPr lang="en-US" sz="3200" b="1" dirty="0" err="1" smtClean="0">
                <a:solidFill>
                  <a:srgbClr val="FFFF00"/>
                </a:solidFill>
              </a:rPr>
              <a:t>anxiolytic</a:t>
            </a:r>
            <a:r>
              <a:rPr lang="en-US" sz="3200" b="1" dirty="0" smtClean="0">
                <a:solidFill>
                  <a:srgbClr val="FFFF00"/>
                </a:solidFill>
              </a:rPr>
              <a:t> and sedative/hypnotic effects.</a:t>
            </a:r>
            <a:endParaRPr lang="en-US" sz="3200" dirty="0">
              <a:solidFill>
                <a:srgbClr val="FFFF00"/>
              </a:solidFill>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223658" y="1813610"/>
            <a:ext cx="6715172" cy="1569660"/>
          </a:xfrm>
          <a:prstGeom prst="rect">
            <a:avLst/>
          </a:prstGeom>
        </p:spPr>
        <p:txBody>
          <a:bodyPr wrap="square">
            <a:spAutoFit/>
          </a:bodyPr>
          <a:lstStyle/>
          <a:p>
            <a:pPr marL="444500" indent="-444500">
              <a:buClr>
                <a:srgbClr val="FFC000"/>
              </a:buClr>
              <a:buFont typeface="Wingdings" pitchFamily="2" charset="2"/>
              <a:buChar char="Ø"/>
            </a:pPr>
            <a:r>
              <a:rPr lang="en-US" sz="2400" b="1" dirty="0" smtClean="0">
                <a:solidFill>
                  <a:srgbClr val="FFFF00"/>
                </a:solidFill>
              </a:rPr>
              <a:t>Most </a:t>
            </a:r>
            <a:r>
              <a:rPr lang="en-US" sz="2400" b="1" dirty="0" err="1" smtClean="0">
                <a:solidFill>
                  <a:srgbClr val="FFFF00"/>
                </a:solidFill>
              </a:rPr>
              <a:t>anxiolytic</a:t>
            </a:r>
            <a:r>
              <a:rPr lang="en-US" sz="2400" b="1" dirty="0" smtClean="0">
                <a:solidFill>
                  <a:srgbClr val="FFFF00"/>
                </a:solidFill>
              </a:rPr>
              <a:t> and sedative –hypnotic drugs produce dose – depended depression of the central nervous system function</a:t>
            </a:r>
          </a:p>
        </p:txBody>
      </p:sp>
      <p:sp>
        <p:nvSpPr>
          <p:cNvPr id="5" name="عنوان 1"/>
          <p:cNvSpPr>
            <a:spLocks noGrp="1"/>
          </p:cNvSpPr>
          <p:nvPr>
            <p:ph type="title"/>
          </p:nvPr>
        </p:nvSpPr>
        <p:spPr>
          <a:xfrm>
            <a:off x="1402672" y="168908"/>
            <a:ext cx="6357982" cy="1571636"/>
          </a:xfrm>
        </p:spPr>
        <p:txBody>
          <a:bodyPr>
            <a:noAutofit/>
          </a:bodyPr>
          <a:lstStyle/>
          <a:p>
            <a:pPr algn="ctr" rtl="0"/>
            <a:r>
              <a:rPr lang="en-US" sz="3600" b="1" dirty="0" err="1" smtClean="0">
                <a:solidFill>
                  <a:srgbClr val="FFFF00"/>
                </a:solidFill>
                <a:latin typeface="Calisto MT" pitchFamily="18" charset="0"/>
              </a:rPr>
              <a:t>Anxiolytic</a:t>
            </a:r>
            <a:r>
              <a:rPr lang="en-US" sz="3600" b="1" dirty="0" smtClean="0">
                <a:solidFill>
                  <a:srgbClr val="FFFF00"/>
                </a:solidFill>
                <a:latin typeface="Calisto MT" pitchFamily="18" charset="0"/>
              </a:rPr>
              <a:t>, Sedative and</a:t>
            </a:r>
            <a:br>
              <a:rPr lang="en-US" sz="3600" b="1" dirty="0" smtClean="0">
                <a:solidFill>
                  <a:srgbClr val="FFFF00"/>
                </a:solidFill>
                <a:latin typeface="Calisto MT" pitchFamily="18" charset="0"/>
              </a:rPr>
            </a:br>
            <a:r>
              <a:rPr lang="en-US" sz="3600" b="1" dirty="0" smtClean="0">
                <a:solidFill>
                  <a:srgbClr val="FFFF00"/>
                </a:solidFill>
                <a:latin typeface="Calisto MT" pitchFamily="18" charset="0"/>
              </a:rPr>
              <a:t> Hypnotic Drugs</a:t>
            </a:r>
            <a:endParaRPr lang="en-US" sz="3600" b="1" dirty="0">
              <a:solidFill>
                <a:srgbClr val="FFFF00"/>
              </a:solidFill>
              <a:latin typeface="Calisto MT" pitchFamily="18"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407007" y="445153"/>
            <a:ext cx="4357718" cy="840707"/>
          </a:xfrm>
        </p:spPr>
        <p:txBody>
          <a:bodyPr/>
          <a:lstStyle/>
          <a:p>
            <a:pPr algn="ctr" rtl="0" eaLnBrk="1" hangingPunct="1">
              <a:defRPr/>
            </a:pPr>
            <a:r>
              <a:rPr lang="en-US" altLang="zh-TW" sz="3600" b="1" dirty="0" smtClean="0">
                <a:solidFill>
                  <a:srgbClr val="FFFF00"/>
                </a:solidFill>
                <a:effectLst>
                  <a:outerShdw blurRad="38100" dist="38100" dir="2700000" algn="tl">
                    <a:srgbClr val="000000"/>
                  </a:outerShdw>
                </a:effectLst>
                <a:latin typeface="Calisto MT" pitchFamily="18" charset="0"/>
              </a:rPr>
              <a:t>CNS  Depression</a:t>
            </a:r>
            <a:endParaRPr lang="en-US" altLang="zh-TW" sz="3600" b="1" dirty="0" smtClean="0">
              <a:solidFill>
                <a:srgbClr val="FFFF00"/>
              </a:solidFill>
              <a:latin typeface="Calisto MT" pitchFamily="18" charset="0"/>
            </a:endParaRPr>
          </a:p>
        </p:txBody>
      </p:sp>
      <p:sp>
        <p:nvSpPr>
          <p:cNvPr id="6" name="Rectangle 3"/>
          <p:cNvSpPr>
            <a:spLocks noGrp="1" noChangeArrowheads="1"/>
          </p:cNvSpPr>
          <p:nvPr>
            <p:ph sz="half" idx="1"/>
          </p:nvPr>
        </p:nvSpPr>
        <p:spPr>
          <a:xfrm>
            <a:off x="2675962" y="1837766"/>
            <a:ext cx="3810000" cy="2627504"/>
          </a:xfrm>
        </p:spPr>
        <p:txBody>
          <a:bodyPr/>
          <a:lstStyle/>
          <a:p>
            <a:pPr algn="l" rtl="0" eaLnBrk="1" hangingPunct="1">
              <a:buClr>
                <a:schemeClr val="folHlink"/>
              </a:buClr>
              <a:buFont typeface="Wingdings" pitchFamily="2" charset="2"/>
              <a:buNone/>
            </a:pPr>
            <a:r>
              <a:rPr lang="en-US" altLang="zh-TW" b="1" dirty="0" smtClean="0">
                <a:solidFill>
                  <a:srgbClr val="FFFF00"/>
                </a:solidFill>
                <a:ea typeface="新細明體" pitchFamily="18" charset="-120"/>
              </a:rPr>
              <a:t>Sedation</a:t>
            </a:r>
          </a:p>
          <a:p>
            <a:pPr algn="l" rtl="0" eaLnBrk="1" hangingPunct="1">
              <a:buClr>
                <a:schemeClr val="folHlink"/>
              </a:buClr>
              <a:buFont typeface="Wingdings" pitchFamily="2" charset="2"/>
              <a:buNone/>
            </a:pPr>
            <a:r>
              <a:rPr lang="en-US" altLang="zh-TW" b="1" dirty="0" smtClean="0">
                <a:solidFill>
                  <a:srgbClr val="FFFF00"/>
                </a:solidFill>
                <a:ea typeface="新細明體" pitchFamily="18" charset="-120"/>
              </a:rPr>
              <a:t>Hypnosis</a:t>
            </a:r>
          </a:p>
          <a:p>
            <a:pPr algn="l" rtl="0" eaLnBrk="1" hangingPunct="1">
              <a:buClr>
                <a:schemeClr val="folHlink"/>
              </a:buClr>
              <a:buFont typeface="Wingdings" pitchFamily="2" charset="2"/>
              <a:buNone/>
            </a:pPr>
            <a:r>
              <a:rPr lang="en-US" altLang="zh-TW" b="1" dirty="0" smtClean="0">
                <a:solidFill>
                  <a:srgbClr val="FFFF00"/>
                </a:solidFill>
                <a:ea typeface="新細明體" pitchFamily="18" charset="-120"/>
              </a:rPr>
              <a:t>General Anesthesia</a:t>
            </a:r>
          </a:p>
          <a:p>
            <a:pPr algn="l" rtl="0" eaLnBrk="1" hangingPunct="1">
              <a:buClr>
                <a:schemeClr val="folHlink"/>
              </a:buClr>
              <a:buFont typeface="Wingdings" pitchFamily="2" charset="2"/>
              <a:buNone/>
            </a:pPr>
            <a:r>
              <a:rPr lang="en-US" altLang="zh-TW" b="1" dirty="0" smtClean="0">
                <a:solidFill>
                  <a:srgbClr val="FFFF00"/>
                </a:solidFill>
                <a:ea typeface="新細明體" pitchFamily="18" charset="-120"/>
              </a:rPr>
              <a:t>Poisoning</a:t>
            </a:r>
          </a:p>
          <a:p>
            <a:pPr algn="l" rtl="0" eaLnBrk="1" hangingPunct="1">
              <a:buClr>
                <a:schemeClr val="folHlink"/>
              </a:buClr>
              <a:buFont typeface="Wingdings" pitchFamily="2" charset="2"/>
              <a:buNone/>
            </a:pPr>
            <a:r>
              <a:rPr lang="en-US" altLang="zh-TW" b="1" dirty="0" smtClean="0">
                <a:solidFill>
                  <a:srgbClr val="FFFF00"/>
                </a:solidFill>
                <a:ea typeface="新細明體" pitchFamily="18" charset="-120"/>
              </a:rPr>
              <a:t>Death</a:t>
            </a:r>
          </a:p>
        </p:txBody>
      </p:sp>
      <p:sp>
        <p:nvSpPr>
          <p:cNvPr id="7" name="Line 4"/>
          <p:cNvSpPr>
            <a:spLocks noChangeShapeType="1"/>
          </p:cNvSpPr>
          <p:nvPr/>
        </p:nvSpPr>
        <p:spPr bwMode="auto">
          <a:xfrm>
            <a:off x="2357422" y="1916193"/>
            <a:ext cx="0" cy="2514600"/>
          </a:xfrm>
          <a:prstGeom prst="line">
            <a:avLst/>
          </a:prstGeom>
          <a:noFill/>
          <a:ln w="38100" cap="sq">
            <a:solidFill>
              <a:srgbClr val="FF99CC"/>
            </a:solidFill>
            <a:round/>
            <a:headEnd type="none" w="sm" len="sm"/>
            <a:tailEnd type="arrow" w="med" len="med"/>
          </a:ln>
        </p:spPr>
        <p:txBody>
          <a:bodyPr wrap="none" anchor="ctr"/>
          <a:lstStyle/>
          <a:p>
            <a:endParaRPr lang="ar-IQ"/>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lgn="l"/>
            <a:r>
              <a:rPr lang="en-US" b="1" dirty="0" smtClean="0">
                <a:solidFill>
                  <a:srgbClr val="FFFF00"/>
                </a:solidFill>
              </a:rPr>
              <a:t>The ideal </a:t>
            </a:r>
            <a:r>
              <a:rPr lang="en-US" b="1" dirty="0" err="1" smtClean="0">
                <a:solidFill>
                  <a:srgbClr val="FFFF00"/>
                </a:solidFill>
              </a:rPr>
              <a:t>anxiolytic</a:t>
            </a:r>
            <a:r>
              <a:rPr lang="en-US" b="1" dirty="0" smtClean="0">
                <a:solidFill>
                  <a:srgbClr val="FFFF00"/>
                </a:solidFill>
              </a:rPr>
              <a:t> drug should </a:t>
            </a:r>
            <a:r>
              <a:rPr lang="en-US" b="1" u="sng" dirty="0" smtClean="0">
                <a:solidFill>
                  <a:srgbClr val="FFFF00"/>
                </a:solidFill>
              </a:rPr>
              <a:t>calm</a:t>
            </a:r>
            <a:r>
              <a:rPr lang="en-US" b="1" dirty="0" smtClean="0">
                <a:solidFill>
                  <a:srgbClr val="FFFF00"/>
                </a:solidFill>
              </a:rPr>
              <a:t> the patient </a:t>
            </a:r>
            <a:r>
              <a:rPr lang="en-US" b="1" u="sng" dirty="0" smtClean="0">
                <a:solidFill>
                  <a:srgbClr val="FFFF00"/>
                </a:solidFill>
              </a:rPr>
              <a:t>without</a:t>
            </a:r>
            <a:r>
              <a:rPr lang="en-US" b="1" dirty="0" smtClean="0">
                <a:solidFill>
                  <a:srgbClr val="FFFF00"/>
                </a:solidFill>
              </a:rPr>
              <a:t> causing too much day time </a:t>
            </a:r>
            <a:r>
              <a:rPr lang="en-US" b="1" u="sng" dirty="0" smtClean="0">
                <a:solidFill>
                  <a:srgbClr val="FFFF00"/>
                </a:solidFill>
              </a:rPr>
              <a:t>sedation</a:t>
            </a:r>
            <a:r>
              <a:rPr lang="en-US" b="1" dirty="0" smtClean="0">
                <a:solidFill>
                  <a:srgbClr val="FFFF00"/>
                </a:solidFill>
              </a:rPr>
              <a:t> and </a:t>
            </a:r>
            <a:r>
              <a:rPr lang="en-US" b="1" u="sng" dirty="0" smtClean="0">
                <a:solidFill>
                  <a:srgbClr val="FFFF00"/>
                </a:solidFill>
              </a:rPr>
              <a:t>drowsiness</a:t>
            </a:r>
            <a:r>
              <a:rPr lang="en-US" b="1" dirty="0" smtClean="0">
                <a:solidFill>
                  <a:srgbClr val="FFFF00"/>
                </a:solidFill>
              </a:rPr>
              <a:t> and </a:t>
            </a:r>
            <a:r>
              <a:rPr lang="en-US" b="1" u="sng" dirty="0" smtClean="0">
                <a:solidFill>
                  <a:srgbClr val="FFFF00"/>
                </a:solidFill>
              </a:rPr>
              <a:t>without </a:t>
            </a:r>
            <a:r>
              <a:rPr lang="en-US" b="1" dirty="0" smtClean="0">
                <a:solidFill>
                  <a:srgbClr val="FFFF00"/>
                </a:solidFill>
              </a:rPr>
              <a:t>producing physical or psychological </a:t>
            </a:r>
            <a:r>
              <a:rPr lang="en-US" b="1" u="sng" dirty="0" smtClean="0">
                <a:solidFill>
                  <a:srgbClr val="FFFF00"/>
                </a:solidFill>
              </a:rPr>
              <a:t>dependence</a:t>
            </a:r>
          </a:p>
          <a:p>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97951" y="1069415"/>
            <a:ext cx="7577913" cy="4235461"/>
          </a:xfrm>
        </p:spPr>
        <p:txBody>
          <a:bodyPr/>
          <a:lstStyle/>
          <a:p>
            <a:pPr marL="444500" indent="-444500" algn="l" rtl="0">
              <a:buClr>
                <a:srgbClr val="FFC000"/>
              </a:buClr>
              <a:buFont typeface="Wingdings" pitchFamily="2" charset="2"/>
              <a:buChar char="Ø"/>
            </a:pPr>
            <a:r>
              <a:rPr lang="en-US" b="1" dirty="0" smtClean="0">
                <a:solidFill>
                  <a:srgbClr val="FFFF00"/>
                </a:solidFill>
              </a:rPr>
              <a:t>The ideal hypnotic drug should allow the patient to fall asleep quickly and should maintain sleep of sufficient quality and duration so that the patient  awakes refreshed without a  drug hangover </a:t>
            </a:r>
            <a:endParaRPr lang="ar-IQ" b="1" dirty="0" smtClean="0">
              <a:solidFill>
                <a:srgbClr val="FFFF00"/>
              </a:solidFill>
            </a:endParaRPr>
          </a:p>
          <a:p>
            <a:pPr marL="444500" indent="-444500" algn="l" rtl="0">
              <a:buClr>
                <a:srgbClr val="FFC000"/>
              </a:buClr>
              <a:buFont typeface="Wingdings" pitchFamily="2" charset="2"/>
              <a:buChar char="Ø"/>
            </a:pPr>
            <a:r>
              <a:rPr lang="en-US" b="1" dirty="0" smtClean="0">
                <a:solidFill>
                  <a:srgbClr val="FFFF00"/>
                </a:solidFill>
              </a:rPr>
              <a:t>both type of drug should have very low toxicity and should not interact with other medications in such away  as to produce unwanted or dangerous effect</a:t>
            </a:r>
            <a:endParaRPr lang="en-US" b="1" dirty="0">
              <a:solidFill>
                <a:srgbClr val="FFFF00"/>
              </a:solidFill>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3866864" y="5621725"/>
            <a:ext cx="1428760" cy="625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3200" b="1" i="0" u="none" strike="noStrike" kern="0" cap="none" spc="0" normalizeH="0" baseline="0" noProof="0" dirty="0" smtClean="0">
                <a:ln>
                  <a:noFill/>
                </a:ln>
                <a:solidFill>
                  <a:srgbClr val="FFFF00"/>
                </a:solidFill>
                <a:effectLst/>
                <a:uLnTx/>
                <a:uFillTx/>
                <a:latin typeface="+mj-lt"/>
                <a:ea typeface="+mj-ea"/>
                <a:cs typeface="+mj-cs"/>
              </a:rPr>
              <a:t>sleep</a:t>
            </a:r>
            <a:endParaRPr kumimoji="0" lang="id-ID" sz="3200" b="1" i="0" u="none" strike="noStrike" kern="0" cap="none" spc="0" normalizeH="0" baseline="0" noProof="0" dirty="0">
              <a:ln>
                <a:noFill/>
              </a:ln>
              <a:solidFill>
                <a:srgbClr val="FFFF00"/>
              </a:solidFill>
              <a:effectLst/>
              <a:uLnTx/>
              <a:uFillTx/>
              <a:latin typeface="+mj-lt"/>
              <a:ea typeface="+mj-ea"/>
              <a:cs typeface="+mj-cs"/>
            </a:endParaRPr>
          </a:p>
        </p:txBody>
      </p:sp>
      <p:pic>
        <p:nvPicPr>
          <p:cNvPr id="9" name="صورة 8" descr="http://www.adept.co.za/~erica/baby-sleep-erica-copy.gif"/>
          <p:cNvPicPr/>
          <p:nvPr/>
        </p:nvPicPr>
        <p:blipFill>
          <a:blip r:embed="rId2"/>
          <a:srcRect t="11224" r="3038" b="37755"/>
          <a:stretch>
            <a:fillRect/>
          </a:stretch>
        </p:blipFill>
        <p:spPr bwMode="auto">
          <a:xfrm>
            <a:off x="2153185" y="1730785"/>
            <a:ext cx="4830057" cy="390775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2_Default Design">
  <a:themeElements>
    <a:clrScheme name="1">
      <a:dk1>
        <a:srgbClr val="FFFFFF"/>
      </a:dk1>
      <a:lt1>
        <a:srgbClr val="FFFFFF"/>
      </a:lt1>
      <a:dk2>
        <a:srgbClr val="FFFFFF"/>
      </a:dk2>
      <a:lt2>
        <a:srgbClr val="000000"/>
      </a:lt2>
      <a:accent1>
        <a:srgbClr val="5C8F35"/>
      </a:accent1>
      <a:accent2>
        <a:srgbClr val="99CC00"/>
      </a:accent2>
      <a:accent3>
        <a:srgbClr val="FFFFFF"/>
      </a:accent3>
      <a:accent4>
        <a:srgbClr val="DADADA"/>
      </a:accent4>
      <a:accent5>
        <a:srgbClr val="B5C6AE"/>
      </a:accent5>
      <a:accent6>
        <a:srgbClr val="8AB900"/>
      </a:accent6>
      <a:hlink>
        <a:srgbClr val="DDDDDD"/>
      </a:hlink>
      <a:folHlink>
        <a:srgbClr val="0070C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FFFFFF"/>
        </a:dk1>
        <a:lt1>
          <a:srgbClr val="FFFFFF"/>
        </a:lt1>
        <a:dk2>
          <a:srgbClr val="FFFFFF"/>
        </a:dk2>
        <a:lt2>
          <a:srgbClr val="000000"/>
        </a:lt2>
        <a:accent1>
          <a:srgbClr val="122C74"/>
        </a:accent1>
        <a:accent2>
          <a:srgbClr val="0099FF"/>
        </a:accent2>
        <a:accent3>
          <a:srgbClr val="FFFFFF"/>
        </a:accent3>
        <a:accent4>
          <a:srgbClr val="DADADA"/>
        </a:accent4>
        <a:accent5>
          <a:srgbClr val="AAACBC"/>
        </a:accent5>
        <a:accent6>
          <a:srgbClr val="008AE7"/>
        </a:accent6>
        <a:hlink>
          <a:srgbClr val="99CCFF"/>
        </a:hlink>
        <a:folHlink>
          <a:srgbClr val="FF9933"/>
        </a:folHlink>
      </a:clrScheme>
      <a:clrMap bg1="lt1" tx1="dk1" bg2="lt2" tx2="dk2" accent1="accent1" accent2="accent2" accent3="accent3" accent4="accent4" accent5="accent5" accent6="accent6" hlink="hlink" folHlink="folHlink"/>
    </a:extraClrScheme>
    <a:extraClrScheme>
      <a:clrScheme name="2_Default Design 14">
        <a:dk1>
          <a:srgbClr val="FFFFFF"/>
        </a:dk1>
        <a:lt1>
          <a:srgbClr val="FFFFFF"/>
        </a:lt1>
        <a:dk2>
          <a:srgbClr val="FFFFFF"/>
        </a:dk2>
        <a:lt2>
          <a:srgbClr val="000000"/>
        </a:lt2>
        <a:accent1>
          <a:srgbClr val="5C8F35"/>
        </a:accent1>
        <a:accent2>
          <a:srgbClr val="99CC00"/>
        </a:accent2>
        <a:accent3>
          <a:srgbClr val="FFFFFF"/>
        </a:accent3>
        <a:accent4>
          <a:srgbClr val="DADADA"/>
        </a:accent4>
        <a:accent5>
          <a:srgbClr val="B5C6AE"/>
        </a:accent5>
        <a:accent6>
          <a:srgbClr val="8AB900"/>
        </a:accent6>
        <a:hlink>
          <a:srgbClr val="DDDDDD"/>
        </a:hlink>
        <a:folHlink>
          <a:srgbClr val="FF99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4">
      <a:dk1>
        <a:srgbClr val="FFFFFF"/>
      </a:dk1>
      <a:lt1>
        <a:srgbClr val="FFFFFF"/>
      </a:lt1>
      <a:dk2>
        <a:srgbClr val="FFFFFF"/>
      </a:dk2>
      <a:lt2>
        <a:srgbClr val="000000"/>
      </a:lt2>
      <a:accent1>
        <a:srgbClr val="5C8F35"/>
      </a:accent1>
      <a:accent2>
        <a:srgbClr val="99CC00"/>
      </a:accent2>
      <a:accent3>
        <a:srgbClr val="FFFFFF"/>
      </a:accent3>
      <a:accent4>
        <a:srgbClr val="DADADA"/>
      </a:accent4>
      <a:accent5>
        <a:srgbClr val="B5C6AE"/>
      </a:accent5>
      <a:accent6>
        <a:srgbClr val="8AB900"/>
      </a:accent6>
      <a:hlink>
        <a:srgbClr val="DDDDDD"/>
      </a:hlink>
      <a:folHlink>
        <a:srgbClr val="FF993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FFFFFF"/>
        </a:dk1>
        <a:lt1>
          <a:srgbClr val="FFFFFF"/>
        </a:lt1>
        <a:dk2>
          <a:srgbClr val="FFFFFF"/>
        </a:dk2>
        <a:lt2>
          <a:srgbClr val="000000"/>
        </a:lt2>
        <a:accent1>
          <a:srgbClr val="122C74"/>
        </a:accent1>
        <a:accent2>
          <a:srgbClr val="0099FF"/>
        </a:accent2>
        <a:accent3>
          <a:srgbClr val="FFFFFF"/>
        </a:accent3>
        <a:accent4>
          <a:srgbClr val="DADADA"/>
        </a:accent4>
        <a:accent5>
          <a:srgbClr val="AAACBC"/>
        </a:accent5>
        <a:accent6>
          <a:srgbClr val="008AE7"/>
        </a:accent6>
        <a:hlink>
          <a:srgbClr val="99CCFF"/>
        </a:hlink>
        <a:folHlink>
          <a:srgbClr val="FF9933"/>
        </a:folHlink>
      </a:clrScheme>
      <a:clrMap bg1="lt1" tx1="dk1" bg2="lt2" tx2="dk2" accent1="accent1" accent2="accent2" accent3="accent3" accent4="accent4" accent5="accent5" accent6="accent6" hlink="hlink" folHlink="folHlink"/>
    </a:extraClrScheme>
    <a:extraClrScheme>
      <a:clrScheme name="1_Default Design 14">
        <a:dk1>
          <a:srgbClr val="FFFFFF"/>
        </a:dk1>
        <a:lt1>
          <a:srgbClr val="FFFFFF"/>
        </a:lt1>
        <a:dk2>
          <a:srgbClr val="FFFFFF"/>
        </a:dk2>
        <a:lt2>
          <a:srgbClr val="000000"/>
        </a:lt2>
        <a:accent1>
          <a:srgbClr val="5C8F35"/>
        </a:accent1>
        <a:accent2>
          <a:srgbClr val="99CC00"/>
        </a:accent2>
        <a:accent3>
          <a:srgbClr val="FFFFFF"/>
        </a:accent3>
        <a:accent4>
          <a:srgbClr val="DADADA"/>
        </a:accent4>
        <a:accent5>
          <a:srgbClr val="B5C6AE"/>
        </a:accent5>
        <a:accent6>
          <a:srgbClr val="8AB900"/>
        </a:accent6>
        <a:hlink>
          <a:srgbClr val="DDDDDD"/>
        </a:hlink>
        <a:folHlink>
          <a:srgbClr val="FF99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pitchFamily="34" charset="0"/>
          </a:defRPr>
        </a:defPPr>
      </a:lstStyle>
    </a:lnDef>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Copy of عرض تقديمي1 (3)</Template>
  <TotalTime>517</TotalTime>
  <Words>901</Words>
  <Application>Microsoft Office PowerPoint</Application>
  <PresentationFormat>عرض على الشاشة (3:4)‏</PresentationFormat>
  <Paragraphs>86</Paragraphs>
  <Slides>26</Slides>
  <Notes>0</Notes>
  <HiddenSlides>0</HiddenSlides>
  <MMClips>0</MMClips>
  <ScaleCrop>false</ScaleCrop>
  <HeadingPairs>
    <vt:vector size="4" baseType="variant">
      <vt:variant>
        <vt:lpstr>سمة</vt:lpstr>
      </vt:variant>
      <vt:variant>
        <vt:i4>3</vt:i4>
      </vt:variant>
      <vt:variant>
        <vt:lpstr>عناوين الشرائح</vt:lpstr>
      </vt:variant>
      <vt:variant>
        <vt:i4>26</vt:i4>
      </vt:variant>
    </vt:vector>
  </HeadingPairs>
  <TitlesOfParts>
    <vt:vector size="29" baseType="lpstr">
      <vt:lpstr>2_Default Design</vt:lpstr>
      <vt:lpstr>1_Default Design</vt:lpstr>
      <vt:lpstr>1_It’s not the design of your template</vt:lpstr>
      <vt:lpstr>الشريحة 1</vt:lpstr>
      <vt:lpstr>SEDATIVE</vt:lpstr>
      <vt:lpstr>HYPNOTICS</vt:lpstr>
      <vt:lpstr>الشريحة 4</vt:lpstr>
      <vt:lpstr>Anxiolytic, Sedative and  Hypnotic Drugs</vt:lpstr>
      <vt:lpstr>CNS  Depression</vt:lpstr>
      <vt:lpstr>الشريحة 7</vt:lpstr>
      <vt:lpstr>الشريحة 8</vt:lpstr>
      <vt:lpstr>الشريحة 9</vt:lpstr>
      <vt:lpstr>Anxiolytic, Sedative and  Hypnotic Drugs</vt:lpstr>
      <vt:lpstr>الشريحة 11</vt:lpstr>
      <vt:lpstr>Anxiolytic, Sedative and  Hypnotic Drugs</vt:lpstr>
      <vt:lpstr>Anxiolytic, Sedative and  Hypnotic Drugs</vt:lpstr>
      <vt:lpstr>الشريحة 14</vt:lpstr>
      <vt:lpstr>Anxiolytic, Sedative and  Hypnotic Drugs</vt:lpstr>
      <vt:lpstr>الشريحة 16</vt:lpstr>
      <vt:lpstr>Anxiolytic, Sedative and  Hypnotic Drugs</vt:lpstr>
      <vt:lpstr>Anxiolytic, Sedative and  Hypnotic Drugs</vt:lpstr>
      <vt:lpstr>Anxiolytic, Sedative and  Hypnotic Drugs</vt:lpstr>
      <vt:lpstr>Anxiolytic, Sedative and  Hypnotic Drugs</vt:lpstr>
      <vt:lpstr>Anxiolytic, Sedative and  Hypnotic Drugs</vt:lpstr>
      <vt:lpstr>Anxiolytic, Sedative and  Hypnotic Drugs</vt:lpstr>
      <vt:lpstr>Anxiolytic, Sedative and  Hypnotic Drugs</vt:lpstr>
      <vt:lpstr>الشريحة 24</vt:lpstr>
      <vt:lpstr>Anxiolytic, Sedative and  Hypnotic Drugs</vt:lpstr>
      <vt:lpstr>Anxiolytic, Sedative and  Hypnotic Drugs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Mohammed</dc:creator>
  <cp:lastModifiedBy>Mohammed</cp:lastModifiedBy>
  <cp:revision>127</cp:revision>
  <dcterms:created xsi:type="dcterms:W3CDTF">2012-11-04T02:03:27Z</dcterms:created>
  <dcterms:modified xsi:type="dcterms:W3CDTF">2012-11-05T02:21:19Z</dcterms:modified>
</cp:coreProperties>
</file>