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75" r:id="rId6"/>
    <p:sldId id="260" r:id="rId7"/>
    <p:sldId id="261" r:id="rId8"/>
    <p:sldId id="262" r:id="rId9"/>
    <p:sldId id="270" r:id="rId10"/>
    <p:sldId id="264" r:id="rId11"/>
    <p:sldId id="265" r:id="rId12"/>
    <p:sldId id="266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36E9-BB5A-4AAC-A6E5-C8DDD329EB6C}" type="datetimeFigureOut">
              <a:rPr lang="ar-IQ" smtClean="0"/>
              <a:pPr/>
              <a:t>24/11/1434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2C08-5A15-4D35-99E7-29E6AECB0BE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  <a:endParaRPr lang="ar-IQ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.characteristic features of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autosomal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dominant cancers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-involvement of specific tissues</a:t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-arising in benign lesions                          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adenomatous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colonic polyps)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-have incomplete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penetrance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                 variable expression</a:t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IQ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autosomal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recessive inherited cancer      syndromes-defective DNA repair             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.examples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xeroderma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pigmentosum</a:t>
            </a:r>
            <a:endParaRPr lang="en-US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-ataxia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telangiectasia</a:t>
            </a:r>
            <a:endParaRPr lang="en-US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Fanconi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anemia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-Bloom syndrome   </a:t>
            </a:r>
            <a:endParaRPr lang="ar-IQ" sz="3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-familial cancers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.site or type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(colon, breast, ovary, brain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melanoma)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.characteristic features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-onset at early age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-arising in 2 or more close relatives of      index case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-sometimes are bilateral or multiple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ar-IQ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Nonhereditary Predisposing Conditions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certain proliferative conditions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          fertile soil for cancers, because cell         replication is involved in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neoplastic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transformation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.regeneration,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(cirrhosis)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hyperplasia,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endometrium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.dysplasia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(cervix, larynx) </a:t>
            </a:r>
            <a:r>
              <a:rPr lang="en-US" sz="3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metaplasia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(bronchus, esophagus)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IQ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.chronic inflammatory conditions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-examples 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.inflammatory bowel disease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.H. pylori gastritis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.viral hepatitis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.chronic pancreatitis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-mechanism of cancer development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.bioactive substances from activated        immune cells promote cell survival,    cell proliferation, remodeling of          tissue, angiogenesis, &amp; mutations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endParaRPr lang="en-US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endParaRPr lang="en-US" sz="39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.precancerous conditions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-examples 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.chronic atrophic gastritis                         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(autoimmune) 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solar 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keratosis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skin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.chronic inflammatory bowel disease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leukoplakia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(oral cavity, vulva, penis)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.</a:t>
            </a:r>
            <a:r>
              <a:rPr lang="en-US" sz="36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villous 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adenoma of colon</a:t>
            </a:r>
            <a:endParaRPr lang="ar-IQ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Cancer Incidence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.most common cancers in men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(prostate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lung,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colorectum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.most common cancers in women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(breast, lung,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colorectum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IQ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rtlCol="1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Cancer incidence &amp; mortality by site &amp; sex</a:t>
            </a:r>
            <a:endParaRPr lang="ar-IQ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7347" name="Picture 2" descr="F:\4\S9781416031215-007-f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.cancer incidence &amp; mortality has              decreased in the past 2 decades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-decrease use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tobacco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products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(lung cancer)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-improved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detection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treatment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(colorectal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female breast,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prostate       cancers)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-earlier diagnosis by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Papanicolaou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(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Pap)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smear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(uterine cervix cancer)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-better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food preservation or changes in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dietary habits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(cancers of stomach &amp;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colorectum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ar-IQ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.increase of lung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cancer death rates in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women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(tobacco products)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.increase in liver &amp;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intrahepatic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bile duct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cancer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death rates in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{hepatitis C infection (HCV)}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IQ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Etiologic Factors Related </a:t>
            </a:r>
            <a:r>
              <a:rPr lang="en-US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Cancer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.environmental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.age-related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.genetics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.non-inherited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IQ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Geographic And Environmental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Factors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.are significant contributors in sporadic   cancers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-air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(ultraviolet-UV- rays, smog)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-medication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methotrexate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-at work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(asbestos, vinyl chloride)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-food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(fat)</a:t>
            </a:r>
          </a:p>
          <a:p>
            <a:pPr marL="742950" indent="-742950" algn="l" eaLnBrk="1" fontAlgn="auto" hangingPunct="1"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-personal habits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(alcohol, smoking, sex)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IQ" sz="36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1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</a:t>
            </a:r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.most cancers occur in later years of        life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(older than 55 years)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.cancer is the main cause of death            among women aged 40-79 years &amp;           among men aged 60-79 years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.possible causes of rising incidence with  age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-accumulation of somatic mutations        -decline in immune competence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Genetic Predisposition To Cancer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autosomal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dominant inherited cancer      syndromes </a:t>
            </a:r>
            <a:b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.point mutations involving tumor               suppressor genes</a:t>
            </a:r>
            <a:b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.examples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-retinoblastoma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(RB gene)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-familial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adenomatous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polyposis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coli</a:t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(APC gene)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-Li </a:t>
            </a:r>
            <a:r>
              <a:rPr lang="en-US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Fraumeni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syndrome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(p53 gene)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-MEN 1 &amp; MEN 2</a:t>
            </a:r>
            <a:b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-HNPCC</a:t>
            </a:r>
            <a:endParaRPr lang="ar-IQ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323</Words>
  <Application>Microsoft Office PowerPoint</Application>
  <PresentationFormat>عرض على الشاشة (3:4)‏</PresentationFormat>
  <Paragraphs>48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EPIDEMIOLOGY</vt:lpstr>
      <vt:lpstr>Cancer Incidence .most common cancers in men (prostate  lung, colorectum) .most common cancers in women  (breast, lung, colorectum)       </vt:lpstr>
      <vt:lpstr>         Cancer incidence &amp; mortality by site &amp; sex</vt:lpstr>
      <vt:lpstr>.cancer incidence &amp; mortality has              decreased in the past 2 decades   -decrease use of tobacco products    (lung cancer)   -improved detection &amp; treatment    (colorectal, female breast, &amp; prostate       cancers)  -earlier diagnosis by the Papanicolaou     (Pap) smear (uterine cervix cancer)  -better food preservation or changes in    dietary habits    (cancers of stomach &amp; colorectum)</vt:lpstr>
      <vt:lpstr>.increase of lung cancer death rates in     women  (tobacco products) .increase in liver &amp; intrahepatic bile duct  cancer death rates in men  {hepatitis C infection (HCV)}     </vt:lpstr>
      <vt:lpstr>Etiologic Factors Related to Cancer .environmental .age-related .genetics .non-inherited       </vt:lpstr>
      <vt:lpstr>الشريحة 7</vt:lpstr>
      <vt:lpstr>الشريحة 8</vt:lpstr>
      <vt:lpstr>Genetic Predisposition To Cancer  -autosomal dominant inherited cancer      syndromes   .point mutations involving tumor               suppressor genes  .examples   -retinoblastoma (RB gene)   -familial adenomatous polyposis coli    (APC gene)   -Li Fraumeni syndrome (p53 gene)   -MEN 1 &amp; MEN 2   -HNPCC</vt:lpstr>
      <vt:lpstr>  .characteristic features of autosomal        dominant cancers    -involvement of specific tissues    -arising in benign lesions                            (adenomatous colonic polyps)    -have incomplete penetrance &amp;                  variable expression     </vt:lpstr>
      <vt:lpstr>الشريحة 11</vt:lpstr>
      <vt:lpstr>الشريحة 12</vt:lpstr>
      <vt:lpstr>Nonhereditary Predisposing Conditions certain proliferative conditions are           fertile soil for cancers, because cell         replication is involved in neoplastic         transformation .regeneration, (cirrhosis) .hyperplasia, (endometrium) .dysplasia, (cervix, larynx)  .metaplasia, (bronchus, esophagus)   </vt:lpstr>
      <vt:lpstr>الشريحة 14</vt:lpstr>
      <vt:lpstr>الشريحة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</dc:title>
  <dc:creator>AL.talib</dc:creator>
  <cp:lastModifiedBy>AL.talib</cp:lastModifiedBy>
  <cp:revision>30</cp:revision>
  <dcterms:created xsi:type="dcterms:W3CDTF">2012-10-14T07:28:12Z</dcterms:created>
  <dcterms:modified xsi:type="dcterms:W3CDTF">2013-09-28T15:51:02Z</dcterms:modified>
</cp:coreProperties>
</file>