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Override3.xml" ContentType="application/vnd.openxmlformats-officedocument.themeOverrid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ppt/theme/themeOverride1.xml" ContentType="application/vnd.openxmlformats-officedocument.themeOverride+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Override2.xml" ContentType="application/vnd.openxmlformats-officedocument.themeOverr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708" r:id="rId1"/>
    <p:sldMasterId id="2147483760" r:id="rId2"/>
  </p:sldMasterIdLst>
  <p:sldIdLst>
    <p:sldId id="257" r:id="rId3"/>
    <p:sldId id="258" r:id="rId4"/>
    <p:sldId id="318" r:id="rId5"/>
    <p:sldId id="262" r:id="rId6"/>
    <p:sldId id="263" r:id="rId7"/>
    <p:sldId id="264" r:id="rId8"/>
    <p:sldId id="321" r:id="rId9"/>
    <p:sldId id="265" r:id="rId10"/>
    <p:sldId id="317" r:id="rId11"/>
    <p:sldId id="259" r:id="rId12"/>
    <p:sldId id="260" r:id="rId13"/>
    <p:sldId id="266" r:id="rId14"/>
    <p:sldId id="268" r:id="rId15"/>
    <p:sldId id="269" r:id="rId16"/>
    <p:sldId id="270" r:id="rId17"/>
  </p:sldIdLst>
  <p:sldSz cx="9144000" cy="6858000" type="screen4x3"/>
  <p:notesSz cx="6858000" cy="9144000"/>
  <p:defaultTextStyle>
    <a:defPPr>
      <a:defRPr lang="ar-SA"/>
    </a:defPPr>
    <a:lvl1pPr algn="r" rtl="1" fontAlgn="base">
      <a:spcBef>
        <a:spcPct val="0"/>
      </a:spcBef>
      <a:spcAft>
        <a:spcPct val="0"/>
      </a:spcAft>
      <a:defRPr kern="1200">
        <a:solidFill>
          <a:schemeClr val="tx1"/>
        </a:solidFill>
        <a:latin typeface="Arial" pitchFamily="34" charset="0"/>
        <a:ea typeface="+mn-ea"/>
        <a:cs typeface="Arial" pitchFamily="34" charset="0"/>
      </a:defRPr>
    </a:lvl1pPr>
    <a:lvl2pPr marL="457200" algn="r" rtl="1" fontAlgn="base">
      <a:spcBef>
        <a:spcPct val="0"/>
      </a:spcBef>
      <a:spcAft>
        <a:spcPct val="0"/>
      </a:spcAft>
      <a:defRPr kern="1200">
        <a:solidFill>
          <a:schemeClr val="tx1"/>
        </a:solidFill>
        <a:latin typeface="Arial" pitchFamily="34" charset="0"/>
        <a:ea typeface="+mn-ea"/>
        <a:cs typeface="Arial" pitchFamily="34" charset="0"/>
      </a:defRPr>
    </a:lvl2pPr>
    <a:lvl3pPr marL="914400" algn="r" rtl="1" fontAlgn="base">
      <a:spcBef>
        <a:spcPct val="0"/>
      </a:spcBef>
      <a:spcAft>
        <a:spcPct val="0"/>
      </a:spcAft>
      <a:defRPr kern="1200">
        <a:solidFill>
          <a:schemeClr val="tx1"/>
        </a:solidFill>
        <a:latin typeface="Arial" pitchFamily="34" charset="0"/>
        <a:ea typeface="+mn-ea"/>
        <a:cs typeface="Arial" pitchFamily="34" charset="0"/>
      </a:defRPr>
    </a:lvl3pPr>
    <a:lvl4pPr marL="1371600" algn="r" rtl="1" fontAlgn="base">
      <a:spcBef>
        <a:spcPct val="0"/>
      </a:spcBef>
      <a:spcAft>
        <a:spcPct val="0"/>
      </a:spcAft>
      <a:defRPr kern="1200">
        <a:solidFill>
          <a:schemeClr val="tx1"/>
        </a:solidFill>
        <a:latin typeface="Arial" pitchFamily="34" charset="0"/>
        <a:ea typeface="+mn-ea"/>
        <a:cs typeface="Arial" pitchFamily="34" charset="0"/>
      </a:defRPr>
    </a:lvl4pPr>
    <a:lvl5pPr marL="1828800" algn="r" rtl="1" fontAlgn="base">
      <a:spcBef>
        <a:spcPct val="0"/>
      </a:spcBef>
      <a:spcAft>
        <a:spcPct val="0"/>
      </a:spcAft>
      <a:defRPr kern="1200">
        <a:solidFill>
          <a:schemeClr val="tx1"/>
        </a:solidFill>
        <a:latin typeface="Arial" pitchFamily="34" charset="0"/>
        <a:ea typeface="+mn-ea"/>
        <a:cs typeface="Arial" pitchFamily="34" charset="0"/>
      </a:defRPr>
    </a:lvl5pPr>
    <a:lvl6pPr marL="2286000" algn="r" defTabSz="914400" rtl="1" eaLnBrk="1" latinLnBrk="0" hangingPunct="1">
      <a:defRPr kern="1200">
        <a:solidFill>
          <a:schemeClr val="tx1"/>
        </a:solidFill>
        <a:latin typeface="Arial" pitchFamily="34" charset="0"/>
        <a:ea typeface="+mn-ea"/>
        <a:cs typeface="Arial" pitchFamily="34" charset="0"/>
      </a:defRPr>
    </a:lvl6pPr>
    <a:lvl7pPr marL="2743200" algn="r" defTabSz="914400" rtl="1" eaLnBrk="1" latinLnBrk="0" hangingPunct="1">
      <a:defRPr kern="1200">
        <a:solidFill>
          <a:schemeClr val="tx1"/>
        </a:solidFill>
        <a:latin typeface="Arial" pitchFamily="34" charset="0"/>
        <a:ea typeface="+mn-ea"/>
        <a:cs typeface="Arial" pitchFamily="34" charset="0"/>
      </a:defRPr>
    </a:lvl7pPr>
    <a:lvl8pPr marL="3200400" algn="r" defTabSz="914400" rtl="1" eaLnBrk="1" latinLnBrk="0" hangingPunct="1">
      <a:defRPr kern="1200">
        <a:solidFill>
          <a:schemeClr val="tx1"/>
        </a:solidFill>
        <a:latin typeface="Arial" pitchFamily="34" charset="0"/>
        <a:ea typeface="+mn-ea"/>
        <a:cs typeface="Arial" pitchFamily="34" charset="0"/>
      </a:defRPr>
    </a:lvl8pPr>
    <a:lvl9pPr marL="3657600" algn="r" defTabSz="914400" rtl="1" eaLnBrk="1" latinLnBrk="0" hangingPunct="1">
      <a:defRPr kern="1200">
        <a:solidFill>
          <a:schemeClr val="tx1"/>
        </a:solidFill>
        <a:latin typeface="Arial" pitchFamily="34" charset="0"/>
        <a:ea typeface="+mn-ea"/>
        <a:cs typeface="Arial" pitchFamily="34"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00"/>
    <a:srgbClr val="FF0066"/>
    <a:srgbClr val="0099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84144" autoAdjust="0"/>
    <p:restoredTop sz="94660"/>
  </p:normalViewPr>
  <p:slideViewPr>
    <p:cSldViewPr>
      <p:cViewPr varScale="1">
        <p:scale>
          <a:sx n="81" d="100"/>
          <a:sy n="81" d="100"/>
        </p:scale>
        <p:origin x="-1146" y="-10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themeOverride" Target="../theme/themeOverride3.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themeOverride" Target="../theme/themeOverride2.xml"/></Relationships>
</file>

<file path=ppt/slideLayouts/slideLayout1.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4" name="رابط مستقيم 3"/>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6" name="عنصر نائب للنص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ar-SA" smtClean="0"/>
              <a:t>انقر لتحرير أنماط النص الرئيسي</a:t>
            </a:r>
          </a:p>
        </p:txBody>
      </p:sp>
      <p:sp>
        <p:nvSpPr>
          <p:cNvPr id="8" name="عنوان 7"/>
          <p:cNvSpPr>
            <a:spLocks noGrp="1"/>
          </p:cNvSpPr>
          <p:nvPr>
            <p:ph type="title"/>
          </p:nvPr>
        </p:nvSpPr>
        <p:spPr>
          <a:xfrm>
            <a:off x="180475" y="2947085"/>
            <a:ext cx="8686800" cy="1184825"/>
          </a:xfrm>
        </p:spPr>
        <p:txBody>
          <a:bodyPr rtlCol="0" anchor="t"/>
          <a:lstStyle>
            <a:lvl1pPr algn="r">
              <a:defRPr/>
            </a:lvl1pPr>
          </a:lstStyle>
          <a:p>
            <a:r>
              <a:rPr lang="ar-SA" smtClean="0"/>
              <a:t>انقر لتحرير نمط العنوان الرئيسي</a:t>
            </a:r>
            <a:endParaRPr lang="en-US"/>
          </a:p>
        </p:txBody>
      </p:sp>
      <p:sp>
        <p:nvSpPr>
          <p:cNvPr id="5" name="عنصر نائب للتاريخ 18"/>
          <p:cNvSpPr>
            <a:spLocks noGrp="1"/>
          </p:cNvSpPr>
          <p:nvPr>
            <p:ph type="dt" sz="half" idx="10"/>
          </p:nvPr>
        </p:nvSpPr>
        <p:spPr/>
        <p:txBody>
          <a:bodyPr/>
          <a:lstStyle>
            <a:lvl1pPr>
              <a:defRPr/>
            </a:lvl1pPr>
          </a:lstStyle>
          <a:p>
            <a:pPr>
              <a:defRPr/>
            </a:pPr>
            <a:fld id="{7D3BAFBF-FBE5-48AB-946D-48A8B82E44F0}" type="datetimeFigureOut">
              <a:rPr lang="ar-SA"/>
              <a:pPr>
                <a:defRPr/>
              </a:pPr>
              <a:t>14/02/1435</a:t>
            </a:fld>
            <a:endParaRPr lang="ar-SA"/>
          </a:p>
        </p:txBody>
      </p:sp>
      <p:sp>
        <p:nvSpPr>
          <p:cNvPr id="7" name="عنصر نائب للتذييل 10"/>
          <p:cNvSpPr>
            <a:spLocks noGrp="1"/>
          </p:cNvSpPr>
          <p:nvPr>
            <p:ph type="ftr" sz="quarter" idx="11"/>
          </p:nvPr>
        </p:nvSpPr>
        <p:spPr/>
        <p:txBody>
          <a:bodyPr/>
          <a:lstStyle>
            <a:lvl1pPr>
              <a:defRPr/>
            </a:lvl1pPr>
          </a:lstStyle>
          <a:p>
            <a:pPr>
              <a:defRPr/>
            </a:pPr>
            <a:endParaRPr lang="ar-SA"/>
          </a:p>
        </p:txBody>
      </p:sp>
      <p:sp>
        <p:nvSpPr>
          <p:cNvPr id="9" name="عنصر نائب لرقم الشريحة 15"/>
          <p:cNvSpPr>
            <a:spLocks noGrp="1"/>
          </p:cNvSpPr>
          <p:nvPr>
            <p:ph type="sldNum" sz="quarter" idx="12"/>
          </p:nvPr>
        </p:nvSpPr>
        <p:spPr/>
        <p:txBody>
          <a:bodyPr/>
          <a:lstStyle>
            <a:lvl1pPr>
              <a:defRPr/>
            </a:lvl1pPr>
          </a:lstStyle>
          <a:p>
            <a:pPr>
              <a:defRPr/>
            </a:pPr>
            <a:fld id="{48F8D092-BD51-447A-89F4-D2114626DCC9}" type="slidenum">
              <a:rPr lang="ar-SA"/>
              <a:pPr>
                <a:defRPr/>
              </a:pPr>
              <a:t>‹#›</a:t>
            </a:fld>
            <a:endParaRPr lang="ar-SA"/>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E52A03FE-6A43-4A5D-BE19-5A0C07F0AE0B}" type="datetimeFigureOut">
              <a:rPr lang="ar-SA"/>
              <a:pPr>
                <a:defRPr/>
              </a:pPr>
              <a:t>14/02/1435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F95372D4-384A-4285-91F4-F7CF859285FC}" type="slidenum">
              <a:rPr lang="ar-SA"/>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tIns="0">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lang="en-US" smtClean="0"/>
              <a:t>Click to edit Master title style</a:t>
            </a:r>
            <a:endParaRPr lang="en-US"/>
          </a:p>
        </p:txBody>
      </p:sp>
      <p:sp>
        <p:nvSpPr>
          <p:cNvPr id="3" name="Text Placeholder 2"/>
          <p:cNvSpPr>
            <a:spLocks noGrp="1"/>
          </p:cNvSpPr>
          <p:nvPr>
            <p:ph type="body" idx="1"/>
          </p:nvPr>
        </p:nvSpPr>
        <p:spPr>
          <a:xfrm>
            <a:off x="530352" y="2704664"/>
            <a:ext cx="7772400" cy="1509712"/>
          </a:xfrm>
        </p:spPr>
        <p:txBody>
          <a:bodyPr lIns="45720" rIns="45720"/>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8D4F0AEB-5699-4992-8D33-43DE37B1A07C}" type="datetimeFigureOut">
              <a:rPr lang="ar-SA"/>
              <a:pPr>
                <a:defRPr/>
              </a:pPr>
              <a:t>14/02/1435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FC5ED8E4-5E92-40F9-989D-D1976F5070CA}" type="slidenum">
              <a:rPr lang="ar-SA"/>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pPr>
              <a:defRPr/>
            </a:pPr>
            <a:fld id="{2F9C88DD-95FA-4392-BD38-4B2CA71FD09D}" type="datetimeFigureOut">
              <a:rPr lang="ar-SA"/>
              <a:pPr>
                <a:defRPr/>
              </a:pPr>
              <a:t>14/02/1435</a:t>
            </a:fld>
            <a:endParaRPr lang="en-US"/>
          </a:p>
        </p:txBody>
      </p:sp>
      <p:sp>
        <p:nvSpPr>
          <p:cNvPr id="6" name="Footer Placeholder 5"/>
          <p:cNvSpPr>
            <a:spLocks noGrp="1"/>
          </p:cNvSpPr>
          <p:nvPr>
            <p:ph type="ftr" sz="quarter" idx="11"/>
          </p:nvPr>
        </p:nvSpPr>
        <p:spPr/>
        <p:txBody>
          <a:bodyPr/>
          <a:lstStyle>
            <a:lvl1pPr>
              <a:defRPr/>
            </a:lvl1pPr>
          </a:lstStyle>
          <a:p>
            <a:pPr>
              <a:defRPr/>
            </a:pPr>
            <a:endParaRPr lang="en-US"/>
          </a:p>
        </p:txBody>
      </p:sp>
      <p:sp>
        <p:nvSpPr>
          <p:cNvPr id="7" name="Slide Number Placeholder 6"/>
          <p:cNvSpPr>
            <a:spLocks noGrp="1"/>
          </p:cNvSpPr>
          <p:nvPr>
            <p:ph type="sldNum" sz="quarter" idx="12"/>
          </p:nvPr>
        </p:nvSpPr>
        <p:spPr/>
        <p:txBody>
          <a:bodyPr/>
          <a:lstStyle>
            <a:lvl1pPr>
              <a:defRPr/>
            </a:lvl1pPr>
          </a:lstStyle>
          <a:p>
            <a:pPr>
              <a:defRPr/>
            </a:pPr>
            <a:fld id="{1181B52D-8432-448C-9143-3D1ECB40D79B}" type="slidenum">
              <a:rPr lang="ar-SA"/>
              <a:pPr>
                <a:defRPr/>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pPr>
              <a:defRPr/>
            </a:pPr>
            <a:fld id="{8E92AA72-DFEA-4203-A6D4-A16F294908B1}" type="datetimeFigureOut">
              <a:rPr lang="ar-SA"/>
              <a:pPr>
                <a:defRPr/>
              </a:pPr>
              <a:t>14/02/1435</a:t>
            </a:fld>
            <a:endParaRPr lang="en-US"/>
          </a:p>
        </p:txBody>
      </p:sp>
      <p:sp>
        <p:nvSpPr>
          <p:cNvPr id="8" name="Footer Placeholder 7"/>
          <p:cNvSpPr>
            <a:spLocks noGrp="1"/>
          </p:cNvSpPr>
          <p:nvPr>
            <p:ph type="ftr" sz="quarter" idx="11"/>
          </p:nvPr>
        </p:nvSpPr>
        <p:spPr/>
        <p:txBody>
          <a:bodyPr/>
          <a:lstStyle>
            <a:lvl1pPr>
              <a:defRPr/>
            </a:lvl1pPr>
          </a:lstStyle>
          <a:p>
            <a:pPr>
              <a:defRPr/>
            </a:pPr>
            <a:endParaRPr lang="en-US"/>
          </a:p>
        </p:txBody>
      </p:sp>
      <p:sp>
        <p:nvSpPr>
          <p:cNvPr id="9" name="Slide Number Placeholder 8"/>
          <p:cNvSpPr>
            <a:spLocks noGrp="1"/>
          </p:cNvSpPr>
          <p:nvPr>
            <p:ph type="sldNum" sz="quarter" idx="12"/>
          </p:nvPr>
        </p:nvSpPr>
        <p:spPr/>
        <p:txBody>
          <a:bodyPr/>
          <a:lstStyle>
            <a:lvl1pPr>
              <a:defRPr/>
            </a:lvl1pPr>
          </a:lstStyle>
          <a:p>
            <a:pPr>
              <a:defRPr/>
            </a:pPr>
            <a:fld id="{E107A34C-AFB4-4BEA-8692-214F26915118}" type="slidenum">
              <a:rPr lang="ar-SA"/>
              <a:pPr>
                <a:defRPr/>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pPr>
              <a:defRPr/>
            </a:pPr>
            <a:fld id="{B26C2468-CEAC-4BFE-847D-FF90B2D40BAB}" type="datetimeFigureOut">
              <a:rPr lang="ar-SA"/>
              <a:pPr>
                <a:defRPr/>
              </a:pPr>
              <a:t>14/02/1435</a:t>
            </a:fld>
            <a:endParaRPr lang="en-US"/>
          </a:p>
        </p:txBody>
      </p:sp>
      <p:sp>
        <p:nvSpPr>
          <p:cNvPr id="4" name="Footer Placeholder 3"/>
          <p:cNvSpPr>
            <a:spLocks noGrp="1"/>
          </p:cNvSpPr>
          <p:nvPr>
            <p:ph type="ftr" sz="quarter" idx="11"/>
          </p:nvPr>
        </p:nvSpPr>
        <p:spPr/>
        <p:txBody>
          <a:bodyPr/>
          <a:lstStyle>
            <a:lvl1pPr>
              <a:defRPr/>
            </a:lvl1pPr>
          </a:lstStyle>
          <a:p>
            <a:pPr>
              <a:defRPr/>
            </a:pPr>
            <a:endParaRPr lang="en-US"/>
          </a:p>
        </p:txBody>
      </p:sp>
      <p:sp>
        <p:nvSpPr>
          <p:cNvPr id="5" name="Slide Number Placeholder 4"/>
          <p:cNvSpPr>
            <a:spLocks noGrp="1"/>
          </p:cNvSpPr>
          <p:nvPr>
            <p:ph type="sldNum" sz="quarter" idx="12"/>
          </p:nvPr>
        </p:nvSpPr>
        <p:spPr/>
        <p:txBody>
          <a:bodyPr/>
          <a:lstStyle>
            <a:lvl1pPr>
              <a:defRPr/>
            </a:lvl1pPr>
          </a:lstStyle>
          <a:p>
            <a:pPr>
              <a:defRPr/>
            </a:pPr>
            <a:fld id="{983257B4-12E0-4DB5-B004-7EE557702FF0}" type="slidenum">
              <a:rPr lang="ar-SA"/>
              <a:pPr>
                <a:defRPr/>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pPr>
              <a:defRPr/>
            </a:pPr>
            <a:fld id="{5DB71E6E-BECB-42F6-AA3B-4C7476A3A21B}" type="datetimeFigureOut">
              <a:rPr lang="ar-SA"/>
              <a:pPr>
                <a:defRPr/>
              </a:pPr>
              <a:t>14/02/1435</a:t>
            </a:fld>
            <a:endParaRPr lang="en-US"/>
          </a:p>
        </p:txBody>
      </p:sp>
      <p:sp>
        <p:nvSpPr>
          <p:cNvPr id="3" name="Footer Placeholder 2"/>
          <p:cNvSpPr>
            <a:spLocks noGrp="1"/>
          </p:cNvSpPr>
          <p:nvPr>
            <p:ph type="ftr" sz="quarter" idx="11"/>
          </p:nvPr>
        </p:nvSpPr>
        <p:spPr/>
        <p:txBody>
          <a:bodyPr/>
          <a:lstStyle>
            <a:lvl1pPr>
              <a:defRPr/>
            </a:lvl1pPr>
          </a:lstStyle>
          <a:p>
            <a:pPr>
              <a:defRPr/>
            </a:pPr>
            <a:endParaRPr lang="en-US"/>
          </a:p>
        </p:txBody>
      </p:sp>
      <p:sp>
        <p:nvSpPr>
          <p:cNvPr id="4" name="Slide Number Placeholder 3"/>
          <p:cNvSpPr>
            <a:spLocks noGrp="1"/>
          </p:cNvSpPr>
          <p:nvPr>
            <p:ph type="sldNum" sz="quarter" idx="12"/>
          </p:nvPr>
        </p:nvSpPr>
        <p:spPr/>
        <p:txBody>
          <a:bodyPr/>
          <a:lstStyle>
            <a:lvl1pPr>
              <a:defRPr/>
            </a:lvl1pPr>
          </a:lstStyle>
          <a:p>
            <a:pPr>
              <a:defRPr/>
            </a:pPr>
            <a:fld id="{2272F52F-29B1-4413-98BE-5DF3BA289151}" type="slidenum">
              <a:rPr lang="ar-SA"/>
              <a:pPr>
                <a:defRPr/>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a:noAutofit/>
          </a:bodyPr>
          <a:lstStyle>
            <a:lvl1pPr algn="l" rtl="0">
              <a:spcBef>
                <a:spcPct val="0"/>
              </a:spcBef>
              <a:buNone/>
              <a:defRPr sz="2600" b="0">
                <a:ln>
                  <a:noFill/>
                </a:ln>
                <a:solidFill>
                  <a:schemeClr val="tx2"/>
                </a:solidFill>
                <a:effectLst/>
                <a:latin typeface="+mj-lt"/>
                <a:ea typeface="+mj-ea"/>
                <a:cs typeface="+mj-cs"/>
              </a:defRPr>
            </a:lvl1pPr>
          </a:lstStyle>
          <a:p>
            <a:r>
              <a:rPr lang="en-US" smtClean="0"/>
              <a:t>Click to edit Master title style</a:t>
            </a:r>
            <a:endParaRPr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a:r>
              <a:rPr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pPr>
              <a:defRPr/>
            </a:pPr>
            <a:fld id="{4BA721F6-A5A0-4330-8DBF-445394A5C2D0}" type="datetimeFigureOut">
              <a:rPr lang="ar-SA"/>
              <a:pPr>
                <a:defRPr/>
              </a:pPr>
              <a:t>14/02/1435</a:t>
            </a:fld>
            <a:endParaRPr lang="en-US"/>
          </a:p>
        </p:txBody>
      </p:sp>
      <p:sp>
        <p:nvSpPr>
          <p:cNvPr id="6" name="Footer Placeholder 5"/>
          <p:cNvSpPr>
            <a:spLocks noGrp="1"/>
          </p:cNvSpPr>
          <p:nvPr>
            <p:ph type="ftr" sz="quarter" idx="11"/>
          </p:nvPr>
        </p:nvSpPr>
        <p:spPr/>
        <p:txBody>
          <a:bodyPr/>
          <a:lstStyle>
            <a:lvl1pPr>
              <a:defRPr/>
            </a:lvl1pPr>
          </a:lstStyle>
          <a:p>
            <a:pPr>
              <a:defRPr/>
            </a:pPr>
            <a:endParaRPr lang="en-US"/>
          </a:p>
        </p:txBody>
      </p:sp>
      <p:sp>
        <p:nvSpPr>
          <p:cNvPr id="7" name="Slide Number Placeholder 6"/>
          <p:cNvSpPr>
            <a:spLocks noGrp="1"/>
          </p:cNvSpPr>
          <p:nvPr>
            <p:ph type="sldNum" sz="quarter" idx="12"/>
          </p:nvPr>
        </p:nvSpPr>
        <p:spPr/>
        <p:txBody>
          <a:bodyPr/>
          <a:lstStyle>
            <a:lvl1pPr>
              <a:defRPr/>
            </a:lvl1pPr>
          </a:lstStyle>
          <a:p>
            <a:pPr>
              <a:defRPr/>
            </a:pPr>
            <a:fld id="{06A710CA-C645-40DB-97D9-29DF22108DD0}" type="slidenum">
              <a:rPr lang="ar-SA"/>
              <a:pPr>
                <a:defRPr/>
              </a:pPr>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Snip and Round Single Corner Rectangle 13"/>
          <p:cNvSpPr/>
          <p:nvPr/>
        </p:nvSpPr>
        <p:spPr>
          <a:xfrm rot="420000" flipV="1">
            <a:off x="3165475" y="1108075"/>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a:defRPr/>
            </a:pPr>
            <a:endParaRPr lang="en-US"/>
          </a:p>
        </p:txBody>
      </p:sp>
      <p:sp>
        <p:nvSpPr>
          <p:cNvPr id="6" name="Right Triangle 14"/>
          <p:cNvSpPr/>
          <p:nvPr/>
        </p:nvSpPr>
        <p:spPr>
          <a:xfrm rot="420000" flipV="1">
            <a:off x="8004175" y="5359400"/>
            <a:ext cx="155575" cy="155575"/>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a:defRPr/>
            </a:pPr>
            <a:endParaRPr lang="en-US"/>
          </a:p>
        </p:txBody>
      </p:sp>
      <p:sp>
        <p:nvSpPr>
          <p:cNvPr id="7" name="Freeform 15"/>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algn="l" rtl="0">
              <a:defRPr/>
            </a:pPr>
            <a:endParaRPr lang="en-US">
              <a:latin typeface="+mn-lt"/>
              <a:cs typeface="+mn-cs"/>
            </a:endParaRPr>
          </a:p>
        </p:txBody>
      </p:sp>
      <p:sp>
        <p:nvSpPr>
          <p:cNvPr id="8" name="Freeform 16"/>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algn="l" rtl="0">
              <a:defRPr/>
            </a:pPr>
            <a:endParaRPr lang="en-US">
              <a:latin typeface="+mn-lt"/>
              <a:cs typeface="+mn-cs"/>
            </a:endParaRPr>
          </a:p>
        </p:txBody>
      </p:sp>
      <p:sp>
        <p:nvSpPr>
          <p:cNvPr id="2" name="Title 1"/>
          <p:cNvSpPr>
            <a:spLocks noGrp="1"/>
          </p:cNvSpPr>
          <p:nvPr>
            <p:ph type="title"/>
          </p:nvPr>
        </p:nvSpPr>
        <p:spPr>
          <a:xfrm>
            <a:off x="609600" y="1176996"/>
            <a:ext cx="2212848" cy="1582621"/>
          </a:xfrm>
        </p:spPr>
        <p:txBody>
          <a:bodyPr lIns="45720" rIns="45720" bIns="45720"/>
          <a:lstStyle>
            <a:lvl1pPr algn="l">
              <a:buNone/>
              <a:defRPr sz="2000" b="1">
                <a:solidFill>
                  <a:schemeClr val="tx2"/>
                </a:solidFill>
              </a:defRPr>
            </a:lvl1pPr>
          </a:lstStyle>
          <a:p>
            <a:r>
              <a:rPr lang="en-US" smtClean="0"/>
              <a:t>Click to edit Master title style</a:t>
            </a:r>
            <a:endParaRPr lang="en-US"/>
          </a:p>
        </p:txBody>
      </p:sp>
      <p:sp>
        <p:nvSpPr>
          <p:cNvPr id="4" name="Text Placeholder 3"/>
          <p:cNvSpPr>
            <a:spLocks noGrp="1"/>
          </p:cNvSpPr>
          <p:nvPr>
            <p:ph type="body" sz="half" idx="2"/>
          </p:nvPr>
        </p:nvSpPr>
        <p:spPr>
          <a:xfrm>
            <a:off x="609600" y="2828785"/>
            <a:ext cx="2209800" cy="2179320"/>
          </a:xfrm>
        </p:spPr>
        <p:txBody>
          <a:bodyPr lIns="64008" rIns="45720"/>
          <a:lstStyle>
            <a:lvl1pPr marL="0" indent="0" algn="l">
              <a:spcBef>
                <a:spcPts val="250"/>
              </a:spcBef>
              <a:buFontTx/>
              <a:buNone/>
              <a:defRPr sz="1300"/>
            </a:lvl1pPr>
            <a:lvl2pPr>
              <a:defRPr sz="1200"/>
            </a:lvl2pPr>
            <a:lvl3pPr>
              <a:defRPr sz="1000"/>
            </a:lvl3pPr>
            <a:lvl4pPr>
              <a:defRPr sz="900"/>
            </a:lvl4pPr>
            <a:lvl5pPr>
              <a:defRPr sz="900"/>
            </a:lvl5pPr>
          </a:lstStyle>
          <a:p>
            <a:pPr lvl="0"/>
            <a:r>
              <a:rPr lang="en-US" smtClean="0"/>
              <a:t>Click to edit Master text styles</a:t>
            </a: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normAutofit/>
          </a:bodyPr>
          <a:lstStyle>
            <a:lvl1pPr marL="0" indent="0">
              <a:buNone/>
              <a:defRPr sz="3200"/>
            </a:lvl1pPr>
          </a:lstStyle>
          <a:p>
            <a:pPr lvl="0"/>
            <a:r>
              <a:rPr lang="en-US" noProof="0" smtClean="0"/>
              <a:t>Click icon to add picture</a:t>
            </a:r>
            <a:endParaRPr lang="en-US" noProof="0" dirty="0"/>
          </a:p>
        </p:txBody>
      </p:sp>
      <p:sp>
        <p:nvSpPr>
          <p:cNvPr id="9" name="Date Placeholder 4"/>
          <p:cNvSpPr>
            <a:spLocks noGrp="1"/>
          </p:cNvSpPr>
          <p:nvPr>
            <p:ph type="dt" sz="half" idx="10"/>
          </p:nvPr>
        </p:nvSpPr>
        <p:spPr/>
        <p:txBody>
          <a:bodyPr/>
          <a:lstStyle>
            <a:lvl1pPr>
              <a:defRPr/>
            </a:lvl1pPr>
          </a:lstStyle>
          <a:p>
            <a:pPr>
              <a:defRPr/>
            </a:pPr>
            <a:fld id="{7743C5EB-D951-4759-860E-C8511A8C7F0A}" type="datetimeFigureOut">
              <a:rPr lang="ar-SA"/>
              <a:pPr>
                <a:defRPr/>
              </a:pPr>
              <a:t>14/02/1435</a:t>
            </a:fld>
            <a:endParaRPr lang="en-US"/>
          </a:p>
        </p:txBody>
      </p:sp>
      <p:sp>
        <p:nvSpPr>
          <p:cNvPr id="10" name="Footer Placeholder 5"/>
          <p:cNvSpPr>
            <a:spLocks noGrp="1"/>
          </p:cNvSpPr>
          <p:nvPr>
            <p:ph type="ftr" sz="quarter" idx="11"/>
          </p:nvPr>
        </p:nvSpPr>
        <p:spPr/>
        <p:txBody>
          <a:bodyPr/>
          <a:lstStyle>
            <a:lvl1pPr>
              <a:defRPr/>
            </a:lvl1pPr>
          </a:lstStyle>
          <a:p>
            <a:pPr>
              <a:defRPr/>
            </a:pPr>
            <a:endParaRPr lang="en-US"/>
          </a:p>
        </p:txBody>
      </p:sp>
      <p:sp>
        <p:nvSpPr>
          <p:cNvPr id="11" name="Slide Number Placeholder 6"/>
          <p:cNvSpPr>
            <a:spLocks noGrp="1"/>
          </p:cNvSpPr>
          <p:nvPr>
            <p:ph type="sldNum" sz="quarter" idx="12"/>
          </p:nvPr>
        </p:nvSpPr>
        <p:spPr>
          <a:xfrm>
            <a:off x="8077200" y="6356350"/>
            <a:ext cx="609600" cy="365125"/>
          </a:xfrm>
        </p:spPr>
        <p:txBody>
          <a:bodyPr/>
          <a:lstStyle>
            <a:lvl1pPr>
              <a:defRPr/>
            </a:lvl1pPr>
          </a:lstStyle>
          <a:p>
            <a:pPr>
              <a:defRPr/>
            </a:pPr>
            <a:fld id="{F070D84D-08B0-4259-8F73-B68DB3DD7DE0}" type="slidenum">
              <a:rPr lang="ar-SA"/>
              <a:pPr>
                <a:defRPr/>
              </a:pPr>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60FFF9E1-198B-4139-A5FD-22D7123A4EA8}" type="datetimeFigureOut">
              <a:rPr lang="ar-SA"/>
              <a:pPr>
                <a:defRPr/>
              </a:pPr>
              <a:t>14/02/1435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7DCE424F-A5DC-4788-8BEA-3E7FAC3299BD}" type="slidenum">
              <a:rPr lang="ar-SA"/>
              <a:pPr>
                <a:defRPr/>
              </a:pPr>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FEC66991-546C-4F26-85E3-0400B33FDD38}" type="datetimeFigureOut">
              <a:rPr lang="ar-SA"/>
              <a:pPr>
                <a:defRPr/>
              </a:pPr>
              <a:t>14/02/1435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FF0EC8C2-3E44-4AC1-934E-D6F8DBA6D960}" type="slidenum">
              <a:rPr lang="ar-SA"/>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0" name="عنوان 19"/>
          <p:cNvSpPr>
            <a:spLocks noGrp="1"/>
          </p:cNvSpPr>
          <p:nvPr>
            <p:ph type="title"/>
          </p:nvPr>
        </p:nvSpPr>
        <p:spPr>
          <a:xfrm>
            <a:off x="301752" y="457200"/>
            <a:ext cx="8686800" cy="841248"/>
          </a:xfrm>
        </p:spPr>
        <p:txBody>
          <a:bodyPr/>
          <a:lstStyle/>
          <a:p>
            <a:r>
              <a:rPr lang="ar-SA" smtClean="0"/>
              <a:t>انقر لتحرير نمط العنوان الرئيسي</a:t>
            </a:r>
            <a:endParaRPr lang="en-US"/>
          </a:p>
        </p:txBody>
      </p:sp>
      <p:sp>
        <p:nvSpPr>
          <p:cNvPr id="14" name="عنصر نائب للمحتوى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13" name="عنصر نائب للمحتوى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5" name="عنصر نائب للتاريخ 10"/>
          <p:cNvSpPr>
            <a:spLocks noGrp="1"/>
          </p:cNvSpPr>
          <p:nvPr>
            <p:ph type="dt" sz="half" idx="10"/>
          </p:nvPr>
        </p:nvSpPr>
        <p:spPr/>
        <p:txBody>
          <a:bodyPr/>
          <a:lstStyle>
            <a:lvl1pPr>
              <a:defRPr/>
            </a:lvl1pPr>
          </a:lstStyle>
          <a:p>
            <a:pPr>
              <a:defRPr/>
            </a:pPr>
            <a:fld id="{DBFBEF85-62B6-46B9-93D4-1F6F9D10866C}" type="datetimeFigureOut">
              <a:rPr lang="ar-SA"/>
              <a:pPr>
                <a:defRPr/>
              </a:pPr>
              <a:t>14/02/1435</a:t>
            </a:fld>
            <a:endParaRPr lang="ar-SA"/>
          </a:p>
        </p:txBody>
      </p:sp>
      <p:sp>
        <p:nvSpPr>
          <p:cNvPr id="6" name="عنصر نائب للتذييل 27"/>
          <p:cNvSpPr>
            <a:spLocks noGrp="1"/>
          </p:cNvSpPr>
          <p:nvPr>
            <p:ph type="ftr" sz="quarter" idx="11"/>
          </p:nvPr>
        </p:nvSpPr>
        <p:spPr/>
        <p:txBody>
          <a:bodyPr/>
          <a:lstStyle>
            <a:lvl1pPr>
              <a:defRPr/>
            </a:lvl1pPr>
          </a:lstStyle>
          <a:p>
            <a:pPr>
              <a:defRPr/>
            </a:pPr>
            <a:endParaRPr lang="ar-SA"/>
          </a:p>
        </p:txBody>
      </p:sp>
      <p:sp>
        <p:nvSpPr>
          <p:cNvPr id="7" name="عنصر نائب لرقم الشريحة 4"/>
          <p:cNvSpPr>
            <a:spLocks noGrp="1"/>
          </p:cNvSpPr>
          <p:nvPr>
            <p:ph type="sldNum" sz="quarter" idx="12"/>
          </p:nvPr>
        </p:nvSpPr>
        <p:spPr/>
        <p:txBody>
          <a:bodyPr/>
          <a:lstStyle>
            <a:lvl1pPr>
              <a:defRPr/>
            </a:lvl1pPr>
          </a:lstStyle>
          <a:p>
            <a:pPr>
              <a:defRPr/>
            </a:pPr>
            <a:fld id="{9B9C36A5-39E3-494F-802D-BAC544BFA150}" type="slidenum">
              <a:rPr lang="ar-SA"/>
              <a:pPr>
                <a:defRPr/>
              </a:pPr>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7" name="رابط مستقيم 6"/>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29" name="عنوان 28"/>
          <p:cNvSpPr>
            <a:spLocks noGrp="1"/>
          </p:cNvSpPr>
          <p:nvPr>
            <p:ph type="title"/>
          </p:nvPr>
        </p:nvSpPr>
        <p:spPr>
          <a:xfrm>
            <a:off x="304800" y="5410200"/>
            <a:ext cx="8610600" cy="882650"/>
          </a:xfrm>
        </p:spPr>
        <p:txBody>
          <a:bodyPr/>
          <a:lstStyle>
            <a:lvl1pPr>
              <a:defRPr/>
            </a:lvl1pPr>
          </a:lstStyle>
          <a:p>
            <a:r>
              <a:rPr lang="ar-SA" smtClean="0"/>
              <a:t>انقر لتحرير نمط العنوان الرئيسي</a:t>
            </a:r>
            <a:endParaRPr lang="en-US"/>
          </a:p>
        </p:txBody>
      </p:sp>
      <p:sp>
        <p:nvSpPr>
          <p:cNvPr id="13" name="عنصر نائب للنص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ar-SA" smtClean="0"/>
              <a:t>انقر لتحرير أنماط النص الرئيسي</a:t>
            </a:r>
          </a:p>
        </p:txBody>
      </p:sp>
      <p:sp>
        <p:nvSpPr>
          <p:cNvPr id="25" name="عنصر نائب للنص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ar-SA" smtClean="0"/>
              <a:t>انقر لتحرير أنماط النص الرئيسي</a:t>
            </a:r>
          </a:p>
        </p:txBody>
      </p:sp>
      <p:sp>
        <p:nvSpPr>
          <p:cNvPr id="4" name="عنصر نائب للمحتوى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28" name="عنصر نائب للمحتوى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8" name="عنصر نائب للتاريخ 9"/>
          <p:cNvSpPr>
            <a:spLocks noGrp="1"/>
          </p:cNvSpPr>
          <p:nvPr>
            <p:ph type="dt" sz="half" idx="10"/>
          </p:nvPr>
        </p:nvSpPr>
        <p:spPr/>
        <p:txBody>
          <a:bodyPr/>
          <a:lstStyle>
            <a:lvl1pPr>
              <a:defRPr/>
            </a:lvl1pPr>
          </a:lstStyle>
          <a:p>
            <a:pPr>
              <a:defRPr/>
            </a:pPr>
            <a:fld id="{14DA35F0-B3C3-4D75-8C30-3575773640B9}" type="datetimeFigureOut">
              <a:rPr lang="ar-SA"/>
              <a:pPr>
                <a:defRPr/>
              </a:pPr>
              <a:t>14/02/1435</a:t>
            </a:fld>
            <a:endParaRPr lang="ar-SA"/>
          </a:p>
        </p:txBody>
      </p:sp>
      <p:sp>
        <p:nvSpPr>
          <p:cNvPr id="9" name="عنصر نائب للتذييل 5"/>
          <p:cNvSpPr>
            <a:spLocks noGrp="1"/>
          </p:cNvSpPr>
          <p:nvPr>
            <p:ph type="ftr" sz="quarter" idx="11"/>
          </p:nvPr>
        </p:nvSpPr>
        <p:spPr/>
        <p:txBody>
          <a:bodyPr/>
          <a:lstStyle>
            <a:lvl1pPr>
              <a:defRPr/>
            </a:lvl1pPr>
          </a:lstStyle>
          <a:p>
            <a:pPr>
              <a:defRPr/>
            </a:pPr>
            <a:endParaRPr lang="ar-SA"/>
          </a:p>
        </p:txBody>
      </p:sp>
      <p:sp>
        <p:nvSpPr>
          <p:cNvPr id="10" name="عنصر نائب لرقم الشريحة 6"/>
          <p:cNvSpPr>
            <a:spLocks noGrp="1"/>
          </p:cNvSpPr>
          <p:nvPr>
            <p:ph type="sldNum" sz="quarter" idx="12"/>
          </p:nvPr>
        </p:nvSpPr>
        <p:spPr>
          <a:xfrm>
            <a:off x="8229600" y="6477000"/>
            <a:ext cx="762000" cy="247650"/>
          </a:xfrm>
        </p:spPr>
        <p:txBody>
          <a:bodyPr/>
          <a:lstStyle>
            <a:lvl1pPr>
              <a:defRPr/>
            </a:lvl1pPr>
          </a:lstStyle>
          <a:p>
            <a:pPr>
              <a:defRPr/>
            </a:pPr>
            <a:fld id="{0723E9BE-3E39-4703-A922-ED6A03F77C77}" type="slidenum">
              <a:rPr lang="ar-SA"/>
              <a:pPr>
                <a:defRPr/>
              </a:pPr>
              <a:t>‹#›</a:t>
            </a:fld>
            <a:endParaRPr lang="ar-S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30" name="عنوان 29"/>
          <p:cNvSpPr>
            <a:spLocks noGrp="1"/>
          </p:cNvSpPr>
          <p:nvPr>
            <p:ph type="title"/>
          </p:nvPr>
        </p:nvSpPr>
        <p:spPr>
          <a:xfrm>
            <a:off x="301752" y="457200"/>
            <a:ext cx="8686800" cy="841248"/>
          </a:xfrm>
        </p:spPr>
        <p:txBody>
          <a:bodyPr/>
          <a:lstStyle/>
          <a:p>
            <a:r>
              <a:rPr lang="ar-SA" smtClean="0"/>
              <a:t>انقر لتحرير نمط العنوان الرئيسي</a:t>
            </a:r>
            <a:endParaRPr lang="en-US"/>
          </a:p>
        </p:txBody>
      </p:sp>
      <p:sp>
        <p:nvSpPr>
          <p:cNvPr id="3" name="عنصر نائب للتاريخ 10"/>
          <p:cNvSpPr>
            <a:spLocks noGrp="1"/>
          </p:cNvSpPr>
          <p:nvPr>
            <p:ph type="dt" sz="half" idx="10"/>
          </p:nvPr>
        </p:nvSpPr>
        <p:spPr/>
        <p:txBody>
          <a:bodyPr/>
          <a:lstStyle>
            <a:lvl1pPr>
              <a:defRPr/>
            </a:lvl1pPr>
          </a:lstStyle>
          <a:p>
            <a:pPr>
              <a:defRPr/>
            </a:pPr>
            <a:fld id="{9327E692-99D4-42C4-9E21-983BD6C21E76}" type="datetimeFigureOut">
              <a:rPr lang="ar-SA"/>
              <a:pPr>
                <a:defRPr/>
              </a:pPr>
              <a:t>14/02/1435</a:t>
            </a:fld>
            <a:endParaRPr lang="ar-SA"/>
          </a:p>
        </p:txBody>
      </p:sp>
      <p:sp>
        <p:nvSpPr>
          <p:cNvPr id="4" name="عنصر نائب للتذييل 27"/>
          <p:cNvSpPr>
            <a:spLocks noGrp="1"/>
          </p:cNvSpPr>
          <p:nvPr>
            <p:ph type="ftr" sz="quarter" idx="11"/>
          </p:nvPr>
        </p:nvSpPr>
        <p:spPr/>
        <p:txBody>
          <a:bodyPr/>
          <a:lstStyle>
            <a:lvl1pPr>
              <a:defRPr/>
            </a:lvl1pPr>
          </a:lstStyle>
          <a:p>
            <a:pPr>
              <a:defRPr/>
            </a:pPr>
            <a:endParaRPr lang="ar-SA"/>
          </a:p>
        </p:txBody>
      </p:sp>
      <p:sp>
        <p:nvSpPr>
          <p:cNvPr id="5" name="عنصر نائب لرقم الشريحة 4"/>
          <p:cNvSpPr>
            <a:spLocks noGrp="1"/>
          </p:cNvSpPr>
          <p:nvPr>
            <p:ph type="sldNum" sz="quarter" idx="12"/>
          </p:nvPr>
        </p:nvSpPr>
        <p:spPr/>
        <p:txBody>
          <a:bodyPr/>
          <a:lstStyle>
            <a:lvl1pPr>
              <a:defRPr/>
            </a:lvl1pPr>
          </a:lstStyle>
          <a:p>
            <a:pPr>
              <a:defRPr/>
            </a:pPr>
            <a:fld id="{5F4394EE-6941-4D13-9A2F-00A6AC54C704}" type="slidenum">
              <a:rPr lang="ar-SA"/>
              <a:pPr>
                <a:defRPr/>
              </a:pPr>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5" name="رابط مستقيم 4"/>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2" name="عنوان 11"/>
          <p:cNvSpPr>
            <a:spLocks noGrp="1"/>
          </p:cNvSpPr>
          <p:nvPr>
            <p:ph type="title"/>
          </p:nvPr>
        </p:nvSpPr>
        <p:spPr>
          <a:xfrm>
            <a:off x="457200" y="5486400"/>
            <a:ext cx="8458200" cy="520700"/>
          </a:xfrm>
        </p:spPr>
        <p:txBody>
          <a:bodyPr/>
          <a:lstStyle>
            <a:lvl1pPr algn="l">
              <a:buNone/>
              <a:defRPr sz="2000" b="1"/>
            </a:lvl1pPr>
          </a:lstStyle>
          <a:p>
            <a:r>
              <a:rPr lang="ar-SA" smtClean="0"/>
              <a:t>انقر لتحرير نمط العنوان الرئيسي</a:t>
            </a:r>
            <a:endParaRPr lang="en-US"/>
          </a:p>
        </p:txBody>
      </p:sp>
      <p:sp>
        <p:nvSpPr>
          <p:cNvPr id="26" name="عنصر نائب للنص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a:r>
              <a:rPr lang="ar-SA" smtClean="0"/>
              <a:t>انقر لتحرير أنماط النص الرئيسي</a:t>
            </a:r>
          </a:p>
        </p:txBody>
      </p:sp>
      <p:sp>
        <p:nvSpPr>
          <p:cNvPr id="14" name="عنصر نائب للمحتوى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6" name="عنصر نائب للتاريخ 24"/>
          <p:cNvSpPr>
            <a:spLocks noGrp="1"/>
          </p:cNvSpPr>
          <p:nvPr>
            <p:ph type="dt" sz="half" idx="10"/>
          </p:nvPr>
        </p:nvSpPr>
        <p:spPr/>
        <p:txBody>
          <a:bodyPr/>
          <a:lstStyle>
            <a:lvl1pPr>
              <a:defRPr/>
            </a:lvl1pPr>
          </a:lstStyle>
          <a:p>
            <a:pPr>
              <a:defRPr/>
            </a:pPr>
            <a:fld id="{E3CE9EEF-2460-4B20-B8F8-E5F06C9C84D1}" type="datetimeFigureOut">
              <a:rPr lang="ar-SA"/>
              <a:pPr>
                <a:defRPr/>
              </a:pPr>
              <a:t>14/02/1435</a:t>
            </a:fld>
            <a:endParaRPr lang="ar-SA"/>
          </a:p>
        </p:txBody>
      </p:sp>
      <p:sp>
        <p:nvSpPr>
          <p:cNvPr id="7" name="عنصر نائب للتذييل 28"/>
          <p:cNvSpPr>
            <a:spLocks noGrp="1"/>
          </p:cNvSpPr>
          <p:nvPr>
            <p:ph type="ftr" sz="quarter" idx="11"/>
          </p:nvPr>
        </p:nvSpPr>
        <p:spPr/>
        <p:txBody>
          <a:bodyPr/>
          <a:lstStyle>
            <a:lvl1pPr>
              <a:defRPr/>
            </a:lvl1pPr>
          </a:lstStyle>
          <a:p>
            <a:pPr>
              <a:defRPr/>
            </a:pPr>
            <a:endParaRPr lang="ar-SA"/>
          </a:p>
        </p:txBody>
      </p:sp>
      <p:sp>
        <p:nvSpPr>
          <p:cNvPr id="8" name="عنصر نائب لرقم الشريحة 6"/>
          <p:cNvSpPr>
            <a:spLocks noGrp="1"/>
          </p:cNvSpPr>
          <p:nvPr>
            <p:ph type="sldNum" sz="quarter" idx="12"/>
          </p:nvPr>
        </p:nvSpPr>
        <p:spPr/>
        <p:txBody>
          <a:bodyPr/>
          <a:lstStyle>
            <a:lvl1pPr>
              <a:defRPr/>
            </a:lvl1pPr>
          </a:lstStyle>
          <a:p>
            <a:pPr>
              <a:defRPr/>
            </a:pPr>
            <a:fld id="{9A5B6031-80D9-47A0-88ED-7BC84A7B1513}" type="slidenum">
              <a:rPr lang="ar-SA"/>
              <a:pPr>
                <a:defRPr/>
              </a:pPr>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13" name="عنصر نائب للصورة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normAutofit/>
          </a:bodyPr>
          <a:lstStyle>
            <a:lvl1pPr marL="0" indent="0">
              <a:buNone/>
              <a:defRPr sz="3200"/>
            </a:lvl1pPr>
          </a:lstStyle>
          <a:p>
            <a:pPr lvl="0"/>
            <a:r>
              <a:rPr lang="ar-SA" noProof="0" smtClean="0"/>
              <a:t>انقر فوق الرمز لإضافة صورة</a:t>
            </a:r>
            <a:endParaRPr lang="en-US" noProof="0" dirty="0"/>
          </a:p>
        </p:txBody>
      </p:sp>
      <p:sp>
        <p:nvSpPr>
          <p:cNvPr id="17" name="عنوان 16"/>
          <p:cNvSpPr>
            <a:spLocks noGrp="1"/>
          </p:cNvSpPr>
          <p:nvPr>
            <p:ph type="title"/>
          </p:nvPr>
        </p:nvSpPr>
        <p:spPr>
          <a:xfrm>
            <a:off x="381000" y="4993760"/>
            <a:ext cx="5867400" cy="522288"/>
          </a:xfrm>
        </p:spPr>
        <p:txBody>
          <a:bodyPr/>
          <a:lstStyle>
            <a:lvl1pPr algn="l">
              <a:buNone/>
              <a:defRPr sz="2000" b="1"/>
            </a:lvl1pPr>
          </a:lstStyle>
          <a:p>
            <a:r>
              <a:rPr lang="ar-SA" smtClean="0"/>
              <a:t>انقر لتحرير نمط العنوان الرئيسي</a:t>
            </a:r>
            <a:endParaRPr lang="en-US"/>
          </a:p>
        </p:txBody>
      </p:sp>
      <p:sp>
        <p:nvSpPr>
          <p:cNvPr id="26" name="عنصر نائب للنص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a:r>
              <a:rPr lang="ar-SA" smtClean="0"/>
              <a:t>انقر لتحرير أنماط النص الرئيسي</a:t>
            </a:r>
          </a:p>
        </p:txBody>
      </p:sp>
      <p:sp>
        <p:nvSpPr>
          <p:cNvPr id="5" name="عنصر نائب للتاريخ 10"/>
          <p:cNvSpPr>
            <a:spLocks noGrp="1"/>
          </p:cNvSpPr>
          <p:nvPr>
            <p:ph type="dt" sz="half" idx="10"/>
          </p:nvPr>
        </p:nvSpPr>
        <p:spPr/>
        <p:txBody>
          <a:bodyPr/>
          <a:lstStyle>
            <a:lvl1pPr>
              <a:defRPr/>
            </a:lvl1pPr>
          </a:lstStyle>
          <a:p>
            <a:pPr>
              <a:defRPr/>
            </a:pPr>
            <a:fld id="{775CC1C5-E83F-496C-9875-AF19997AC832}" type="datetimeFigureOut">
              <a:rPr lang="ar-SA"/>
              <a:pPr>
                <a:defRPr/>
              </a:pPr>
              <a:t>14/02/1435</a:t>
            </a:fld>
            <a:endParaRPr lang="ar-SA"/>
          </a:p>
        </p:txBody>
      </p:sp>
      <p:sp>
        <p:nvSpPr>
          <p:cNvPr id="6" name="عنصر نائب للتذييل 27"/>
          <p:cNvSpPr>
            <a:spLocks noGrp="1"/>
          </p:cNvSpPr>
          <p:nvPr>
            <p:ph type="ftr" sz="quarter" idx="11"/>
          </p:nvPr>
        </p:nvSpPr>
        <p:spPr/>
        <p:txBody>
          <a:bodyPr/>
          <a:lstStyle>
            <a:lvl1pPr>
              <a:defRPr/>
            </a:lvl1pPr>
          </a:lstStyle>
          <a:p>
            <a:pPr>
              <a:defRPr/>
            </a:pPr>
            <a:endParaRPr lang="ar-SA"/>
          </a:p>
        </p:txBody>
      </p:sp>
      <p:sp>
        <p:nvSpPr>
          <p:cNvPr id="7" name="عنصر نائب لرقم الشريحة 4"/>
          <p:cNvSpPr>
            <a:spLocks noGrp="1"/>
          </p:cNvSpPr>
          <p:nvPr>
            <p:ph type="sldNum" sz="quarter" idx="12"/>
          </p:nvPr>
        </p:nvSpPr>
        <p:spPr/>
        <p:txBody>
          <a:bodyPr/>
          <a:lstStyle>
            <a:lvl1pPr>
              <a:defRPr/>
            </a:lvl1pPr>
          </a:lstStyle>
          <a:p>
            <a:pPr>
              <a:defRPr/>
            </a:pPr>
            <a:fld id="{1C051ABF-710A-435E-AA9A-A47CE2DB081C}" type="slidenum">
              <a:rPr lang="ar-SA"/>
              <a:pPr>
                <a:defRPr/>
              </a:pPr>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10"/>
          <p:cNvSpPr>
            <a:spLocks noGrp="1"/>
          </p:cNvSpPr>
          <p:nvPr>
            <p:ph type="dt" sz="half" idx="10"/>
          </p:nvPr>
        </p:nvSpPr>
        <p:spPr/>
        <p:txBody>
          <a:bodyPr/>
          <a:lstStyle>
            <a:lvl1pPr>
              <a:defRPr/>
            </a:lvl1pPr>
          </a:lstStyle>
          <a:p>
            <a:pPr>
              <a:defRPr/>
            </a:pPr>
            <a:fld id="{0B090D83-1F43-4FE2-A204-822EA651E190}" type="datetimeFigureOut">
              <a:rPr lang="ar-SA"/>
              <a:pPr>
                <a:defRPr/>
              </a:pPr>
              <a:t>14/02/1435</a:t>
            </a:fld>
            <a:endParaRPr lang="ar-SA"/>
          </a:p>
        </p:txBody>
      </p:sp>
      <p:sp>
        <p:nvSpPr>
          <p:cNvPr id="5" name="عنصر نائب للتذييل 27"/>
          <p:cNvSpPr>
            <a:spLocks noGrp="1"/>
          </p:cNvSpPr>
          <p:nvPr>
            <p:ph type="ftr" sz="quarter" idx="11"/>
          </p:nvPr>
        </p:nvSpPr>
        <p:spPr/>
        <p:txBody>
          <a:bodyPr/>
          <a:lstStyle>
            <a:lvl1pPr>
              <a:defRPr/>
            </a:lvl1pPr>
          </a:lstStyle>
          <a:p>
            <a:pPr>
              <a:defRPr/>
            </a:pPr>
            <a:endParaRPr lang="ar-SA"/>
          </a:p>
        </p:txBody>
      </p:sp>
      <p:sp>
        <p:nvSpPr>
          <p:cNvPr id="6" name="عنصر نائب لرقم الشريحة 4"/>
          <p:cNvSpPr>
            <a:spLocks noGrp="1"/>
          </p:cNvSpPr>
          <p:nvPr>
            <p:ph type="sldNum" sz="quarter" idx="12"/>
          </p:nvPr>
        </p:nvSpPr>
        <p:spPr/>
        <p:txBody>
          <a:bodyPr/>
          <a:lstStyle>
            <a:lvl1pPr>
              <a:defRPr/>
            </a:lvl1pPr>
          </a:lstStyle>
          <a:p>
            <a:pPr>
              <a:defRPr/>
            </a:pPr>
            <a:fld id="{CF111B31-1BC3-48BC-945B-565D4AF49826}" type="slidenum">
              <a:rPr lang="ar-SA"/>
              <a:pPr>
                <a:defRPr/>
              </a:pPr>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858000" y="549276"/>
            <a:ext cx="1828800" cy="5851525"/>
          </a:xfrm>
        </p:spPr>
        <p:txBody>
          <a:bodyPr vert="eaVert"/>
          <a:lstStyle/>
          <a:p>
            <a:r>
              <a:rPr lang="ar-SA" smtClean="0"/>
              <a:t>انقر لتحرير نمط العنوان الرئيسي</a:t>
            </a:r>
            <a:endParaRPr lang="en-US"/>
          </a:p>
        </p:txBody>
      </p:sp>
      <p:sp>
        <p:nvSpPr>
          <p:cNvPr id="3" name="عنصر نائب للعنوان العمودي 2"/>
          <p:cNvSpPr>
            <a:spLocks noGrp="1"/>
          </p:cNvSpPr>
          <p:nvPr>
            <p:ph type="body" orient="vert" idx="1"/>
          </p:nvPr>
        </p:nvSpPr>
        <p:spPr>
          <a:xfrm>
            <a:off x="457200" y="549276"/>
            <a:ext cx="62484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10"/>
          <p:cNvSpPr>
            <a:spLocks noGrp="1"/>
          </p:cNvSpPr>
          <p:nvPr>
            <p:ph type="dt" sz="half" idx="10"/>
          </p:nvPr>
        </p:nvSpPr>
        <p:spPr/>
        <p:txBody>
          <a:bodyPr/>
          <a:lstStyle>
            <a:lvl1pPr>
              <a:defRPr/>
            </a:lvl1pPr>
          </a:lstStyle>
          <a:p>
            <a:pPr>
              <a:defRPr/>
            </a:pPr>
            <a:fld id="{517BF2FD-3F84-44CE-94B9-3E6208B942CC}" type="datetimeFigureOut">
              <a:rPr lang="ar-SA"/>
              <a:pPr>
                <a:defRPr/>
              </a:pPr>
              <a:t>14/02/1435</a:t>
            </a:fld>
            <a:endParaRPr lang="ar-SA"/>
          </a:p>
        </p:txBody>
      </p:sp>
      <p:sp>
        <p:nvSpPr>
          <p:cNvPr id="5" name="عنصر نائب للتذييل 27"/>
          <p:cNvSpPr>
            <a:spLocks noGrp="1"/>
          </p:cNvSpPr>
          <p:nvPr>
            <p:ph type="ftr" sz="quarter" idx="11"/>
          </p:nvPr>
        </p:nvSpPr>
        <p:spPr/>
        <p:txBody>
          <a:bodyPr/>
          <a:lstStyle>
            <a:lvl1pPr>
              <a:defRPr/>
            </a:lvl1pPr>
          </a:lstStyle>
          <a:p>
            <a:pPr>
              <a:defRPr/>
            </a:pPr>
            <a:endParaRPr lang="ar-SA"/>
          </a:p>
        </p:txBody>
      </p:sp>
      <p:sp>
        <p:nvSpPr>
          <p:cNvPr id="6" name="عنصر نائب لرقم الشريحة 4"/>
          <p:cNvSpPr>
            <a:spLocks noGrp="1"/>
          </p:cNvSpPr>
          <p:nvPr>
            <p:ph type="sldNum" sz="quarter" idx="12"/>
          </p:nvPr>
        </p:nvSpPr>
        <p:spPr/>
        <p:txBody>
          <a:bodyPr/>
          <a:lstStyle>
            <a:lvl1pPr>
              <a:defRPr/>
            </a:lvl1pPr>
          </a:lstStyle>
          <a:p>
            <a:pPr>
              <a:defRPr/>
            </a:pPr>
            <a:fld id="{C1BF6742-B47F-4551-999E-F0833FCB1F94}" type="slidenum">
              <a:rPr lang="ar-SA"/>
              <a:pPr>
                <a:defRPr/>
              </a:pPr>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tIns="0" rIns="18288">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lang="en-US" smtClean="0"/>
              <a:t>Click to edit Master title style</a:t>
            </a:r>
            <a:endParaRPr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4" name="Date Placeholder 29"/>
          <p:cNvSpPr>
            <a:spLocks noGrp="1"/>
          </p:cNvSpPr>
          <p:nvPr>
            <p:ph type="dt" sz="half" idx="10"/>
          </p:nvPr>
        </p:nvSpPr>
        <p:spPr/>
        <p:txBody>
          <a:bodyPr/>
          <a:lstStyle>
            <a:lvl1pPr>
              <a:defRPr/>
            </a:lvl1pPr>
          </a:lstStyle>
          <a:p>
            <a:pPr>
              <a:defRPr/>
            </a:pPr>
            <a:fld id="{228212F2-38B7-4F19-B929-A21C80655FDF}" type="datetimeFigureOut">
              <a:rPr lang="ar-SA"/>
              <a:pPr>
                <a:defRPr/>
              </a:pPr>
              <a:t>14/02/1435</a:t>
            </a:fld>
            <a:endParaRPr lang="en-US"/>
          </a:p>
        </p:txBody>
      </p:sp>
      <p:sp>
        <p:nvSpPr>
          <p:cNvPr id="5" name="Footer Placeholder 18"/>
          <p:cNvSpPr>
            <a:spLocks noGrp="1"/>
          </p:cNvSpPr>
          <p:nvPr>
            <p:ph type="ftr" sz="quarter" idx="11"/>
          </p:nvPr>
        </p:nvSpPr>
        <p:spPr/>
        <p:txBody>
          <a:bodyPr/>
          <a:lstStyle>
            <a:lvl1pPr>
              <a:defRPr/>
            </a:lvl1pPr>
          </a:lstStyle>
          <a:p>
            <a:pPr>
              <a:defRPr/>
            </a:pPr>
            <a:endParaRPr lang="en-US"/>
          </a:p>
        </p:txBody>
      </p:sp>
      <p:sp>
        <p:nvSpPr>
          <p:cNvPr id="6" name="Slide Number Placeholder 26"/>
          <p:cNvSpPr>
            <a:spLocks noGrp="1"/>
          </p:cNvSpPr>
          <p:nvPr>
            <p:ph type="sldNum" sz="quarter" idx="12"/>
          </p:nvPr>
        </p:nvSpPr>
        <p:spPr/>
        <p:txBody>
          <a:bodyPr/>
          <a:lstStyle>
            <a:lvl1pPr>
              <a:defRPr/>
            </a:lvl1pPr>
          </a:lstStyle>
          <a:p>
            <a:pPr>
              <a:defRPr/>
            </a:pPr>
            <a:fld id="{9B31DBEA-0CC1-4C6D-B4D4-4F0BE025ECD4}" type="slidenum">
              <a:rPr lang="ar-SA"/>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6.xml"/><Relationship Id="rId3" Type="http://schemas.openxmlformats.org/officeDocument/2006/relationships/slideLayout" Target="../slideLayouts/slideLayout11.xml"/><Relationship Id="rId7" Type="http://schemas.openxmlformats.org/officeDocument/2006/relationships/slideLayout" Target="../slideLayouts/slideLayout15.xml"/><Relationship Id="rId12" Type="http://schemas.openxmlformats.org/officeDocument/2006/relationships/theme" Target="../theme/theme2.xml"/><Relationship Id="rId2" Type="http://schemas.openxmlformats.org/officeDocument/2006/relationships/slideLayout" Target="../slideLayouts/slideLayout10.xml"/><Relationship Id="rId1" Type="http://schemas.openxmlformats.org/officeDocument/2006/relationships/slideLayout" Target="../slideLayouts/slideLayout9.xml"/><Relationship Id="rId6" Type="http://schemas.openxmlformats.org/officeDocument/2006/relationships/slideLayout" Target="../slideLayouts/slideLayout14.xml"/><Relationship Id="rId11" Type="http://schemas.openxmlformats.org/officeDocument/2006/relationships/slideLayout" Target="../slideLayouts/slideLayout19.xml"/><Relationship Id="rId5" Type="http://schemas.openxmlformats.org/officeDocument/2006/relationships/slideLayout" Target="../slideLayouts/slideLayout13.xml"/><Relationship Id="rId10" Type="http://schemas.openxmlformats.org/officeDocument/2006/relationships/slideLayout" Target="../slideLayouts/slideLayout18.xml"/><Relationship Id="rId4" Type="http://schemas.openxmlformats.org/officeDocument/2006/relationships/slideLayout" Target="../slideLayouts/slideLayout12.xml"/><Relationship Id="rId9" Type="http://schemas.openxmlformats.org/officeDocument/2006/relationships/slideLayout" Target="../slideLayouts/slideLayout17.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رابط مستقيم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029" name="عنصر نائب للنص 7"/>
          <p:cNvSpPr>
            <a:spLocks noGrp="1"/>
          </p:cNvSpPr>
          <p:nvPr>
            <p:ph type="body" idx="1"/>
          </p:nvPr>
        </p:nvSpPr>
        <p:spPr bwMode="auto">
          <a:xfrm>
            <a:off x="304800" y="1554163"/>
            <a:ext cx="8686800" cy="452596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p>
        </p:txBody>
      </p:sp>
      <p:sp>
        <p:nvSpPr>
          <p:cNvPr id="11" name="عنصر نائب للتاريخ 10"/>
          <p:cNvSpPr>
            <a:spLocks noGrp="1"/>
          </p:cNvSpPr>
          <p:nvPr>
            <p:ph type="dt" sz="half" idx="2"/>
          </p:nvPr>
        </p:nvSpPr>
        <p:spPr>
          <a:xfrm>
            <a:off x="6477000" y="76200"/>
            <a:ext cx="2514600" cy="288925"/>
          </a:xfrm>
          <a:prstGeom prst="rect">
            <a:avLst/>
          </a:prstGeom>
        </p:spPr>
        <p:txBody>
          <a:bodyPr vert="horz"/>
          <a:lstStyle>
            <a:lvl1pPr algn="l" eaLnBrk="1" fontAlgn="auto" latinLnBrk="0" hangingPunct="1">
              <a:spcBef>
                <a:spcPts val="0"/>
              </a:spcBef>
              <a:spcAft>
                <a:spcPts val="0"/>
              </a:spcAft>
              <a:defRPr kumimoji="0" sz="1200">
                <a:solidFill>
                  <a:schemeClr val="accent1">
                    <a:shade val="75000"/>
                  </a:schemeClr>
                </a:solidFill>
                <a:latin typeface="+mn-lt"/>
                <a:cs typeface="+mn-cs"/>
              </a:defRPr>
            </a:lvl1pPr>
          </a:lstStyle>
          <a:p>
            <a:pPr>
              <a:defRPr/>
            </a:pPr>
            <a:fld id="{614D8FA7-4046-424C-9D7D-77908955B10E}" type="datetimeFigureOut">
              <a:rPr lang="ar-SA"/>
              <a:pPr>
                <a:defRPr/>
              </a:pPr>
              <a:t>14/02/1435</a:t>
            </a:fld>
            <a:endParaRPr lang="ar-SA"/>
          </a:p>
        </p:txBody>
      </p:sp>
      <p:sp>
        <p:nvSpPr>
          <p:cNvPr id="28" name="عنصر نائب للتذييل 27"/>
          <p:cNvSpPr>
            <a:spLocks noGrp="1"/>
          </p:cNvSpPr>
          <p:nvPr>
            <p:ph type="ftr" sz="quarter" idx="3"/>
          </p:nvPr>
        </p:nvSpPr>
        <p:spPr>
          <a:xfrm>
            <a:off x="3124200" y="76200"/>
            <a:ext cx="3352800" cy="288925"/>
          </a:xfrm>
          <a:prstGeom prst="rect">
            <a:avLst/>
          </a:prstGeom>
        </p:spPr>
        <p:txBody>
          <a:bodyPr vert="horz"/>
          <a:lstStyle>
            <a:lvl1pPr algn="r" eaLnBrk="1" fontAlgn="auto" latinLnBrk="0" hangingPunct="1">
              <a:spcBef>
                <a:spcPts val="0"/>
              </a:spcBef>
              <a:spcAft>
                <a:spcPts val="0"/>
              </a:spcAft>
              <a:defRPr kumimoji="0" sz="1200">
                <a:solidFill>
                  <a:schemeClr val="accent1">
                    <a:shade val="75000"/>
                  </a:schemeClr>
                </a:solidFill>
                <a:latin typeface="+mn-lt"/>
                <a:cs typeface="+mn-cs"/>
              </a:defRPr>
            </a:lvl1pPr>
          </a:lstStyle>
          <a:p>
            <a:pPr>
              <a:defRPr/>
            </a:pPr>
            <a:endParaRPr lang="ar-SA"/>
          </a:p>
        </p:txBody>
      </p:sp>
      <p:sp>
        <p:nvSpPr>
          <p:cNvPr id="5" name="عنصر نائب لرقم الشريحة 4"/>
          <p:cNvSpPr>
            <a:spLocks noGrp="1"/>
          </p:cNvSpPr>
          <p:nvPr>
            <p:ph type="sldNum" sz="quarter" idx="4"/>
          </p:nvPr>
        </p:nvSpPr>
        <p:spPr>
          <a:xfrm>
            <a:off x="8229600" y="6477000"/>
            <a:ext cx="762000" cy="244475"/>
          </a:xfrm>
          <a:prstGeom prst="rect">
            <a:avLst/>
          </a:prstGeom>
        </p:spPr>
        <p:txBody>
          <a:bodyPr vert="horz"/>
          <a:lstStyle>
            <a:lvl1pPr algn="r" eaLnBrk="1" fontAlgn="auto" latinLnBrk="0" hangingPunct="1">
              <a:spcBef>
                <a:spcPts val="0"/>
              </a:spcBef>
              <a:spcAft>
                <a:spcPts val="0"/>
              </a:spcAft>
              <a:defRPr kumimoji="0" sz="1200">
                <a:solidFill>
                  <a:schemeClr val="accent1">
                    <a:shade val="75000"/>
                  </a:schemeClr>
                </a:solidFill>
                <a:latin typeface="+mn-lt"/>
                <a:cs typeface="+mn-cs"/>
              </a:defRPr>
            </a:lvl1pPr>
          </a:lstStyle>
          <a:p>
            <a:pPr>
              <a:defRPr/>
            </a:pPr>
            <a:fld id="{32B2D918-9A72-4316-B4BC-1CF4F4D872AE}" type="slidenum">
              <a:rPr lang="ar-SA"/>
              <a:pPr>
                <a:defRPr/>
              </a:pPr>
              <a:t>‹#›</a:t>
            </a:fld>
            <a:endParaRPr lang="ar-SA"/>
          </a:p>
        </p:txBody>
      </p:sp>
      <p:sp>
        <p:nvSpPr>
          <p:cNvPr id="10" name="عنصر نائب للعنوان 9"/>
          <p:cNvSpPr>
            <a:spLocks noGrp="1"/>
          </p:cNvSpPr>
          <p:nvPr>
            <p:ph type="title"/>
          </p:nvPr>
        </p:nvSpPr>
        <p:spPr>
          <a:xfrm>
            <a:off x="304800" y="457200"/>
            <a:ext cx="8686800" cy="838200"/>
          </a:xfrm>
          <a:prstGeom prst="rect">
            <a:avLst/>
          </a:prstGeom>
        </p:spPr>
        <p:txBody>
          <a:bodyPr vert="horz" wrap="square" lIns="91440" tIns="45720" rIns="91440" bIns="45720" numCol="1" anchor="ctr" anchorCtr="0" compatLnSpc="1">
            <a:prstTxWarp prst="textNoShape">
              <a:avLst/>
            </a:prstTxWarp>
            <a:normAutofit/>
          </a:bodyPr>
          <a:lstStyle/>
          <a:p>
            <a:pPr lvl="0"/>
            <a:r>
              <a:rPr lang="ar-SA" smtClean="0"/>
              <a:t>انقر لتحرير نمط العنوان الرئيسي</a:t>
            </a:r>
          </a:p>
        </p:txBody>
      </p:sp>
      <p:sp>
        <p:nvSpPr>
          <p:cNvPr id="9" name="رابط مستقيم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2" name="رابط مستقيم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Tree>
  </p:cSld>
  <p:clrMap bg1="lt1" tx1="dk1" bg2="lt2" tx2="dk2" accent1="accent1" accent2="accent2" accent3="accent3" accent4="accent4" accent5="accent5" accent6="accent6" hlink="hlink" folHlink="folHlink"/>
  <p:sldLayoutIdLst>
    <p:sldLayoutId id="2147483890" r:id="rId1"/>
    <p:sldLayoutId id="2147483885" r:id="rId2"/>
    <p:sldLayoutId id="2147483891" r:id="rId3"/>
    <p:sldLayoutId id="2147483886" r:id="rId4"/>
    <p:sldLayoutId id="2147483892" r:id="rId5"/>
    <p:sldLayoutId id="2147483887" r:id="rId6"/>
    <p:sldLayoutId id="2147483888" r:id="rId7"/>
    <p:sldLayoutId id="2147483889" r:id="rId8"/>
  </p:sldLayoutIdLst>
  <p:txStyles>
    <p:titleStyle>
      <a:lvl1pPr algn="l" rtl="1" eaLnBrk="0" fontAlgn="base" hangingPunct="0">
        <a:spcBef>
          <a:spcPct val="0"/>
        </a:spcBef>
        <a:spcAft>
          <a:spcPct val="0"/>
        </a:spcAft>
        <a:defRPr sz="3600" kern="1200" cap="all">
          <a:solidFill>
            <a:schemeClr val="tx2"/>
          </a:solidFill>
          <a:effectLst>
            <a:reflection blurRad="12700" stA="48000" endA="300" endPos="55000" dir="5400000" sy="-90000" algn="bl" rotWithShape="0"/>
          </a:effectLst>
          <a:latin typeface="+mj-lt"/>
          <a:ea typeface="+mj-ea"/>
          <a:cs typeface="+mj-cs"/>
        </a:defRPr>
      </a:lvl1pPr>
      <a:lvl2pPr algn="l" rtl="1" eaLnBrk="0" fontAlgn="base" hangingPunct="0">
        <a:spcBef>
          <a:spcPct val="0"/>
        </a:spcBef>
        <a:spcAft>
          <a:spcPct val="0"/>
        </a:spcAft>
        <a:defRPr sz="3600">
          <a:solidFill>
            <a:schemeClr val="tx2"/>
          </a:solidFill>
          <a:latin typeface="Franklin Gothic Medium" pitchFamily="34" charset="0"/>
          <a:cs typeface="Tahoma" pitchFamily="34" charset="0"/>
        </a:defRPr>
      </a:lvl2pPr>
      <a:lvl3pPr algn="l" rtl="1" eaLnBrk="0" fontAlgn="base" hangingPunct="0">
        <a:spcBef>
          <a:spcPct val="0"/>
        </a:spcBef>
        <a:spcAft>
          <a:spcPct val="0"/>
        </a:spcAft>
        <a:defRPr sz="3600">
          <a:solidFill>
            <a:schemeClr val="tx2"/>
          </a:solidFill>
          <a:latin typeface="Franklin Gothic Medium" pitchFamily="34" charset="0"/>
          <a:cs typeface="Tahoma" pitchFamily="34" charset="0"/>
        </a:defRPr>
      </a:lvl3pPr>
      <a:lvl4pPr algn="l" rtl="1" eaLnBrk="0" fontAlgn="base" hangingPunct="0">
        <a:spcBef>
          <a:spcPct val="0"/>
        </a:spcBef>
        <a:spcAft>
          <a:spcPct val="0"/>
        </a:spcAft>
        <a:defRPr sz="3600">
          <a:solidFill>
            <a:schemeClr val="tx2"/>
          </a:solidFill>
          <a:latin typeface="Franklin Gothic Medium" pitchFamily="34" charset="0"/>
          <a:cs typeface="Tahoma" pitchFamily="34" charset="0"/>
        </a:defRPr>
      </a:lvl4pPr>
      <a:lvl5pPr algn="l" rtl="1" eaLnBrk="0" fontAlgn="base" hangingPunct="0">
        <a:spcBef>
          <a:spcPct val="0"/>
        </a:spcBef>
        <a:spcAft>
          <a:spcPct val="0"/>
        </a:spcAft>
        <a:defRPr sz="3600">
          <a:solidFill>
            <a:schemeClr val="tx2"/>
          </a:solidFill>
          <a:latin typeface="Franklin Gothic Medium" pitchFamily="34" charset="0"/>
          <a:cs typeface="Tahoma" pitchFamily="34" charset="0"/>
        </a:defRPr>
      </a:lvl5pPr>
      <a:lvl6pPr marL="457200" algn="l" rtl="1" fontAlgn="base">
        <a:spcBef>
          <a:spcPct val="0"/>
        </a:spcBef>
        <a:spcAft>
          <a:spcPct val="0"/>
        </a:spcAft>
        <a:defRPr sz="3600">
          <a:solidFill>
            <a:schemeClr val="tx2"/>
          </a:solidFill>
          <a:latin typeface="Franklin Gothic Medium" pitchFamily="34" charset="0"/>
          <a:cs typeface="Tahoma" pitchFamily="34" charset="0"/>
        </a:defRPr>
      </a:lvl6pPr>
      <a:lvl7pPr marL="914400" algn="l" rtl="1" fontAlgn="base">
        <a:spcBef>
          <a:spcPct val="0"/>
        </a:spcBef>
        <a:spcAft>
          <a:spcPct val="0"/>
        </a:spcAft>
        <a:defRPr sz="3600">
          <a:solidFill>
            <a:schemeClr val="tx2"/>
          </a:solidFill>
          <a:latin typeface="Franklin Gothic Medium" pitchFamily="34" charset="0"/>
          <a:cs typeface="Tahoma" pitchFamily="34" charset="0"/>
        </a:defRPr>
      </a:lvl7pPr>
      <a:lvl8pPr marL="1371600" algn="l" rtl="1" fontAlgn="base">
        <a:spcBef>
          <a:spcPct val="0"/>
        </a:spcBef>
        <a:spcAft>
          <a:spcPct val="0"/>
        </a:spcAft>
        <a:defRPr sz="3600">
          <a:solidFill>
            <a:schemeClr val="tx2"/>
          </a:solidFill>
          <a:latin typeface="Franklin Gothic Medium" pitchFamily="34" charset="0"/>
          <a:cs typeface="Tahoma" pitchFamily="34" charset="0"/>
        </a:defRPr>
      </a:lvl8pPr>
      <a:lvl9pPr marL="1828800" algn="l" rtl="1" fontAlgn="base">
        <a:spcBef>
          <a:spcPct val="0"/>
        </a:spcBef>
        <a:spcAft>
          <a:spcPct val="0"/>
        </a:spcAft>
        <a:defRPr sz="3600">
          <a:solidFill>
            <a:schemeClr val="tx2"/>
          </a:solidFill>
          <a:latin typeface="Franklin Gothic Medium" pitchFamily="34" charset="0"/>
          <a:cs typeface="Tahoma" pitchFamily="34" charset="0"/>
        </a:defRPr>
      </a:lvl9pPr>
    </p:titleStyle>
    <p:bodyStyle>
      <a:lvl1pPr marL="342900" indent="-342900" algn="r" rtl="1" eaLnBrk="0" fontAlgn="base" hangingPunct="0">
        <a:spcBef>
          <a:spcPct val="20000"/>
        </a:spcBef>
        <a:spcAft>
          <a:spcPct val="0"/>
        </a:spcAft>
        <a:buClr>
          <a:schemeClr val="accent1"/>
        </a:buClr>
        <a:buSzPct val="70000"/>
        <a:buFont typeface="Wingdings 2" pitchFamily="18" charset="2"/>
        <a:buChar char=""/>
        <a:defRPr sz="3200" kern="1200">
          <a:solidFill>
            <a:schemeClr val="tx2"/>
          </a:solidFill>
          <a:latin typeface="+mn-lt"/>
          <a:ea typeface="+mn-ea"/>
          <a:cs typeface="+mn-cs"/>
        </a:defRPr>
      </a:lvl1pPr>
      <a:lvl2pPr marL="742950" indent="-285750" algn="r" rtl="1" eaLnBrk="0" fontAlgn="base" hangingPunct="0">
        <a:spcBef>
          <a:spcPct val="20000"/>
        </a:spcBef>
        <a:spcAft>
          <a:spcPct val="0"/>
        </a:spcAft>
        <a:buClr>
          <a:schemeClr val="accent1"/>
        </a:buClr>
        <a:buSzPct val="70000"/>
        <a:buFont typeface="Wingdings 2" pitchFamily="18" charset="2"/>
        <a:buChar char=""/>
        <a:defRPr sz="2800" kern="1200">
          <a:solidFill>
            <a:schemeClr val="tx2"/>
          </a:solidFill>
          <a:latin typeface="+mn-lt"/>
          <a:ea typeface="+mn-ea"/>
          <a:cs typeface="+mn-cs"/>
        </a:defRPr>
      </a:lvl2pPr>
      <a:lvl3pPr marL="1143000" indent="-228600" algn="r" rtl="1" eaLnBrk="0" fontAlgn="base" hangingPunct="0">
        <a:spcBef>
          <a:spcPct val="20000"/>
        </a:spcBef>
        <a:spcAft>
          <a:spcPct val="0"/>
        </a:spcAft>
        <a:buClr>
          <a:schemeClr val="accent1"/>
        </a:buClr>
        <a:buSzPct val="70000"/>
        <a:buFont typeface="Wingdings 2" pitchFamily="18" charset="2"/>
        <a:buChar char=""/>
        <a:defRPr sz="2400" kern="1200">
          <a:solidFill>
            <a:schemeClr val="tx2"/>
          </a:solidFill>
          <a:latin typeface="+mn-lt"/>
          <a:ea typeface="+mn-ea"/>
          <a:cs typeface="+mn-cs"/>
        </a:defRPr>
      </a:lvl3pPr>
      <a:lvl4pPr marL="1600200" indent="-228600" algn="r" rtl="1" eaLnBrk="0" fontAlgn="base" hangingPunct="0">
        <a:spcBef>
          <a:spcPct val="20000"/>
        </a:spcBef>
        <a:spcAft>
          <a:spcPct val="0"/>
        </a:spcAft>
        <a:buClr>
          <a:schemeClr val="accent1"/>
        </a:buClr>
        <a:buSzPct val="70000"/>
        <a:buFont typeface="Wingdings 2" pitchFamily="18" charset="2"/>
        <a:buChar char=""/>
        <a:defRPr sz="2000" kern="1200">
          <a:solidFill>
            <a:schemeClr val="tx2"/>
          </a:solidFill>
          <a:latin typeface="+mn-lt"/>
          <a:ea typeface="+mn-ea"/>
          <a:cs typeface="+mn-cs"/>
        </a:defRPr>
      </a:lvl4pPr>
      <a:lvl5pPr marL="2057400" indent="-228600" algn="r" rtl="1" eaLnBrk="0" fontAlgn="base" hangingPunct="0">
        <a:spcBef>
          <a:spcPct val="20000"/>
        </a:spcBef>
        <a:spcAft>
          <a:spcPct val="0"/>
        </a:spcAft>
        <a:buClr>
          <a:schemeClr val="accent1"/>
        </a:buClr>
        <a:buSzPct val="60000"/>
        <a:buFont typeface="Wingdings 2" pitchFamily="18" charset="2"/>
        <a:buChar char=""/>
        <a:defRPr sz="2000" kern="1200">
          <a:solidFill>
            <a:schemeClr val="tx2"/>
          </a:solidFill>
          <a:latin typeface="+mn-lt"/>
          <a:ea typeface="+mn-ea"/>
          <a:cs typeface="+mn-cs"/>
        </a:defRPr>
      </a:lvl5pPr>
      <a:lvl6pPr marL="2514600" indent="-228600" algn="r" rtl="1"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r" rtl="1"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r" rtl="1"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r" rtl="1"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938"/>
            <a:ext cx="9163050" cy="1041401"/>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algn="l" rtl="0">
              <a:defRPr/>
            </a:pPr>
            <a:endParaRPr lang="en-US">
              <a:latin typeface="+mn-lt"/>
              <a:cs typeface="+mn-cs"/>
            </a:endParaRPr>
          </a:p>
        </p:txBody>
      </p:sp>
      <p:sp>
        <p:nvSpPr>
          <p:cNvPr id="8" name="Freeform 7"/>
          <p:cNvSpPr>
            <a:spLocks/>
          </p:cNvSpPr>
          <p:nvPr/>
        </p:nvSpPr>
        <p:spPr bwMode="auto">
          <a:xfrm>
            <a:off x="4381500" y="-7938"/>
            <a:ext cx="4762500" cy="638176"/>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algn="l" rtl="0">
              <a:defRPr/>
            </a:pPr>
            <a:endParaRPr lang="en-US">
              <a:latin typeface="+mn-lt"/>
              <a:cs typeface="+mn-cs"/>
            </a:endParaRPr>
          </a:p>
        </p:txBody>
      </p:sp>
      <p:sp>
        <p:nvSpPr>
          <p:cNvPr id="2052" name="Title Placeholder 8"/>
          <p:cNvSpPr>
            <a:spLocks noGrp="1"/>
          </p:cNvSpPr>
          <p:nvPr>
            <p:ph type="title"/>
          </p:nvPr>
        </p:nvSpPr>
        <p:spPr bwMode="auto">
          <a:xfrm>
            <a:off x="457200" y="704850"/>
            <a:ext cx="8229600" cy="1143000"/>
          </a:xfrm>
          <a:prstGeom prst="rect">
            <a:avLst/>
          </a:prstGeom>
          <a:noFill/>
          <a:ln w="9525">
            <a:noFill/>
            <a:miter lim="800000"/>
            <a:headEnd/>
            <a:tailEnd/>
          </a:ln>
        </p:spPr>
        <p:txBody>
          <a:bodyPr vert="horz" wrap="square" lIns="0" tIns="45720" rIns="0" bIns="0" numCol="1" anchor="b" anchorCtr="0" compatLnSpc="1">
            <a:prstTxWarp prst="textNoShape">
              <a:avLst/>
            </a:prstTxWarp>
          </a:bodyPr>
          <a:lstStyle/>
          <a:p>
            <a:pPr lvl="0"/>
            <a:r>
              <a:rPr lang="en-US" smtClean="0"/>
              <a:t>Click to edit Master title style</a:t>
            </a:r>
          </a:p>
        </p:txBody>
      </p:sp>
      <p:sp>
        <p:nvSpPr>
          <p:cNvPr id="2053" name="Text Placeholder 29"/>
          <p:cNvSpPr>
            <a:spLocks noGrp="1"/>
          </p:cNvSpPr>
          <p:nvPr>
            <p:ph type="body" idx="1"/>
          </p:nvPr>
        </p:nvSpPr>
        <p:spPr bwMode="auto">
          <a:xfrm>
            <a:off x="457200" y="1935163"/>
            <a:ext cx="8229600" cy="438943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latin typeface="Arial" charset="0"/>
                <a:cs typeface="Arial" charset="0"/>
              </a:defRPr>
            </a:lvl1pPr>
          </a:lstStyle>
          <a:p>
            <a:pPr>
              <a:defRPr/>
            </a:pPr>
            <a:fld id="{62D2F1CB-DEFD-4FD0-9F7F-CF8B2DE930E1}" type="datetimeFigureOut">
              <a:rPr lang="ar-SA"/>
              <a:pPr>
                <a:defRPr/>
              </a:pPr>
              <a:t>14/02/1435</a:t>
            </a:fld>
            <a:endParaRPr lang="ar-SA"/>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latin typeface="Arial" charset="0"/>
                <a:cs typeface="Arial" charset="0"/>
              </a:defRPr>
            </a:lvl1pPr>
          </a:lstStyle>
          <a:p>
            <a:pPr>
              <a:defRPr/>
            </a:pPr>
            <a:endParaRPr lang="ar-SA"/>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latin typeface="Arial" charset="0"/>
                <a:cs typeface="Arial" charset="0"/>
              </a:defRPr>
            </a:lvl1pPr>
          </a:lstStyle>
          <a:p>
            <a:pPr>
              <a:defRPr/>
            </a:pPr>
            <a:fld id="{A219ADD8-A85A-4069-BA99-C1DBD01A2292}" type="slidenum">
              <a:rPr lang="ar-SA"/>
              <a:pPr>
                <a:defRPr/>
              </a:pPr>
              <a:t>‹#›</a:t>
            </a:fld>
            <a:endParaRPr lang="ar-SA"/>
          </a:p>
        </p:txBody>
      </p:sp>
      <p:grpSp>
        <p:nvGrpSpPr>
          <p:cNvPr id="2057" name="Group 1"/>
          <p:cNvGrpSpPr>
            <a:grpSpLocks/>
          </p:cNvGrpSpPr>
          <p:nvPr/>
        </p:nvGrpSpPr>
        <p:grpSpPr bwMode="auto">
          <a:xfrm>
            <a:off x="-19050" y="203200"/>
            <a:ext cx="9180513" cy="647700"/>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a:lstStyle/>
            <a:p>
              <a:pPr>
                <a:defRPr/>
              </a:pPr>
              <a:endParaRPr lang="en-US">
                <a:latin typeface="Arial" charset="0"/>
                <a:cs typeface="Arial" charset="0"/>
              </a:endParaRPr>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a:lstStyle/>
            <a:p>
              <a:pPr>
                <a:defRPr/>
              </a:pPr>
              <a:endParaRPr lang="en-US">
                <a:latin typeface="Arial" charset="0"/>
                <a:cs typeface="Arial" charset="0"/>
              </a:endParaRPr>
            </a:p>
          </p:txBody>
        </p:sp>
      </p:grpSp>
    </p:spTree>
  </p:cSld>
  <p:clrMap bg1="lt1" tx1="dk1" bg2="lt2" tx2="dk2" accent1="accent1" accent2="accent2" accent3="accent3" accent4="accent4" accent5="accent5" accent6="accent6" hlink="hlink" folHlink="folHlink"/>
  <p:sldLayoutIdLst>
    <p:sldLayoutId id="2147483893" r:id="rId1"/>
    <p:sldLayoutId id="2147483894" r:id="rId2"/>
    <p:sldLayoutId id="2147483895" r:id="rId3"/>
    <p:sldLayoutId id="2147483896" r:id="rId4"/>
    <p:sldLayoutId id="2147483897" r:id="rId5"/>
    <p:sldLayoutId id="2147483898" r:id="rId6"/>
    <p:sldLayoutId id="2147483899" r:id="rId7"/>
    <p:sldLayoutId id="2147483900" r:id="rId8"/>
    <p:sldLayoutId id="2147483901" r:id="rId9"/>
    <p:sldLayoutId id="2147483902" r:id="rId10"/>
    <p:sldLayoutId id="2147483903" r:id="rId11"/>
  </p:sldLayoutIdLst>
  <p:txStyles>
    <p:titleStyle>
      <a:lvl1pPr algn="l" rtl="0" eaLnBrk="0" fontAlgn="base" hangingPunct="0">
        <a:spcBef>
          <a:spcPct val="0"/>
        </a:spcBef>
        <a:spcAft>
          <a:spcPct val="0"/>
        </a:spcAft>
        <a:defRPr sz="5000" kern="1200">
          <a:solidFill>
            <a:schemeClr val="tx2"/>
          </a:solidFill>
          <a:latin typeface="+mj-lt"/>
          <a:ea typeface="+mj-ea"/>
          <a:cs typeface="+mj-cs"/>
        </a:defRPr>
      </a:lvl1pPr>
      <a:lvl2pPr algn="l" rtl="0" eaLnBrk="0" fontAlgn="base" hangingPunct="0">
        <a:spcBef>
          <a:spcPct val="0"/>
        </a:spcBef>
        <a:spcAft>
          <a:spcPct val="0"/>
        </a:spcAft>
        <a:defRPr sz="5000">
          <a:solidFill>
            <a:schemeClr val="tx2"/>
          </a:solidFill>
          <a:latin typeface="Calibri" pitchFamily="34" charset="0"/>
          <a:cs typeface="Traditional Arabic" pitchFamily="18" charset="-78"/>
        </a:defRPr>
      </a:lvl2pPr>
      <a:lvl3pPr algn="l" rtl="0" eaLnBrk="0" fontAlgn="base" hangingPunct="0">
        <a:spcBef>
          <a:spcPct val="0"/>
        </a:spcBef>
        <a:spcAft>
          <a:spcPct val="0"/>
        </a:spcAft>
        <a:defRPr sz="5000">
          <a:solidFill>
            <a:schemeClr val="tx2"/>
          </a:solidFill>
          <a:latin typeface="Calibri" pitchFamily="34" charset="0"/>
          <a:cs typeface="Traditional Arabic" pitchFamily="18" charset="-78"/>
        </a:defRPr>
      </a:lvl3pPr>
      <a:lvl4pPr algn="l" rtl="0" eaLnBrk="0" fontAlgn="base" hangingPunct="0">
        <a:spcBef>
          <a:spcPct val="0"/>
        </a:spcBef>
        <a:spcAft>
          <a:spcPct val="0"/>
        </a:spcAft>
        <a:defRPr sz="5000">
          <a:solidFill>
            <a:schemeClr val="tx2"/>
          </a:solidFill>
          <a:latin typeface="Calibri" pitchFamily="34" charset="0"/>
          <a:cs typeface="Traditional Arabic" pitchFamily="18" charset="-78"/>
        </a:defRPr>
      </a:lvl4pPr>
      <a:lvl5pPr algn="l" rtl="0" eaLnBrk="0" fontAlgn="base" hangingPunct="0">
        <a:spcBef>
          <a:spcPct val="0"/>
        </a:spcBef>
        <a:spcAft>
          <a:spcPct val="0"/>
        </a:spcAft>
        <a:defRPr sz="5000">
          <a:solidFill>
            <a:schemeClr val="tx2"/>
          </a:solidFill>
          <a:latin typeface="Calibri" pitchFamily="34" charset="0"/>
          <a:cs typeface="Traditional Arabic" pitchFamily="18" charset="-78"/>
        </a:defRPr>
      </a:lvl5pPr>
      <a:lvl6pPr marL="457200" algn="l" rtl="0" fontAlgn="base">
        <a:spcBef>
          <a:spcPct val="0"/>
        </a:spcBef>
        <a:spcAft>
          <a:spcPct val="0"/>
        </a:spcAft>
        <a:defRPr sz="5000">
          <a:solidFill>
            <a:schemeClr val="tx2"/>
          </a:solidFill>
          <a:latin typeface="Calibri" pitchFamily="34" charset="0"/>
          <a:cs typeface="Traditional Arabic" pitchFamily="18" charset="-78"/>
        </a:defRPr>
      </a:lvl6pPr>
      <a:lvl7pPr marL="914400" algn="l" rtl="0" fontAlgn="base">
        <a:spcBef>
          <a:spcPct val="0"/>
        </a:spcBef>
        <a:spcAft>
          <a:spcPct val="0"/>
        </a:spcAft>
        <a:defRPr sz="5000">
          <a:solidFill>
            <a:schemeClr val="tx2"/>
          </a:solidFill>
          <a:latin typeface="Calibri" pitchFamily="34" charset="0"/>
          <a:cs typeface="Traditional Arabic" pitchFamily="18" charset="-78"/>
        </a:defRPr>
      </a:lvl7pPr>
      <a:lvl8pPr marL="1371600" algn="l" rtl="0" fontAlgn="base">
        <a:spcBef>
          <a:spcPct val="0"/>
        </a:spcBef>
        <a:spcAft>
          <a:spcPct val="0"/>
        </a:spcAft>
        <a:defRPr sz="5000">
          <a:solidFill>
            <a:schemeClr val="tx2"/>
          </a:solidFill>
          <a:latin typeface="Calibri" pitchFamily="34" charset="0"/>
          <a:cs typeface="Traditional Arabic" pitchFamily="18" charset="-78"/>
        </a:defRPr>
      </a:lvl8pPr>
      <a:lvl9pPr marL="1828800" algn="l" rtl="0" fontAlgn="base">
        <a:spcBef>
          <a:spcPct val="0"/>
        </a:spcBef>
        <a:spcAft>
          <a:spcPct val="0"/>
        </a:spcAft>
        <a:defRPr sz="5000">
          <a:solidFill>
            <a:schemeClr val="tx2"/>
          </a:solidFill>
          <a:latin typeface="Calibri" pitchFamily="34" charset="0"/>
          <a:cs typeface="Traditional Arabic" pitchFamily="18" charset="-78"/>
        </a:defRPr>
      </a:lvl9pPr>
    </p:titleStyle>
    <p:bodyStyle>
      <a:lvl1pPr marL="273050" indent="-273050" algn="l" rtl="0" eaLnBrk="0" fontAlgn="base" hangingPunct="0">
        <a:spcBef>
          <a:spcPct val="20000"/>
        </a:spcBef>
        <a:spcAft>
          <a:spcPct val="0"/>
        </a:spcAft>
        <a:buClr>
          <a:srgbClr val="FEB80A"/>
        </a:buClr>
        <a:buSzPct val="95000"/>
        <a:buFont typeface="Wingdings 2" pitchFamily="18" charset="2"/>
        <a:buChar char=""/>
        <a:defRPr sz="2600" kern="1200">
          <a:solidFill>
            <a:schemeClr val="tx1"/>
          </a:solidFill>
          <a:latin typeface="+mn-lt"/>
          <a:ea typeface="Majalla UI"/>
          <a:cs typeface="+mn-cs"/>
        </a:defRPr>
      </a:lvl1pPr>
      <a:lvl2pPr marL="639763" indent="-246063" algn="l" rtl="0" eaLnBrk="0" fontAlgn="base" hangingPunct="0">
        <a:spcBef>
          <a:spcPct val="20000"/>
        </a:spcBef>
        <a:spcAft>
          <a:spcPct val="0"/>
        </a:spcAft>
        <a:buClr>
          <a:schemeClr val="accent1"/>
        </a:buClr>
        <a:buSzPct val="85000"/>
        <a:buFont typeface="Wingdings 2" pitchFamily="18" charset="2"/>
        <a:buChar char=""/>
        <a:defRPr sz="2400" kern="1200">
          <a:solidFill>
            <a:schemeClr val="tx1"/>
          </a:solidFill>
          <a:latin typeface="+mn-lt"/>
          <a:ea typeface="Majalla UI"/>
          <a:cs typeface="+mn-cs"/>
        </a:defRPr>
      </a:lvl2pPr>
      <a:lvl3pPr marL="914400" indent="-246063" algn="l" rtl="0" eaLnBrk="0" fontAlgn="base" hangingPunct="0">
        <a:spcBef>
          <a:spcPct val="20000"/>
        </a:spcBef>
        <a:spcAft>
          <a:spcPct val="0"/>
        </a:spcAft>
        <a:buClr>
          <a:schemeClr val="accent2"/>
        </a:buClr>
        <a:buSzPct val="70000"/>
        <a:buFont typeface="Wingdings 2" pitchFamily="18" charset="2"/>
        <a:buChar char=""/>
        <a:defRPr sz="2100" kern="1200">
          <a:solidFill>
            <a:schemeClr val="tx1"/>
          </a:solidFill>
          <a:latin typeface="+mn-lt"/>
          <a:ea typeface="Majalla UI"/>
          <a:cs typeface="+mn-cs"/>
        </a:defRPr>
      </a:lvl3pPr>
      <a:lvl4pPr marL="1187450" indent="-209550" algn="l" rtl="0" eaLnBrk="0" fontAlgn="base" hangingPunct="0">
        <a:spcBef>
          <a:spcPct val="20000"/>
        </a:spcBef>
        <a:spcAft>
          <a:spcPct val="0"/>
        </a:spcAft>
        <a:buClr>
          <a:srgbClr val="FEB80A"/>
        </a:buClr>
        <a:buSzPct val="65000"/>
        <a:buFont typeface="Wingdings 2" pitchFamily="18" charset="2"/>
        <a:buChar char=""/>
        <a:defRPr sz="2000" kern="1200">
          <a:solidFill>
            <a:schemeClr val="tx1"/>
          </a:solidFill>
          <a:latin typeface="+mn-lt"/>
          <a:ea typeface="Majalla UI"/>
          <a:cs typeface="+mn-cs"/>
        </a:defRPr>
      </a:lvl4pPr>
      <a:lvl5pPr marL="1462088" indent="-209550" algn="l" rtl="0" eaLnBrk="0" fontAlgn="base" hangingPunct="0">
        <a:spcBef>
          <a:spcPct val="20000"/>
        </a:spcBef>
        <a:spcAft>
          <a:spcPct val="0"/>
        </a:spcAft>
        <a:buClr>
          <a:srgbClr val="00ADDC"/>
        </a:buClr>
        <a:buSzPct val="65000"/>
        <a:buFont typeface="Wingdings 2" pitchFamily="18" charset="2"/>
        <a:buChar char=""/>
        <a:defRPr sz="2000" kern="1200">
          <a:solidFill>
            <a:schemeClr val="tx1"/>
          </a:solidFill>
          <a:latin typeface="+mn-lt"/>
          <a:ea typeface="Majalla UI"/>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3.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1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1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5.xml"/></Relationships>
</file>

<file path=ppt/slides/_rels/slide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10.xml"/></Relationships>
</file>

<file path=ppt/slides/_rels/slide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15.xml"/></Relationships>
</file>

<file path=ppt/slides/_rels/slide9.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عنصر نائب للمحتوى 2"/>
          <p:cNvSpPr>
            <a:spLocks noGrp="1"/>
          </p:cNvSpPr>
          <p:nvPr>
            <p:ph idx="4294967295"/>
          </p:nvPr>
        </p:nvSpPr>
        <p:spPr>
          <a:xfrm>
            <a:off x="381000" y="914400"/>
            <a:ext cx="8229600" cy="5867400"/>
          </a:xfrm>
        </p:spPr>
        <p:txBody>
          <a:bodyPr/>
          <a:lstStyle/>
          <a:p>
            <a:pPr eaLnBrk="1" hangingPunct="1">
              <a:buFontTx/>
              <a:buNone/>
            </a:pPr>
            <a:r>
              <a:rPr lang="en-US" b="1" dirty="0" smtClean="0">
                <a:solidFill>
                  <a:srgbClr val="FF0066"/>
                </a:solidFill>
                <a:latin typeface="Times New Roman" pitchFamily="18" charset="0"/>
                <a:cs typeface="Times New Roman" pitchFamily="18" charset="0"/>
              </a:rPr>
              <a:t>Congenital abnormalities</a:t>
            </a:r>
          </a:p>
          <a:p>
            <a:pPr eaLnBrk="1" hangingPunct="1">
              <a:buFontTx/>
              <a:buNone/>
            </a:pPr>
            <a:r>
              <a:rPr lang="en-US" sz="1600" dirty="0" smtClean="0">
                <a:latin typeface="Times New Roman" pitchFamily="18" charset="0"/>
                <a:cs typeface="Times New Roman" pitchFamily="18" charset="0"/>
              </a:rPr>
              <a:t>                                                                                                                                                                                                                                                                                                                                                                                                                                                                                                                                                                                                                                                                                                                                                                                                                                                                                                                                                                                                                                                                                                                                                                                                                                                                                                                                                                                                                                                                                                                                                                                                                                                                                                                                                                                                                                                                                                                       </a:t>
            </a:r>
          </a:p>
          <a:p>
            <a:pPr eaLnBrk="1" hangingPunct="1"/>
            <a:r>
              <a:rPr lang="en-US" dirty="0" smtClean="0">
                <a:latin typeface="Times New Roman" pitchFamily="18" charset="0"/>
                <a:cs typeface="Times New Roman" pitchFamily="18" charset="0"/>
              </a:rPr>
              <a:t>These are morphological </a:t>
            </a:r>
            <a:r>
              <a:rPr lang="en-US" sz="2800" dirty="0" smtClean="0">
                <a:latin typeface="Times New Roman" pitchFamily="18" charset="0"/>
                <a:cs typeface="Times New Roman" pitchFamily="18" charset="0"/>
              </a:rPr>
              <a:t>defects that are present at birth </a:t>
            </a:r>
          </a:p>
          <a:p>
            <a:pPr eaLnBrk="1" hangingPunct="1"/>
            <a:endParaRPr lang="en-US" sz="2800" dirty="0" smtClean="0">
              <a:latin typeface="Times New Roman" pitchFamily="18" charset="0"/>
              <a:cs typeface="Times New Roman" pitchFamily="18" charset="0"/>
            </a:endParaRPr>
          </a:p>
          <a:p>
            <a:pPr eaLnBrk="1" hangingPunct="1"/>
            <a:r>
              <a:rPr lang="en-US" sz="2800" dirty="0" smtClean="0">
                <a:latin typeface="Times New Roman" pitchFamily="18" charset="0"/>
                <a:cs typeface="Times New Roman" pitchFamily="18" charset="0"/>
              </a:rPr>
              <a:t>It estimated that about 3% of newborns have a major malformation which causes 20-25% of infant dying in </a:t>
            </a:r>
            <a:r>
              <a:rPr lang="en-US" sz="2800" dirty="0" err="1" smtClean="0">
                <a:latin typeface="Times New Roman" pitchFamily="18" charset="0"/>
                <a:cs typeface="Times New Roman" pitchFamily="18" charset="0"/>
              </a:rPr>
              <a:t>perinatal</a:t>
            </a:r>
            <a:r>
              <a:rPr lang="en-US" sz="2800" dirty="0" smtClean="0">
                <a:latin typeface="Times New Roman" pitchFamily="18" charset="0"/>
                <a:cs typeface="Times New Roman" pitchFamily="18" charset="0"/>
              </a:rPr>
              <a:t> period</a:t>
            </a:r>
          </a:p>
          <a:p>
            <a:pPr eaLnBrk="1" hangingPunct="1"/>
            <a:endParaRPr lang="en-US" sz="2800" dirty="0" smtClean="0">
              <a:latin typeface="Times New Roman" pitchFamily="18" charset="0"/>
              <a:cs typeface="Times New Roman" pitchFamily="18" charset="0"/>
            </a:endParaRPr>
          </a:p>
          <a:p>
            <a:pPr eaLnBrk="1" hangingPunct="1"/>
            <a:r>
              <a:rPr lang="en-US" sz="2800" dirty="0" smtClean="0">
                <a:latin typeface="Times New Roman" pitchFamily="18" charset="0"/>
                <a:cs typeface="Times New Roman" pitchFamily="18" charset="0"/>
              </a:rPr>
              <a:t>Moreover they continue to be a significant cause of illness, disability &amp; death throughout the early years of life</a:t>
            </a:r>
            <a:endParaRPr lang="ar-SA" dirty="0" smtClean="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4294967295"/>
          </p:nvPr>
        </p:nvSpPr>
        <p:spPr>
          <a:xfrm>
            <a:off x="304800" y="304800"/>
            <a:ext cx="8229600" cy="6324600"/>
          </a:xfrm>
        </p:spPr>
        <p:txBody>
          <a:bodyPr>
            <a:normAutofit/>
          </a:bodyPr>
          <a:lstStyle/>
          <a:p>
            <a:pPr lvl="2" indent="-246888" eaLnBrk="1" fontAlgn="auto" hangingPunct="1">
              <a:lnSpc>
                <a:spcPct val="80000"/>
              </a:lnSpc>
              <a:spcAft>
                <a:spcPts val="0"/>
              </a:spcAft>
              <a:buFontTx/>
              <a:buNone/>
              <a:defRPr/>
            </a:pPr>
            <a:endParaRPr lang="en-US" sz="2200" dirty="0">
              <a:latin typeface="Times New Roman" pitchFamily="18" charset="0"/>
              <a:ea typeface="+mn-ea"/>
              <a:cs typeface="Times New Roman" pitchFamily="18" charset="0"/>
            </a:endParaRPr>
          </a:p>
          <a:p>
            <a:pPr marL="640080" lvl="1" indent="-246888" eaLnBrk="1" fontAlgn="auto" hangingPunct="1">
              <a:lnSpc>
                <a:spcPct val="80000"/>
              </a:lnSpc>
              <a:spcAft>
                <a:spcPts val="0"/>
              </a:spcAft>
              <a:buFont typeface="Wingdings 2"/>
              <a:buChar char=""/>
              <a:defRPr/>
            </a:pPr>
            <a:endParaRPr lang="en-US" sz="2600" dirty="0">
              <a:latin typeface="Times New Roman" pitchFamily="18" charset="0"/>
              <a:ea typeface="+mn-ea"/>
              <a:cs typeface="Times New Roman" pitchFamily="18" charset="0"/>
            </a:endParaRPr>
          </a:p>
          <a:p>
            <a:pPr marL="274320" indent="-274320" eaLnBrk="1" fontAlgn="auto" hangingPunct="1">
              <a:lnSpc>
                <a:spcPct val="80000"/>
              </a:lnSpc>
              <a:spcAft>
                <a:spcPts val="0"/>
              </a:spcAft>
              <a:buClr>
                <a:schemeClr val="accent3"/>
              </a:buClr>
              <a:buFontTx/>
              <a:buNone/>
              <a:defRPr/>
            </a:pPr>
            <a:r>
              <a:rPr lang="en-US" sz="4000" b="1" i="1" u="sng" dirty="0">
                <a:solidFill>
                  <a:srgbClr val="FF0000"/>
                </a:solidFill>
                <a:effectLst>
                  <a:outerShdw blurRad="38100" dist="38100" dir="2700000" algn="tl">
                    <a:srgbClr val="FFFFFF"/>
                  </a:outerShdw>
                </a:effectLst>
                <a:latin typeface="Times New Roman" pitchFamily="18" charset="0"/>
                <a:ea typeface="+mn-ea"/>
                <a:cs typeface="Times New Roman" pitchFamily="18" charset="0"/>
              </a:rPr>
              <a:t>Disruptions:</a:t>
            </a:r>
          </a:p>
          <a:p>
            <a:pPr marL="274320" indent="-274320" eaLnBrk="1" fontAlgn="auto" hangingPunct="1">
              <a:lnSpc>
                <a:spcPct val="80000"/>
              </a:lnSpc>
              <a:spcAft>
                <a:spcPts val="0"/>
              </a:spcAft>
              <a:buClr>
                <a:schemeClr val="accent3"/>
              </a:buClr>
              <a:buFontTx/>
              <a:buNone/>
              <a:defRPr/>
            </a:pPr>
            <a:endParaRPr lang="en-US" sz="1600" b="1" i="1" u="sng" dirty="0">
              <a:solidFill>
                <a:srgbClr val="FFFF00"/>
              </a:solidFill>
              <a:effectLst>
                <a:outerShdw blurRad="38100" dist="38100" dir="2700000" algn="tl">
                  <a:srgbClr val="FFFFFF"/>
                </a:outerShdw>
              </a:effectLst>
              <a:latin typeface="Times New Roman" pitchFamily="18" charset="0"/>
              <a:ea typeface="+mn-ea"/>
              <a:cs typeface="Times New Roman" pitchFamily="18" charset="0"/>
            </a:endParaRPr>
          </a:p>
          <a:p>
            <a:pPr marL="274320" indent="-274320" algn="just" eaLnBrk="1" fontAlgn="auto" hangingPunct="1">
              <a:lnSpc>
                <a:spcPct val="80000"/>
              </a:lnSpc>
              <a:spcAft>
                <a:spcPts val="0"/>
              </a:spcAft>
              <a:buClr>
                <a:schemeClr val="accent3"/>
              </a:buClr>
              <a:buFont typeface="Wingdings 2"/>
              <a:buChar char=""/>
              <a:defRPr/>
            </a:pPr>
            <a:endParaRPr lang="en-US" sz="700" dirty="0">
              <a:latin typeface="Times New Roman" pitchFamily="18" charset="0"/>
              <a:ea typeface="+mn-ea"/>
              <a:cs typeface="Times New Roman" pitchFamily="18" charset="0"/>
            </a:endParaRPr>
          </a:p>
          <a:p>
            <a:pPr marL="274320" indent="-274320" algn="just" eaLnBrk="1" fontAlgn="auto" hangingPunct="1">
              <a:lnSpc>
                <a:spcPct val="80000"/>
              </a:lnSpc>
              <a:spcAft>
                <a:spcPts val="0"/>
              </a:spcAft>
              <a:buClr>
                <a:schemeClr val="accent3"/>
              </a:buClr>
              <a:buFont typeface="Wingdings 2"/>
              <a:buChar char=""/>
              <a:defRPr/>
            </a:pPr>
            <a:r>
              <a:rPr lang="en-US" sz="3400" dirty="0">
                <a:latin typeface="Times New Roman" pitchFamily="18" charset="0"/>
                <a:ea typeface="+mn-ea"/>
                <a:cs typeface="Times New Roman" pitchFamily="18" charset="0"/>
              </a:rPr>
              <a:t>This main </a:t>
            </a:r>
            <a:r>
              <a:rPr lang="en-US" sz="3400" dirty="0">
                <a:solidFill>
                  <a:srgbClr val="FF0066"/>
                </a:solidFill>
                <a:latin typeface="Times New Roman" pitchFamily="18" charset="0"/>
                <a:ea typeface="+mn-ea"/>
                <a:cs typeface="Times New Roman" pitchFamily="18" charset="0"/>
              </a:rPr>
              <a:t>error in morphogenesis</a:t>
            </a:r>
            <a:r>
              <a:rPr lang="en-US" sz="3400" dirty="0">
                <a:latin typeface="Times New Roman" pitchFamily="18" charset="0"/>
                <a:ea typeface="+mn-ea"/>
                <a:cs typeface="Times New Roman" pitchFamily="18" charset="0"/>
              </a:rPr>
              <a:t> resulting from </a:t>
            </a:r>
            <a:r>
              <a:rPr lang="en-US" sz="3400" dirty="0">
                <a:solidFill>
                  <a:srgbClr val="FF0066"/>
                </a:solidFill>
                <a:latin typeface="Times New Roman" pitchFamily="18" charset="0"/>
                <a:ea typeface="+mn-ea"/>
                <a:cs typeface="Times New Roman" pitchFamily="18" charset="0"/>
              </a:rPr>
              <a:t>secondary destruction</a:t>
            </a:r>
            <a:r>
              <a:rPr lang="en-US" sz="3400" dirty="0">
                <a:latin typeface="Times New Roman" pitchFamily="18" charset="0"/>
                <a:ea typeface="+mn-ea"/>
                <a:cs typeface="Times New Roman" pitchFamily="18" charset="0"/>
              </a:rPr>
              <a:t> </a:t>
            </a:r>
            <a:r>
              <a:rPr lang="en-US" sz="3400" dirty="0">
                <a:solidFill>
                  <a:srgbClr val="FF0066"/>
                </a:solidFill>
                <a:latin typeface="Times New Roman" pitchFamily="18" charset="0"/>
                <a:ea typeface="+mn-ea"/>
                <a:cs typeface="Times New Roman" pitchFamily="18" charset="0"/>
              </a:rPr>
              <a:t>of</a:t>
            </a:r>
            <a:r>
              <a:rPr lang="en-US" sz="3400" dirty="0">
                <a:latin typeface="Times New Roman" pitchFamily="18" charset="0"/>
                <a:ea typeface="+mn-ea"/>
                <a:cs typeface="Times New Roman" pitchFamily="18" charset="0"/>
              </a:rPr>
              <a:t> or </a:t>
            </a:r>
            <a:r>
              <a:rPr lang="en-US" sz="3400" dirty="0">
                <a:solidFill>
                  <a:srgbClr val="FF0066"/>
                </a:solidFill>
                <a:latin typeface="Times New Roman" pitchFamily="18" charset="0"/>
                <a:ea typeface="+mn-ea"/>
                <a:cs typeface="Times New Roman" pitchFamily="18" charset="0"/>
              </a:rPr>
              <a:t>interference</a:t>
            </a:r>
            <a:r>
              <a:rPr lang="en-US" sz="3400" dirty="0">
                <a:latin typeface="Times New Roman" pitchFamily="18" charset="0"/>
                <a:ea typeface="+mn-ea"/>
                <a:cs typeface="Times New Roman" pitchFamily="18" charset="0"/>
              </a:rPr>
              <a:t> with  an organ or body region that was </a:t>
            </a:r>
            <a:r>
              <a:rPr lang="en-US" sz="3400" dirty="0">
                <a:solidFill>
                  <a:srgbClr val="FF0066"/>
                </a:solidFill>
                <a:latin typeface="Times New Roman" pitchFamily="18" charset="0"/>
                <a:ea typeface="+mn-ea"/>
                <a:cs typeface="Times New Roman" pitchFamily="18" charset="0"/>
              </a:rPr>
              <a:t>previously normal</a:t>
            </a:r>
            <a:r>
              <a:rPr lang="en-US" sz="3400" dirty="0">
                <a:latin typeface="Times New Roman" pitchFamily="18" charset="0"/>
                <a:ea typeface="+mn-ea"/>
                <a:cs typeface="Times New Roman" pitchFamily="18" charset="0"/>
              </a:rPr>
              <a:t> in development. </a:t>
            </a:r>
          </a:p>
          <a:p>
            <a:pPr marL="274320" indent="-274320" algn="just" eaLnBrk="1" fontAlgn="auto" hangingPunct="1">
              <a:lnSpc>
                <a:spcPct val="80000"/>
              </a:lnSpc>
              <a:spcAft>
                <a:spcPts val="0"/>
              </a:spcAft>
              <a:buClr>
                <a:schemeClr val="accent3"/>
              </a:buClr>
              <a:buFont typeface="Wingdings 2"/>
              <a:buChar char=""/>
              <a:defRPr/>
            </a:pPr>
            <a:endParaRPr lang="en-US" sz="3400" dirty="0">
              <a:latin typeface="Times New Roman" pitchFamily="18" charset="0"/>
              <a:ea typeface="+mn-ea"/>
              <a:cs typeface="Times New Roman" pitchFamily="18" charset="0"/>
            </a:endParaRPr>
          </a:p>
          <a:p>
            <a:pPr marL="274320" indent="-274320" algn="just" eaLnBrk="1" fontAlgn="auto" hangingPunct="1">
              <a:lnSpc>
                <a:spcPct val="80000"/>
              </a:lnSpc>
              <a:spcAft>
                <a:spcPts val="0"/>
              </a:spcAft>
              <a:buClr>
                <a:schemeClr val="accent3"/>
              </a:buClr>
              <a:buFont typeface="Wingdings 2"/>
              <a:buChar char=""/>
              <a:defRPr/>
            </a:pPr>
            <a:r>
              <a:rPr lang="en-US" sz="3400" dirty="0">
                <a:latin typeface="Times New Roman" pitchFamily="18" charset="0"/>
                <a:ea typeface="+mn-ea"/>
                <a:cs typeface="Times New Roman" pitchFamily="18" charset="0"/>
              </a:rPr>
              <a:t>Causes are either </a:t>
            </a:r>
            <a:r>
              <a:rPr lang="en-US" sz="3400" dirty="0">
                <a:solidFill>
                  <a:srgbClr val="FF0066"/>
                </a:solidFill>
                <a:latin typeface="Times New Roman" pitchFamily="18" charset="0"/>
                <a:ea typeface="+mn-ea"/>
                <a:cs typeface="Times New Roman" pitchFamily="18" charset="0"/>
              </a:rPr>
              <a:t>extrinsic or intrinsic</a:t>
            </a:r>
            <a:r>
              <a:rPr lang="en-US" sz="3400" dirty="0">
                <a:latin typeface="Times New Roman" pitchFamily="18" charset="0"/>
                <a:ea typeface="+mn-ea"/>
                <a:cs typeface="Times New Roman" pitchFamily="18" charset="0"/>
              </a:rPr>
              <a:t> factors example </a:t>
            </a:r>
            <a:r>
              <a:rPr lang="en-US" sz="3400" dirty="0">
                <a:solidFill>
                  <a:schemeClr val="hlink"/>
                </a:solidFill>
                <a:latin typeface="Times New Roman" pitchFamily="18" charset="0"/>
                <a:ea typeface="+mn-ea"/>
                <a:cs typeface="Times New Roman" pitchFamily="18" charset="0"/>
              </a:rPr>
              <a:t>amniotic bands</a:t>
            </a:r>
            <a:r>
              <a:rPr lang="en-US" sz="3400" dirty="0">
                <a:latin typeface="Times New Roman" pitchFamily="18" charset="0"/>
                <a:ea typeface="+mn-ea"/>
                <a:cs typeface="Times New Roman" pitchFamily="18" charset="0"/>
              </a:rPr>
              <a:t> result from rupture of amnion during fetal life may compress, attach to or encircle </a:t>
            </a:r>
            <a:r>
              <a:rPr lang="en-US" sz="3400" dirty="0" smtClean="0">
                <a:latin typeface="Times New Roman" pitchFamily="18" charset="0"/>
                <a:ea typeface="+mn-ea"/>
                <a:cs typeface="Times New Roman" pitchFamily="18" charset="0"/>
              </a:rPr>
              <a:t>parts(limbs, hip, faces) </a:t>
            </a:r>
            <a:r>
              <a:rPr lang="en-US" sz="3400" dirty="0">
                <a:latin typeface="Times New Roman" pitchFamily="18" charset="0"/>
                <a:ea typeface="+mn-ea"/>
                <a:cs typeface="Times New Roman" pitchFamily="18" charset="0"/>
              </a:rPr>
              <a:t>of the developing fetus</a:t>
            </a:r>
            <a:endParaRPr lang="ar-SA" sz="3400" dirty="0">
              <a:latin typeface="Times New Roman" pitchFamily="18" charset="0"/>
              <a:ea typeface="+mn-ea"/>
              <a:cs typeface="Times New Roman" pitchFamily="18"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عنصر نائب للمحتوى 2"/>
          <p:cNvSpPr>
            <a:spLocks noGrp="1"/>
          </p:cNvSpPr>
          <p:nvPr>
            <p:ph idx="4294967295"/>
          </p:nvPr>
        </p:nvSpPr>
        <p:spPr>
          <a:xfrm>
            <a:off x="609600" y="884237"/>
            <a:ext cx="8153400" cy="5745163"/>
          </a:xfrm>
        </p:spPr>
        <p:txBody>
          <a:bodyPr/>
          <a:lstStyle/>
          <a:p>
            <a:pPr eaLnBrk="1" hangingPunct="1">
              <a:buFontTx/>
              <a:buNone/>
            </a:pPr>
            <a:r>
              <a:rPr lang="en-US" sz="4000" b="1" i="1" u="sng" dirty="0" smtClean="0">
                <a:solidFill>
                  <a:srgbClr val="FF0000"/>
                </a:solidFill>
                <a:latin typeface="Times New Roman" pitchFamily="18" charset="0"/>
                <a:cs typeface="Times New Roman" pitchFamily="18" charset="0"/>
              </a:rPr>
              <a:t>Syndrome:</a:t>
            </a:r>
          </a:p>
          <a:p>
            <a:pPr eaLnBrk="1" hangingPunct="1"/>
            <a:endParaRPr lang="en-US" sz="900" dirty="0" smtClean="0">
              <a:solidFill>
                <a:srgbClr val="FFFF00"/>
              </a:solidFill>
              <a:latin typeface="Times New Roman" pitchFamily="18" charset="0"/>
              <a:cs typeface="Times New Roman" pitchFamily="18" charset="0"/>
            </a:endParaRPr>
          </a:p>
          <a:p>
            <a:pPr eaLnBrk="1" hangingPunct="1"/>
            <a:r>
              <a:rPr lang="en-US" sz="3200" dirty="0" smtClean="0">
                <a:latin typeface="Times New Roman" pitchFamily="18" charset="0"/>
                <a:cs typeface="Times New Roman" pitchFamily="18" charset="0"/>
              </a:rPr>
              <a:t>Refer to a collection of specific congenital anomalies believed to be pathologically related and typically seen together without any obvious single initiated defecate.</a:t>
            </a:r>
          </a:p>
          <a:p>
            <a:pPr eaLnBrk="1" hangingPunct="1"/>
            <a:r>
              <a:rPr lang="en-US" sz="3200" dirty="0" smtClean="0">
                <a:latin typeface="Times New Roman" pitchFamily="18" charset="0"/>
                <a:cs typeface="Times New Roman" pitchFamily="18" charset="0"/>
              </a:rPr>
              <a:t>Syndromes are most often caused by a single etiologic agent, such as a viral infection or specific chromosomal abnormality that simultaneously affects several tissues.</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عنصر نائب للمحتوى 2"/>
          <p:cNvSpPr>
            <a:spLocks noGrp="1"/>
          </p:cNvSpPr>
          <p:nvPr>
            <p:ph idx="4294967295"/>
          </p:nvPr>
        </p:nvSpPr>
        <p:spPr>
          <a:xfrm>
            <a:off x="304800" y="990600"/>
            <a:ext cx="8153400" cy="5715000"/>
          </a:xfrm>
        </p:spPr>
        <p:txBody>
          <a:bodyPr/>
          <a:lstStyle/>
          <a:p>
            <a:pPr eaLnBrk="1" hangingPunct="1">
              <a:buFontTx/>
              <a:buNone/>
            </a:pPr>
            <a:r>
              <a:rPr lang="en-US" sz="3600" b="1" dirty="0" smtClean="0">
                <a:solidFill>
                  <a:srgbClr val="FF0066"/>
                </a:solidFill>
                <a:latin typeface="Times New Roman" pitchFamily="18" charset="0"/>
                <a:cs typeface="Times New Roman" pitchFamily="18" charset="0"/>
              </a:rPr>
              <a:t>Mechanism of Malformations</a:t>
            </a:r>
          </a:p>
          <a:p>
            <a:pPr eaLnBrk="1" hangingPunct="1"/>
            <a:endParaRPr lang="en-US" sz="800" dirty="0" smtClean="0">
              <a:latin typeface="Times New Roman" pitchFamily="18" charset="0"/>
              <a:cs typeface="Times New Roman" pitchFamily="18" charset="0"/>
            </a:endParaRPr>
          </a:p>
          <a:p>
            <a:pPr eaLnBrk="1" hangingPunct="1"/>
            <a:r>
              <a:rPr lang="en-US" sz="2800" dirty="0" smtClean="0">
                <a:latin typeface="Times New Roman" pitchFamily="18" charset="0"/>
                <a:cs typeface="Times New Roman" pitchFamily="18" charset="0"/>
              </a:rPr>
              <a:t>The pathogenesis of these is complex &amp; still poorly understood, </a:t>
            </a:r>
          </a:p>
          <a:p>
            <a:pPr eaLnBrk="1" hangingPunct="1"/>
            <a:r>
              <a:rPr lang="en-US" sz="2800" dirty="0" smtClean="0">
                <a:latin typeface="Times New Roman" pitchFamily="18" charset="0"/>
                <a:cs typeface="Times New Roman" pitchFamily="18" charset="0"/>
              </a:rPr>
              <a:t>The timing of </a:t>
            </a:r>
            <a:r>
              <a:rPr lang="en-US" sz="2800" dirty="0" err="1" smtClean="0">
                <a:latin typeface="Times New Roman" pitchFamily="18" charset="0"/>
                <a:cs typeface="Times New Roman" pitchFamily="18" charset="0"/>
              </a:rPr>
              <a:t>teratogenic</a:t>
            </a:r>
            <a:r>
              <a:rPr lang="en-US" sz="2800" dirty="0" smtClean="0">
                <a:latin typeface="Times New Roman" pitchFamily="18" charset="0"/>
                <a:cs typeface="Times New Roman" pitchFamily="18" charset="0"/>
              </a:rPr>
              <a:t> insult has an important impact on the occurrence &amp; the type of malformation produce</a:t>
            </a:r>
          </a:p>
          <a:p>
            <a:pPr lvl="1" eaLnBrk="1" hangingPunct="1"/>
            <a:r>
              <a:rPr lang="en-US" dirty="0" smtClean="0">
                <a:latin typeface="Times New Roman" pitchFamily="18" charset="0"/>
                <a:cs typeface="Times New Roman" pitchFamily="18" charset="0"/>
              </a:rPr>
              <a:t>Between 3</a:t>
            </a:r>
            <a:r>
              <a:rPr lang="en-US" baseline="30000" dirty="0" smtClean="0">
                <a:latin typeface="Times New Roman" pitchFamily="18" charset="0"/>
                <a:cs typeface="Times New Roman" pitchFamily="18" charset="0"/>
              </a:rPr>
              <a:t>rd</a:t>
            </a:r>
            <a:r>
              <a:rPr lang="en-US" dirty="0" smtClean="0">
                <a:latin typeface="Times New Roman" pitchFamily="18" charset="0"/>
                <a:cs typeface="Times New Roman" pitchFamily="18" charset="0"/>
              </a:rPr>
              <a:t> &amp; 9</a:t>
            </a:r>
            <a:r>
              <a:rPr lang="en-US" baseline="30000" dirty="0" smtClean="0">
                <a:latin typeface="Times New Roman" pitchFamily="18" charset="0"/>
                <a:cs typeface="Times New Roman" pitchFamily="18" charset="0"/>
              </a:rPr>
              <a:t>th</a:t>
            </a:r>
            <a:r>
              <a:rPr lang="en-US" dirty="0" smtClean="0">
                <a:latin typeface="Times New Roman" pitchFamily="18" charset="0"/>
                <a:cs typeface="Times New Roman" pitchFamily="18" charset="0"/>
              </a:rPr>
              <a:t> weeks the embryo is extremely susceptible to </a:t>
            </a:r>
            <a:r>
              <a:rPr lang="en-US" dirty="0" err="1" smtClean="0">
                <a:latin typeface="Times New Roman" pitchFamily="18" charset="0"/>
                <a:cs typeface="Times New Roman" pitchFamily="18" charset="0"/>
              </a:rPr>
              <a:t>teratogenesis</a:t>
            </a:r>
            <a:r>
              <a:rPr lang="en-US" dirty="0" smtClean="0">
                <a:latin typeface="Times New Roman" pitchFamily="18" charset="0"/>
                <a:cs typeface="Times New Roman" pitchFamily="18" charset="0"/>
              </a:rPr>
              <a:t> and the peak sensitivity is the </a:t>
            </a:r>
            <a:r>
              <a:rPr lang="en-US" dirty="0" smtClean="0">
                <a:solidFill>
                  <a:srgbClr val="FF0066"/>
                </a:solidFill>
                <a:latin typeface="Times New Roman" pitchFamily="18" charset="0"/>
                <a:cs typeface="Times New Roman" pitchFamily="18" charset="0"/>
              </a:rPr>
              <a:t>fourth &amp; fifth weeks</a:t>
            </a:r>
          </a:p>
          <a:p>
            <a:pPr lvl="1" eaLnBrk="1" hangingPunct="1"/>
            <a:r>
              <a:rPr lang="en-US" dirty="0" smtClean="0">
                <a:latin typeface="Times New Roman" pitchFamily="18" charset="0"/>
                <a:cs typeface="Times New Roman" pitchFamily="18" charset="0"/>
              </a:rPr>
              <a:t>In the fetal period (9</a:t>
            </a:r>
            <a:r>
              <a:rPr lang="en-US" baseline="30000" dirty="0" smtClean="0">
                <a:latin typeface="Times New Roman" pitchFamily="18" charset="0"/>
                <a:cs typeface="Times New Roman" pitchFamily="18" charset="0"/>
              </a:rPr>
              <a:t>th</a:t>
            </a:r>
            <a:r>
              <a:rPr lang="en-US" dirty="0" smtClean="0">
                <a:latin typeface="Times New Roman" pitchFamily="18" charset="0"/>
                <a:cs typeface="Times New Roman" pitchFamily="18" charset="0"/>
              </a:rPr>
              <a:t> weeks to birth) fetus is susceptible to growth retardation &amp; injury to already formed organs</a:t>
            </a:r>
            <a:endParaRPr lang="ar-SA" dirty="0" smtClean="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9698" name="Picture 2"/>
          <p:cNvPicPr>
            <a:picLocks noChangeAspect="1" noChangeArrowheads="1"/>
          </p:cNvPicPr>
          <p:nvPr/>
        </p:nvPicPr>
        <p:blipFill>
          <a:blip r:embed="rId2"/>
          <a:srcRect/>
          <a:stretch>
            <a:fillRect/>
          </a:stretch>
        </p:blipFill>
        <p:spPr bwMode="auto">
          <a:xfrm>
            <a:off x="0" y="0"/>
            <a:ext cx="9155113" cy="6858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4294967295"/>
          </p:nvPr>
        </p:nvSpPr>
        <p:spPr>
          <a:xfrm>
            <a:off x="381000" y="744415"/>
            <a:ext cx="8686800" cy="6096000"/>
          </a:xfrm>
        </p:spPr>
        <p:txBody>
          <a:bodyPr>
            <a:normAutofit lnSpcReduction="10000"/>
          </a:bodyPr>
          <a:lstStyle/>
          <a:p>
            <a:pPr marL="274320" indent="-274320" algn="ctr" eaLnBrk="1" fontAlgn="auto" hangingPunct="1">
              <a:lnSpc>
                <a:spcPct val="90000"/>
              </a:lnSpc>
              <a:spcAft>
                <a:spcPts val="0"/>
              </a:spcAft>
              <a:buClr>
                <a:schemeClr val="accent3"/>
              </a:buClr>
              <a:buFontTx/>
              <a:buNone/>
              <a:defRPr/>
            </a:pPr>
            <a:r>
              <a:rPr lang="en-US" sz="4000" b="1" u="sng" dirty="0">
                <a:solidFill>
                  <a:srgbClr val="FF0000"/>
                </a:solidFill>
                <a:latin typeface="Times New Roman" pitchFamily="18" charset="0"/>
                <a:ea typeface="+mn-ea"/>
                <a:cs typeface="Times New Roman" pitchFamily="18" charset="0"/>
              </a:rPr>
              <a:t>Perinatal infections</a:t>
            </a:r>
          </a:p>
          <a:p>
            <a:pPr marL="274320" indent="-274320" eaLnBrk="1" fontAlgn="auto" hangingPunct="1">
              <a:lnSpc>
                <a:spcPct val="90000"/>
              </a:lnSpc>
              <a:spcAft>
                <a:spcPts val="0"/>
              </a:spcAft>
              <a:buClr>
                <a:schemeClr val="accent3"/>
              </a:buClr>
              <a:buFont typeface="Wingdings 2"/>
              <a:buChar char=""/>
              <a:defRPr/>
            </a:pPr>
            <a:endParaRPr lang="en-US" dirty="0">
              <a:latin typeface="Times New Roman" pitchFamily="18" charset="0"/>
              <a:ea typeface="+mn-ea"/>
              <a:cs typeface="Times New Roman" pitchFamily="18" charset="0"/>
            </a:endParaRPr>
          </a:p>
          <a:p>
            <a:pPr marL="274320" indent="-274320" eaLnBrk="1" fontAlgn="auto" hangingPunct="1">
              <a:lnSpc>
                <a:spcPct val="90000"/>
              </a:lnSpc>
              <a:spcAft>
                <a:spcPts val="0"/>
              </a:spcAft>
              <a:buClr>
                <a:schemeClr val="accent3"/>
              </a:buClr>
              <a:buFont typeface="Wingdings 2"/>
              <a:buChar char=""/>
              <a:defRPr/>
            </a:pPr>
            <a:r>
              <a:rPr lang="en-US" dirty="0">
                <a:latin typeface="Times New Roman" pitchFamily="18" charset="0"/>
                <a:ea typeface="+mn-ea"/>
                <a:cs typeface="Times New Roman" pitchFamily="18" charset="0"/>
              </a:rPr>
              <a:t>In general fetal &amp; perinatal infections are acquired via one of two primary routes</a:t>
            </a:r>
          </a:p>
          <a:p>
            <a:pPr marL="640080" lvl="1" indent="-246888" eaLnBrk="1" fontAlgn="auto" hangingPunct="1">
              <a:lnSpc>
                <a:spcPct val="90000"/>
              </a:lnSpc>
              <a:spcAft>
                <a:spcPts val="0"/>
              </a:spcAft>
              <a:buFont typeface="Wingdings 2"/>
              <a:buChar char=""/>
              <a:defRPr/>
            </a:pPr>
            <a:r>
              <a:rPr lang="en-US" dirty="0" err="1">
                <a:latin typeface="Times New Roman" pitchFamily="18" charset="0"/>
                <a:ea typeface="+mn-ea"/>
                <a:cs typeface="Times New Roman" pitchFamily="18" charset="0"/>
              </a:rPr>
              <a:t>Transcervical</a:t>
            </a:r>
            <a:r>
              <a:rPr lang="en-US" dirty="0">
                <a:latin typeface="Times New Roman" pitchFamily="18" charset="0"/>
                <a:ea typeface="+mn-ea"/>
                <a:cs typeface="Times New Roman" pitchFamily="18" charset="0"/>
              </a:rPr>
              <a:t> (ascending)</a:t>
            </a:r>
          </a:p>
          <a:p>
            <a:pPr marL="640080" lvl="1" indent="-246888" eaLnBrk="1" fontAlgn="auto" hangingPunct="1">
              <a:lnSpc>
                <a:spcPct val="90000"/>
              </a:lnSpc>
              <a:spcAft>
                <a:spcPts val="0"/>
              </a:spcAft>
              <a:buFont typeface="Wingdings 2"/>
              <a:buChar char=""/>
              <a:defRPr/>
            </a:pPr>
            <a:r>
              <a:rPr lang="en-US" dirty="0" err="1">
                <a:latin typeface="Times New Roman" pitchFamily="18" charset="0"/>
                <a:ea typeface="+mn-ea"/>
                <a:cs typeface="Times New Roman" pitchFamily="18" charset="0"/>
              </a:rPr>
              <a:t>Transplacentally</a:t>
            </a:r>
            <a:r>
              <a:rPr lang="en-US" dirty="0">
                <a:latin typeface="Times New Roman" pitchFamily="18" charset="0"/>
                <a:ea typeface="+mn-ea"/>
                <a:cs typeface="Times New Roman" pitchFamily="18" charset="0"/>
              </a:rPr>
              <a:t> (hematologic) </a:t>
            </a:r>
          </a:p>
          <a:p>
            <a:pPr marL="640080" lvl="1" indent="-246888" eaLnBrk="1" fontAlgn="auto" hangingPunct="1">
              <a:lnSpc>
                <a:spcPct val="90000"/>
              </a:lnSpc>
              <a:spcAft>
                <a:spcPts val="0"/>
              </a:spcAft>
              <a:buFont typeface="Wingdings 2"/>
              <a:buChar char=""/>
              <a:defRPr/>
            </a:pPr>
            <a:r>
              <a:rPr lang="en-US" dirty="0">
                <a:latin typeface="Times New Roman" pitchFamily="18" charset="0"/>
                <a:ea typeface="+mn-ea"/>
                <a:cs typeface="Times New Roman" pitchFamily="18" charset="0"/>
              </a:rPr>
              <a:t>Occasionally, infections occur by a combination of the 2 routes</a:t>
            </a:r>
          </a:p>
          <a:p>
            <a:pPr marL="640080" lvl="1" indent="-246888" eaLnBrk="1" fontAlgn="auto" hangingPunct="1">
              <a:lnSpc>
                <a:spcPct val="90000"/>
              </a:lnSpc>
              <a:spcAft>
                <a:spcPts val="0"/>
              </a:spcAft>
              <a:buFont typeface="Wingdings 2"/>
              <a:buChar char=""/>
              <a:defRPr/>
            </a:pPr>
            <a:endParaRPr lang="en-US" sz="2200" dirty="0">
              <a:latin typeface="Times New Roman" pitchFamily="18" charset="0"/>
              <a:ea typeface="+mn-ea"/>
              <a:cs typeface="Times New Roman" pitchFamily="18" charset="0"/>
            </a:endParaRPr>
          </a:p>
          <a:p>
            <a:pPr marL="274320" indent="-274320" eaLnBrk="1" fontAlgn="auto" hangingPunct="1">
              <a:lnSpc>
                <a:spcPct val="90000"/>
              </a:lnSpc>
              <a:spcAft>
                <a:spcPts val="0"/>
              </a:spcAft>
              <a:buClr>
                <a:schemeClr val="accent3"/>
              </a:buClr>
              <a:buFontTx/>
              <a:buNone/>
              <a:defRPr/>
            </a:pPr>
            <a:r>
              <a:rPr lang="en-US" b="1" dirty="0">
                <a:solidFill>
                  <a:srgbClr val="FF0066"/>
                </a:solidFill>
                <a:latin typeface="Times New Roman" pitchFamily="18" charset="0"/>
                <a:ea typeface="+mn-ea"/>
                <a:cs typeface="Times New Roman" pitchFamily="18" charset="0"/>
              </a:rPr>
              <a:t>1-Transcervical (ascending) infections</a:t>
            </a:r>
          </a:p>
          <a:p>
            <a:pPr marL="274320" indent="-274320" eaLnBrk="1" fontAlgn="auto" hangingPunct="1">
              <a:lnSpc>
                <a:spcPct val="90000"/>
              </a:lnSpc>
              <a:spcAft>
                <a:spcPts val="0"/>
              </a:spcAft>
              <a:buClr>
                <a:schemeClr val="accent3"/>
              </a:buClr>
              <a:buFont typeface="Wingdings 2"/>
              <a:buChar char=""/>
              <a:defRPr/>
            </a:pPr>
            <a:r>
              <a:rPr lang="en-US" dirty="0">
                <a:latin typeface="Times New Roman" pitchFamily="18" charset="0"/>
                <a:ea typeface="+mn-ea"/>
                <a:cs typeface="Times New Roman" pitchFamily="18" charset="0"/>
              </a:rPr>
              <a:t>Include most bacterial &amp; a few viral (e.g., HSV-II) </a:t>
            </a:r>
          </a:p>
          <a:p>
            <a:pPr marL="274320" indent="-274320" eaLnBrk="1" fontAlgn="auto" hangingPunct="1">
              <a:lnSpc>
                <a:spcPct val="90000"/>
              </a:lnSpc>
              <a:spcAft>
                <a:spcPts val="0"/>
              </a:spcAft>
              <a:buClr>
                <a:schemeClr val="accent3"/>
              </a:buClr>
              <a:buFont typeface="Wingdings 2"/>
              <a:buChar char=""/>
              <a:defRPr/>
            </a:pPr>
            <a:r>
              <a:rPr lang="en-US" dirty="0">
                <a:latin typeface="Times New Roman" pitchFamily="18" charset="0"/>
                <a:ea typeface="+mn-ea"/>
                <a:cs typeface="Times New Roman" pitchFamily="18" charset="0"/>
              </a:rPr>
              <a:t>Such infections may be acquired in utero or around the time of birth</a:t>
            </a:r>
          </a:p>
          <a:p>
            <a:pPr marL="274320" indent="-274320" eaLnBrk="1" fontAlgn="auto" hangingPunct="1">
              <a:lnSpc>
                <a:spcPct val="90000"/>
              </a:lnSpc>
              <a:spcAft>
                <a:spcPts val="0"/>
              </a:spcAft>
              <a:buClr>
                <a:schemeClr val="accent3"/>
              </a:buClr>
              <a:buFont typeface="Wingdings 2"/>
              <a:buChar char=""/>
              <a:defRPr/>
            </a:pPr>
            <a:r>
              <a:rPr lang="en-US" dirty="0">
                <a:latin typeface="Times New Roman" pitchFamily="18" charset="0"/>
                <a:ea typeface="+mn-ea"/>
                <a:cs typeface="Times New Roman" pitchFamily="18" charset="0"/>
              </a:rPr>
              <a:t>Occurs by inhaling of infected amniotic fluid into the lungs or by passing through an infected birth canal during delivery </a:t>
            </a:r>
          </a:p>
          <a:p>
            <a:pPr marL="274320" indent="-274320" eaLnBrk="1" fontAlgn="auto" hangingPunct="1">
              <a:lnSpc>
                <a:spcPct val="90000"/>
              </a:lnSpc>
              <a:spcAft>
                <a:spcPts val="0"/>
              </a:spcAft>
              <a:buClr>
                <a:schemeClr val="accent3"/>
              </a:buClr>
              <a:buFont typeface="Wingdings 2"/>
              <a:buChar char=""/>
              <a:defRPr/>
            </a:pPr>
            <a:r>
              <a:rPr lang="en-US" dirty="0">
                <a:latin typeface="Times New Roman" pitchFamily="18" charset="0"/>
                <a:ea typeface="+mn-ea"/>
                <a:cs typeface="Times New Roman" pitchFamily="18" charset="0"/>
              </a:rPr>
              <a:t>Pneumonia, sepsis &amp; meningitis are the most common sequelae   </a:t>
            </a:r>
            <a:endParaRPr lang="ar-SA" dirty="0">
              <a:latin typeface="Times New Roman" pitchFamily="18" charset="0"/>
              <a:ea typeface="+mn-ea"/>
              <a:cs typeface="Times New Roman" pitchFamily="18"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عنصر نائب للمحتوى 2"/>
          <p:cNvSpPr>
            <a:spLocks noGrp="1"/>
          </p:cNvSpPr>
          <p:nvPr>
            <p:ph idx="4294967295"/>
          </p:nvPr>
        </p:nvSpPr>
        <p:spPr>
          <a:xfrm>
            <a:off x="146539" y="926123"/>
            <a:ext cx="9144000" cy="5791200"/>
          </a:xfrm>
        </p:spPr>
        <p:txBody>
          <a:bodyPr/>
          <a:lstStyle/>
          <a:p>
            <a:pPr eaLnBrk="1" hangingPunct="1">
              <a:buFontTx/>
              <a:buNone/>
            </a:pPr>
            <a:r>
              <a:rPr lang="en-US" sz="2800" b="1" dirty="0" smtClean="0">
                <a:solidFill>
                  <a:srgbClr val="002060"/>
                </a:solidFill>
                <a:latin typeface="Times New Roman" pitchFamily="18" charset="0"/>
                <a:cs typeface="Times New Roman" pitchFamily="18" charset="0"/>
              </a:rPr>
              <a:t>2-Transplacental (</a:t>
            </a:r>
            <a:r>
              <a:rPr lang="en-US" sz="2800" b="1" dirty="0" err="1" smtClean="0">
                <a:solidFill>
                  <a:srgbClr val="002060"/>
                </a:solidFill>
                <a:latin typeface="Times New Roman" pitchFamily="18" charset="0"/>
                <a:cs typeface="Times New Roman" pitchFamily="18" charset="0"/>
              </a:rPr>
              <a:t>hematologic</a:t>
            </a:r>
            <a:r>
              <a:rPr lang="en-US" sz="2800" b="1" dirty="0" smtClean="0">
                <a:solidFill>
                  <a:srgbClr val="002060"/>
                </a:solidFill>
                <a:latin typeface="Times New Roman" pitchFamily="18" charset="0"/>
                <a:cs typeface="Times New Roman" pitchFamily="18" charset="0"/>
              </a:rPr>
              <a:t>) infections</a:t>
            </a:r>
          </a:p>
          <a:p>
            <a:pPr eaLnBrk="1" hangingPunct="1"/>
            <a:r>
              <a:rPr lang="en-US" dirty="0" smtClean="0">
                <a:latin typeface="Times New Roman" pitchFamily="18" charset="0"/>
                <a:cs typeface="Times New Roman" pitchFamily="18" charset="0"/>
              </a:rPr>
              <a:t>Most parasitic &amp; viral infection &amp; a few bacterial (e.g., </a:t>
            </a:r>
            <a:r>
              <a:rPr lang="en-US" dirty="0" err="1" smtClean="0">
                <a:latin typeface="Times New Roman" pitchFamily="18" charset="0"/>
                <a:cs typeface="Times New Roman" pitchFamily="18" charset="0"/>
              </a:rPr>
              <a:t>Listeria</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Treponema</a:t>
            </a:r>
            <a:r>
              <a:rPr lang="en-US" dirty="0" smtClean="0">
                <a:latin typeface="Times New Roman" pitchFamily="18" charset="0"/>
                <a:cs typeface="Times New Roman" pitchFamily="18" charset="0"/>
              </a:rPr>
              <a:t>)</a:t>
            </a:r>
          </a:p>
          <a:p>
            <a:pPr eaLnBrk="1" hangingPunct="1"/>
            <a:r>
              <a:rPr lang="en-US" dirty="0" smtClean="0">
                <a:latin typeface="Times New Roman" pitchFamily="18" charset="0"/>
                <a:cs typeface="Times New Roman" pitchFamily="18" charset="0"/>
              </a:rPr>
              <a:t>These gain access to the fetal blood stream </a:t>
            </a:r>
            <a:r>
              <a:rPr lang="en-US" dirty="0" err="1" smtClean="0">
                <a:latin typeface="Times New Roman" pitchFamily="18" charset="0"/>
                <a:cs typeface="Times New Roman" pitchFamily="18" charset="0"/>
              </a:rPr>
              <a:t>transplacentally</a:t>
            </a:r>
            <a:r>
              <a:rPr lang="en-US" dirty="0" smtClean="0">
                <a:latin typeface="Times New Roman" pitchFamily="18" charset="0"/>
                <a:cs typeface="Times New Roman" pitchFamily="18" charset="0"/>
              </a:rPr>
              <a:t> via the </a:t>
            </a:r>
            <a:r>
              <a:rPr lang="en-US" dirty="0" err="1" smtClean="0">
                <a:latin typeface="Times New Roman" pitchFamily="18" charset="0"/>
                <a:cs typeface="Times New Roman" pitchFamily="18" charset="0"/>
              </a:rPr>
              <a:t>chorionic</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villi</a:t>
            </a:r>
            <a:endParaRPr lang="en-US" dirty="0" smtClean="0">
              <a:latin typeface="Times New Roman" pitchFamily="18" charset="0"/>
              <a:cs typeface="Times New Roman" pitchFamily="18" charset="0"/>
            </a:endParaRPr>
          </a:p>
          <a:p>
            <a:pPr eaLnBrk="1" hangingPunct="1"/>
            <a:r>
              <a:rPr lang="en-US" dirty="0" smtClean="0">
                <a:latin typeface="Times New Roman" pitchFamily="18" charset="0"/>
                <a:cs typeface="Times New Roman" pitchFamily="18" charset="0"/>
              </a:rPr>
              <a:t>Infections may occur at any time during gestation or occasionally, as may be the case with hepatitis B &amp; HIV at time of delivery via maternal to fetal transfusion</a:t>
            </a:r>
          </a:p>
          <a:p>
            <a:pPr eaLnBrk="1" hangingPunct="1"/>
            <a:r>
              <a:rPr lang="en-US" dirty="0" smtClean="0">
                <a:solidFill>
                  <a:srgbClr val="FF0066"/>
                </a:solidFill>
                <a:latin typeface="Times New Roman" pitchFamily="18" charset="0"/>
                <a:cs typeface="Times New Roman" pitchFamily="18" charset="0"/>
              </a:rPr>
              <a:t>TORCHES  infections</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Toxoplasma</a:t>
            </a:r>
            <a:r>
              <a:rPr lang="en-US" dirty="0" smtClean="0">
                <a:latin typeface="Times New Roman" pitchFamily="18" charset="0"/>
                <a:cs typeface="Times New Roman" pitchFamily="18" charset="0"/>
              </a:rPr>
              <a:t>, Rubella, Cytomegalovirus, Herpes virus, Syphilis, Other bacterial &amp; viral agents)</a:t>
            </a:r>
          </a:p>
          <a:p>
            <a:pPr eaLnBrk="1" hangingPunct="1"/>
            <a:r>
              <a:rPr lang="en-US" dirty="0" smtClean="0">
                <a:latin typeface="Times New Roman" pitchFamily="18" charset="0"/>
                <a:cs typeface="Times New Roman" pitchFamily="18" charset="0"/>
              </a:rPr>
              <a:t>Causes fever, encephalitis, </a:t>
            </a:r>
            <a:r>
              <a:rPr lang="en-US" dirty="0" err="1" smtClean="0">
                <a:latin typeface="Times New Roman" pitchFamily="18" charset="0"/>
                <a:cs typeface="Times New Roman" pitchFamily="18" charset="0"/>
              </a:rPr>
              <a:t>chorioretinitis</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hepato-splenomegaly</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pneumonitis</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myocarditis</a:t>
            </a:r>
            <a:r>
              <a:rPr lang="en-US" dirty="0" smtClean="0">
                <a:latin typeface="Times New Roman" pitchFamily="18" charset="0"/>
                <a:cs typeface="Times New Roman" pitchFamily="18" charset="0"/>
              </a:rPr>
              <a:t>, hemolytic anemia, growth &amp; mental retardation, cataracts, bone defects </a:t>
            </a:r>
            <a:endParaRPr lang="ar-SA" dirty="0" smtClean="0">
              <a:latin typeface="Times New Roman" pitchFamily="18" charset="0"/>
              <a:cs typeface="Times New Roman"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4294967295"/>
          </p:nvPr>
        </p:nvSpPr>
        <p:spPr>
          <a:xfrm>
            <a:off x="304800" y="1066800"/>
            <a:ext cx="8229600" cy="5638800"/>
          </a:xfrm>
        </p:spPr>
        <p:txBody>
          <a:bodyPr>
            <a:normAutofit/>
          </a:bodyPr>
          <a:lstStyle/>
          <a:p>
            <a:pPr marL="274320" indent="-274320" eaLnBrk="1" fontAlgn="auto" hangingPunct="1">
              <a:spcAft>
                <a:spcPts val="0"/>
              </a:spcAft>
              <a:buClr>
                <a:schemeClr val="accent3"/>
              </a:buClr>
              <a:buFontTx/>
              <a:buNone/>
              <a:defRPr/>
            </a:pPr>
            <a:r>
              <a:rPr lang="en-US" sz="3600" b="1" i="1" u="sng" dirty="0">
                <a:solidFill>
                  <a:srgbClr val="FF0000"/>
                </a:solidFill>
                <a:effectLst>
                  <a:outerShdw blurRad="38100" dist="38100" dir="2700000" algn="tl">
                    <a:srgbClr val="FFFFFF"/>
                  </a:outerShdw>
                </a:effectLst>
                <a:latin typeface="Times New Roman" pitchFamily="18" charset="0"/>
                <a:ea typeface="+mn-ea"/>
                <a:cs typeface="Times New Roman" pitchFamily="18" charset="0"/>
              </a:rPr>
              <a:t>Malformations</a:t>
            </a:r>
          </a:p>
          <a:p>
            <a:pPr marL="274320" indent="-274320" eaLnBrk="1" fontAlgn="auto" hangingPunct="1">
              <a:spcAft>
                <a:spcPts val="0"/>
              </a:spcAft>
              <a:buClr>
                <a:schemeClr val="accent3"/>
              </a:buClr>
              <a:buFont typeface="Wingdings 2"/>
              <a:buChar char=""/>
              <a:defRPr/>
            </a:pPr>
            <a:endParaRPr lang="en-US" sz="2800" dirty="0">
              <a:latin typeface="Times New Roman" pitchFamily="18" charset="0"/>
              <a:ea typeface="+mn-ea"/>
              <a:cs typeface="Times New Roman" pitchFamily="18" charset="0"/>
            </a:endParaRPr>
          </a:p>
          <a:p>
            <a:pPr marL="274320" indent="-274320" eaLnBrk="1" fontAlgn="auto" hangingPunct="1">
              <a:spcAft>
                <a:spcPts val="0"/>
              </a:spcAft>
              <a:buClr>
                <a:schemeClr val="accent3"/>
              </a:buClr>
              <a:buFont typeface="Wingdings 2"/>
              <a:buChar char=""/>
              <a:defRPr/>
            </a:pPr>
            <a:r>
              <a:rPr lang="en-US" sz="2800" dirty="0">
                <a:latin typeface="Times New Roman" pitchFamily="18" charset="0"/>
                <a:ea typeface="+mn-ea"/>
                <a:cs typeface="Times New Roman" pitchFamily="18" charset="0"/>
              </a:rPr>
              <a:t>Intrinsic abnormalities occurring during the </a:t>
            </a:r>
            <a:r>
              <a:rPr lang="en-US" sz="2800" dirty="0">
                <a:solidFill>
                  <a:srgbClr val="FF0066"/>
                </a:solidFill>
                <a:latin typeface="Times New Roman" pitchFamily="18" charset="0"/>
                <a:ea typeface="+mn-ea"/>
                <a:cs typeface="Times New Roman" pitchFamily="18" charset="0"/>
              </a:rPr>
              <a:t>early developmental process</a:t>
            </a:r>
            <a:r>
              <a:rPr lang="en-US" sz="2800" dirty="0">
                <a:latin typeface="Times New Roman" pitchFamily="18" charset="0"/>
                <a:ea typeface="+mn-ea"/>
                <a:cs typeface="Times New Roman" pitchFamily="18" charset="0"/>
              </a:rPr>
              <a:t>, </a:t>
            </a:r>
          </a:p>
          <a:p>
            <a:pPr marL="274320" indent="-274320" eaLnBrk="1" fontAlgn="auto" hangingPunct="1">
              <a:spcAft>
                <a:spcPts val="0"/>
              </a:spcAft>
              <a:buClr>
                <a:schemeClr val="accent3"/>
              </a:buClr>
              <a:buFont typeface="Wingdings 2"/>
              <a:buChar char=""/>
              <a:defRPr/>
            </a:pPr>
            <a:endParaRPr lang="en-US" sz="2800" dirty="0">
              <a:latin typeface="Times New Roman" pitchFamily="18" charset="0"/>
              <a:ea typeface="+mn-ea"/>
              <a:cs typeface="Times New Roman" pitchFamily="18" charset="0"/>
            </a:endParaRPr>
          </a:p>
          <a:p>
            <a:pPr marL="274320" indent="-274320" eaLnBrk="1" fontAlgn="auto" hangingPunct="1">
              <a:spcAft>
                <a:spcPts val="0"/>
              </a:spcAft>
              <a:buClr>
                <a:schemeClr val="accent3"/>
              </a:buClr>
              <a:buFont typeface="Wingdings 2"/>
              <a:buChar char=""/>
              <a:defRPr/>
            </a:pPr>
            <a:r>
              <a:rPr lang="en-US" sz="2800" dirty="0">
                <a:latin typeface="Times New Roman" pitchFamily="18" charset="0"/>
                <a:ea typeface="+mn-ea"/>
                <a:cs typeface="Times New Roman" pitchFamily="18" charset="0"/>
              </a:rPr>
              <a:t>either it involve single body system or causes multiple malformations</a:t>
            </a:r>
          </a:p>
          <a:p>
            <a:pPr marL="274320" indent="-274320" eaLnBrk="1" fontAlgn="auto" hangingPunct="1">
              <a:spcAft>
                <a:spcPts val="0"/>
              </a:spcAft>
              <a:buClr>
                <a:schemeClr val="accent3"/>
              </a:buClr>
              <a:buFont typeface="Wingdings 2"/>
              <a:buChar char=""/>
              <a:defRPr/>
            </a:pPr>
            <a:endParaRPr lang="en-US" sz="2800" dirty="0">
              <a:latin typeface="Times New Roman" pitchFamily="18" charset="0"/>
              <a:ea typeface="+mn-ea"/>
              <a:cs typeface="Times New Roman" pitchFamily="18"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458" name="Picture 4" descr="S01871-010-f001"/>
          <p:cNvPicPr>
            <a:picLocks noChangeAspect="1" noChangeArrowheads="1"/>
          </p:cNvPicPr>
          <p:nvPr/>
        </p:nvPicPr>
        <p:blipFill>
          <a:blip r:embed="rId2"/>
          <a:srcRect/>
          <a:stretch>
            <a:fillRect/>
          </a:stretch>
        </p:blipFill>
        <p:spPr bwMode="auto">
          <a:xfrm>
            <a:off x="3581400" y="0"/>
            <a:ext cx="5562600" cy="6858000"/>
          </a:xfrm>
          <a:prstGeom prst="rect">
            <a:avLst/>
          </a:prstGeom>
          <a:noFill/>
          <a:ln w="9525">
            <a:noFill/>
            <a:miter lim="800000"/>
            <a:headEnd/>
            <a:tailEnd/>
          </a:ln>
        </p:spPr>
      </p:pic>
      <p:pic>
        <p:nvPicPr>
          <p:cNvPr id="19459" name="Picture 5" descr="PERI032"/>
          <p:cNvPicPr>
            <a:picLocks noChangeAspect="1" noChangeArrowheads="1"/>
          </p:cNvPicPr>
          <p:nvPr/>
        </p:nvPicPr>
        <p:blipFill>
          <a:blip r:embed="rId3"/>
          <a:srcRect/>
          <a:stretch>
            <a:fillRect/>
          </a:stretch>
        </p:blipFill>
        <p:spPr bwMode="auto">
          <a:xfrm>
            <a:off x="0" y="0"/>
            <a:ext cx="3505200" cy="6858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عنصر نائب للمحتوى 2"/>
          <p:cNvSpPr>
            <a:spLocks noGrp="1"/>
          </p:cNvSpPr>
          <p:nvPr>
            <p:ph idx="4294967295"/>
          </p:nvPr>
        </p:nvSpPr>
        <p:spPr>
          <a:xfrm>
            <a:off x="0" y="1066800"/>
            <a:ext cx="9144000" cy="5562600"/>
          </a:xfrm>
        </p:spPr>
        <p:txBody>
          <a:bodyPr/>
          <a:lstStyle/>
          <a:p>
            <a:pPr eaLnBrk="1" hangingPunct="1">
              <a:buFontTx/>
              <a:buNone/>
            </a:pPr>
            <a:r>
              <a:rPr lang="en-US" b="1" smtClean="0">
                <a:solidFill>
                  <a:srgbClr val="FF0000"/>
                </a:solidFill>
                <a:latin typeface="Times New Roman" pitchFamily="18" charset="0"/>
                <a:cs typeface="Times New Roman" pitchFamily="18" charset="0"/>
              </a:rPr>
              <a:t>Causes of congenital malformations</a:t>
            </a:r>
          </a:p>
          <a:p>
            <a:pPr eaLnBrk="1" hangingPunct="1">
              <a:buFontTx/>
              <a:buNone/>
            </a:pPr>
            <a:r>
              <a:rPr lang="en-US" b="1" smtClean="0">
                <a:solidFill>
                  <a:srgbClr val="FF0000"/>
                </a:solidFill>
                <a:latin typeface="Times New Roman" pitchFamily="18" charset="0"/>
                <a:cs typeface="Times New Roman" pitchFamily="18" charset="0"/>
              </a:rPr>
              <a:t>A/Genetic</a:t>
            </a:r>
          </a:p>
          <a:p>
            <a:pPr eaLnBrk="1" hangingPunct="1">
              <a:buFontTx/>
              <a:buNone/>
            </a:pPr>
            <a:r>
              <a:rPr lang="en-US" sz="2800" smtClean="0">
                <a:latin typeface="Times New Roman" pitchFamily="18" charset="0"/>
                <a:cs typeface="Times New Roman" pitchFamily="18" charset="0"/>
              </a:rPr>
              <a:t>	</a:t>
            </a:r>
            <a:r>
              <a:rPr lang="en-US" sz="2800" b="1" smtClean="0">
                <a:solidFill>
                  <a:srgbClr val="FF0066"/>
                </a:solidFill>
                <a:latin typeface="Times New Roman" pitchFamily="18" charset="0"/>
                <a:cs typeface="Times New Roman" pitchFamily="18" charset="0"/>
              </a:rPr>
              <a:t>1-Chromosomal aberrations:</a:t>
            </a:r>
          </a:p>
          <a:p>
            <a:pPr lvl="2" eaLnBrk="1" hangingPunct="1"/>
            <a:r>
              <a:rPr lang="en-US" smtClean="0">
                <a:latin typeface="Times New Roman" pitchFamily="18" charset="0"/>
                <a:cs typeface="Times New Roman" pitchFamily="18" charset="0"/>
              </a:rPr>
              <a:t>This is present in about 10-15% of a live infants with congenital malformations (abnormality either in number or structure of chromosome)</a:t>
            </a:r>
          </a:p>
          <a:p>
            <a:pPr lvl="2" eaLnBrk="1" hangingPunct="1"/>
            <a:r>
              <a:rPr lang="en-US" smtClean="0">
                <a:latin typeface="Times New Roman" pitchFamily="18" charset="0"/>
                <a:cs typeface="Times New Roman" pitchFamily="18" charset="0"/>
              </a:rPr>
              <a:t>Example Down  syndrome, Klinefelter syndrome, Turner syndrome. </a:t>
            </a:r>
          </a:p>
          <a:p>
            <a:pPr lvl="2" eaLnBrk="1" hangingPunct="1"/>
            <a:r>
              <a:rPr lang="en-US" smtClean="0">
                <a:latin typeface="Times New Roman" pitchFamily="18" charset="0"/>
                <a:cs typeface="Times New Roman" pitchFamily="18" charset="0"/>
              </a:rPr>
              <a:t>Many of these cytogenetic aberrations arise as defects in gametogenesis &amp; so are not familial. However, several can passed from one generation to the next</a:t>
            </a:r>
          </a:p>
          <a:p>
            <a:pPr lvl="1" eaLnBrk="1" hangingPunct="1">
              <a:buFontTx/>
              <a:buNone/>
            </a:pPr>
            <a:r>
              <a:rPr lang="en-US" b="1" smtClean="0">
                <a:solidFill>
                  <a:srgbClr val="FF0066"/>
                </a:solidFill>
                <a:latin typeface="Times New Roman" pitchFamily="18" charset="0"/>
                <a:cs typeface="Times New Roman" pitchFamily="18" charset="0"/>
              </a:rPr>
              <a:t>2-Mendelian inheritance (single gene mutations):</a:t>
            </a:r>
          </a:p>
          <a:p>
            <a:pPr lvl="2" eaLnBrk="1" hangingPunct="1"/>
            <a:r>
              <a:rPr lang="en-US" smtClean="0">
                <a:latin typeface="Times New Roman" pitchFamily="18" charset="0"/>
                <a:cs typeface="Times New Roman" pitchFamily="18" charset="0"/>
              </a:rPr>
              <a:t>This is present in 2-10% of a malformed live birth</a:t>
            </a:r>
          </a:p>
          <a:p>
            <a:pPr lvl="2" eaLnBrk="1" hangingPunct="1"/>
            <a:r>
              <a:rPr lang="en-US" smtClean="0">
                <a:latin typeface="Times New Roman" pitchFamily="18" charset="0"/>
                <a:cs typeface="Times New Roman" pitchFamily="18" charset="0"/>
              </a:rPr>
              <a:t>Approximately 90% are inherited as autosomal dominant or recessive, while the remainder segregate in an X-linked pattern</a:t>
            </a:r>
          </a:p>
          <a:p>
            <a:pPr lvl="2" eaLnBrk="1" hangingPunct="1"/>
            <a:r>
              <a:rPr lang="en-US" smtClean="0">
                <a:latin typeface="Times New Roman" pitchFamily="18" charset="0"/>
                <a:cs typeface="Times New Roman" pitchFamily="18" charset="0"/>
              </a:rPr>
              <a:t>Example Marfan syndrome, mucopolysaccharidoses  </a:t>
            </a:r>
            <a:endParaRPr lang="ar-SA" sz="2000" smtClean="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عنصر نائب للمحتوى 2"/>
          <p:cNvSpPr>
            <a:spLocks noGrp="1"/>
          </p:cNvSpPr>
          <p:nvPr>
            <p:ph idx="4294967295"/>
          </p:nvPr>
        </p:nvSpPr>
        <p:spPr>
          <a:xfrm>
            <a:off x="304800" y="914400"/>
            <a:ext cx="8534400" cy="5715000"/>
          </a:xfrm>
        </p:spPr>
        <p:txBody>
          <a:bodyPr/>
          <a:lstStyle/>
          <a:p>
            <a:pPr eaLnBrk="1" hangingPunct="1">
              <a:lnSpc>
                <a:spcPct val="90000"/>
              </a:lnSpc>
              <a:buFontTx/>
              <a:buNone/>
            </a:pPr>
            <a:r>
              <a:rPr lang="en-US" b="1" dirty="0" smtClean="0">
                <a:solidFill>
                  <a:srgbClr val="FF0000"/>
                </a:solidFill>
                <a:latin typeface="Times New Roman" pitchFamily="18" charset="0"/>
                <a:cs typeface="Times New Roman" pitchFamily="18" charset="0"/>
              </a:rPr>
              <a:t>B/Environmental</a:t>
            </a:r>
            <a:r>
              <a:rPr lang="en-US" b="1" dirty="0" smtClean="0">
                <a:solidFill>
                  <a:srgbClr val="FFFF00"/>
                </a:solidFill>
                <a:latin typeface="Times New Roman" pitchFamily="18" charset="0"/>
                <a:cs typeface="Times New Roman" pitchFamily="18" charset="0"/>
              </a:rPr>
              <a:t>:</a:t>
            </a:r>
          </a:p>
          <a:p>
            <a:pPr lvl="1" eaLnBrk="1" hangingPunct="1">
              <a:lnSpc>
                <a:spcPct val="90000"/>
              </a:lnSpc>
              <a:buFontTx/>
              <a:buNone/>
            </a:pPr>
            <a:r>
              <a:rPr lang="en-US" sz="2800" b="1" dirty="0" smtClean="0">
                <a:solidFill>
                  <a:srgbClr val="FF0066"/>
                </a:solidFill>
                <a:latin typeface="Times New Roman" pitchFamily="18" charset="0"/>
                <a:cs typeface="Times New Roman" pitchFamily="18" charset="0"/>
              </a:rPr>
              <a:t>1-Maternal/Placental </a:t>
            </a:r>
            <a:r>
              <a:rPr lang="en-US" sz="2800" b="1" dirty="0" smtClean="0">
                <a:solidFill>
                  <a:srgbClr val="FF0066"/>
                </a:solidFill>
                <a:latin typeface="Times New Roman" pitchFamily="18" charset="0"/>
                <a:cs typeface="Times New Roman" pitchFamily="18" charset="0"/>
              </a:rPr>
              <a:t>infections</a:t>
            </a:r>
          </a:p>
          <a:p>
            <a:pPr lvl="2" eaLnBrk="1" hangingPunct="1">
              <a:lnSpc>
                <a:spcPct val="90000"/>
              </a:lnSpc>
            </a:pPr>
            <a:r>
              <a:rPr lang="en-US" sz="2800" dirty="0" smtClean="0">
                <a:latin typeface="Times New Roman" pitchFamily="18" charset="0"/>
                <a:cs typeface="Times New Roman" pitchFamily="18" charset="0"/>
              </a:rPr>
              <a:t>Present in 2-3% of malformed live births</a:t>
            </a:r>
          </a:p>
          <a:p>
            <a:pPr lvl="2" eaLnBrk="1" hangingPunct="1">
              <a:lnSpc>
                <a:spcPct val="90000"/>
              </a:lnSpc>
            </a:pPr>
            <a:r>
              <a:rPr lang="en-US" sz="2800" dirty="0" smtClean="0">
                <a:latin typeface="Times New Roman" pitchFamily="18" charset="0"/>
                <a:cs typeface="Times New Roman" pitchFamily="18" charset="0"/>
              </a:rPr>
              <a:t>Rubella</a:t>
            </a:r>
          </a:p>
          <a:p>
            <a:pPr lvl="2" eaLnBrk="1" hangingPunct="1">
              <a:lnSpc>
                <a:spcPct val="90000"/>
              </a:lnSpc>
            </a:pPr>
            <a:r>
              <a:rPr lang="en-US" sz="2800" dirty="0" smtClean="0">
                <a:latin typeface="Times New Roman" pitchFamily="18" charset="0"/>
                <a:cs typeface="Times New Roman" pitchFamily="18" charset="0"/>
              </a:rPr>
              <a:t>Cytomegalovirus</a:t>
            </a:r>
          </a:p>
          <a:p>
            <a:pPr lvl="2" eaLnBrk="1" hangingPunct="1">
              <a:lnSpc>
                <a:spcPct val="90000"/>
              </a:lnSpc>
            </a:pPr>
            <a:r>
              <a:rPr lang="en-US" sz="2800" dirty="0" smtClean="0">
                <a:latin typeface="Times New Roman" pitchFamily="18" charset="0"/>
                <a:cs typeface="Times New Roman" pitchFamily="18" charset="0"/>
              </a:rPr>
              <a:t>HIV </a:t>
            </a:r>
          </a:p>
          <a:p>
            <a:pPr lvl="2" eaLnBrk="1" hangingPunct="1">
              <a:lnSpc>
                <a:spcPct val="90000"/>
              </a:lnSpc>
            </a:pPr>
            <a:r>
              <a:rPr lang="en-US" sz="2800" dirty="0" smtClean="0">
                <a:latin typeface="Times New Roman" pitchFamily="18" charset="0"/>
                <a:cs typeface="Times New Roman" pitchFamily="18" charset="0"/>
              </a:rPr>
              <a:t>Syphilis</a:t>
            </a:r>
          </a:p>
          <a:p>
            <a:pPr lvl="2" eaLnBrk="1" hangingPunct="1">
              <a:lnSpc>
                <a:spcPct val="90000"/>
              </a:lnSpc>
            </a:pPr>
            <a:r>
              <a:rPr lang="en-US" sz="2800" dirty="0" smtClean="0">
                <a:latin typeface="Times New Roman" pitchFamily="18" charset="0"/>
                <a:cs typeface="Times New Roman" pitchFamily="18" charset="0"/>
              </a:rPr>
              <a:t>Toxoplasmosis</a:t>
            </a:r>
          </a:p>
          <a:p>
            <a:pPr lvl="2" eaLnBrk="1" hangingPunct="1">
              <a:lnSpc>
                <a:spcPct val="90000"/>
              </a:lnSpc>
            </a:pPr>
            <a:r>
              <a:rPr lang="en-US" sz="2800" dirty="0" smtClean="0">
                <a:latin typeface="Times New Roman" pitchFamily="18" charset="0"/>
                <a:cs typeface="Times New Roman" pitchFamily="18" charset="0"/>
              </a:rPr>
              <a:t>With all these infections the </a:t>
            </a:r>
            <a:r>
              <a:rPr lang="en-US" sz="2800" dirty="0" smtClean="0">
                <a:solidFill>
                  <a:srgbClr val="FF0066"/>
                </a:solidFill>
                <a:latin typeface="Times New Roman" pitchFamily="18" charset="0"/>
                <a:cs typeface="Times New Roman" pitchFamily="18" charset="0"/>
              </a:rPr>
              <a:t>gestational age</a:t>
            </a:r>
            <a:r>
              <a:rPr lang="en-US" sz="2800" dirty="0" smtClean="0">
                <a:latin typeface="Times New Roman" pitchFamily="18" charset="0"/>
                <a:cs typeface="Times New Roman" pitchFamily="18" charset="0"/>
              </a:rPr>
              <a:t> at which the infection occurs in the mother is critically important. The incidence of malformation caused by Rubella decrease from 50% to 20% to 7% in 1</a:t>
            </a:r>
            <a:r>
              <a:rPr lang="en-US" sz="2800" baseline="30000" dirty="0" smtClean="0">
                <a:latin typeface="Times New Roman" pitchFamily="18" charset="0"/>
                <a:cs typeface="Times New Roman" pitchFamily="18" charset="0"/>
              </a:rPr>
              <a:t>st</a:t>
            </a:r>
            <a:r>
              <a:rPr lang="en-US" sz="2800" dirty="0" smtClean="0">
                <a:latin typeface="Times New Roman" pitchFamily="18" charset="0"/>
                <a:cs typeface="Times New Roman" pitchFamily="18" charset="0"/>
              </a:rPr>
              <a:t>, 2</a:t>
            </a:r>
            <a:r>
              <a:rPr lang="en-US" sz="2800" baseline="30000" dirty="0" smtClean="0">
                <a:latin typeface="Times New Roman" pitchFamily="18" charset="0"/>
                <a:cs typeface="Times New Roman" pitchFamily="18" charset="0"/>
              </a:rPr>
              <a:t>nd</a:t>
            </a:r>
            <a:r>
              <a:rPr lang="en-US" sz="2800" dirty="0" smtClean="0">
                <a:latin typeface="Times New Roman" pitchFamily="18" charset="0"/>
                <a:cs typeface="Times New Roman" pitchFamily="18" charset="0"/>
              </a:rPr>
              <a:t>, &amp; 3</a:t>
            </a:r>
            <a:r>
              <a:rPr lang="en-US" sz="2800" baseline="30000" dirty="0" smtClean="0">
                <a:latin typeface="Times New Roman" pitchFamily="18" charset="0"/>
                <a:cs typeface="Times New Roman" pitchFamily="18" charset="0"/>
              </a:rPr>
              <a:t>rd</a:t>
            </a:r>
            <a:r>
              <a:rPr lang="en-US" sz="2800" dirty="0" smtClean="0">
                <a:latin typeface="Times New Roman" pitchFamily="18" charset="0"/>
                <a:cs typeface="Times New Roman" pitchFamily="18" charset="0"/>
              </a:rPr>
              <a:t> trimester </a:t>
            </a:r>
            <a:endParaRPr lang="ar-SA" sz="2800" dirty="0" smtClean="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عنصر نائب للمحتوى 2"/>
          <p:cNvSpPr>
            <a:spLocks noGrp="1"/>
          </p:cNvSpPr>
          <p:nvPr>
            <p:ph idx="4294967295"/>
          </p:nvPr>
        </p:nvSpPr>
        <p:spPr>
          <a:xfrm>
            <a:off x="0" y="762000"/>
            <a:ext cx="9144000" cy="6096000"/>
          </a:xfrm>
        </p:spPr>
        <p:txBody>
          <a:bodyPr/>
          <a:lstStyle/>
          <a:p>
            <a:pPr lvl="1" eaLnBrk="1" hangingPunct="1">
              <a:lnSpc>
                <a:spcPct val="80000"/>
              </a:lnSpc>
              <a:buFontTx/>
              <a:buNone/>
            </a:pPr>
            <a:r>
              <a:rPr lang="en-US" sz="3000" b="1" smtClean="0">
                <a:solidFill>
                  <a:srgbClr val="FF0066"/>
                </a:solidFill>
                <a:latin typeface="Times New Roman" pitchFamily="18" charset="0"/>
                <a:cs typeface="Times New Roman" pitchFamily="18" charset="0"/>
              </a:rPr>
              <a:t>2-Maternal disease states</a:t>
            </a:r>
            <a:r>
              <a:rPr lang="en-US" sz="3000" b="1" smtClean="0">
                <a:latin typeface="Times New Roman" pitchFamily="18" charset="0"/>
                <a:cs typeface="Times New Roman" pitchFamily="18" charset="0"/>
              </a:rPr>
              <a:t>           </a:t>
            </a:r>
          </a:p>
          <a:p>
            <a:pPr lvl="2" eaLnBrk="1" hangingPunct="1">
              <a:lnSpc>
                <a:spcPct val="80000"/>
              </a:lnSpc>
            </a:pPr>
            <a:endParaRPr lang="en-US" sz="2600" smtClean="0">
              <a:latin typeface="Times New Roman" pitchFamily="18" charset="0"/>
              <a:cs typeface="Times New Roman" pitchFamily="18" charset="0"/>
            </a:endParaRPr>
          </a:p>
          <a:p>
            <a:pPr lvl="2" eaLnBrk="1" hangingPunct="1">
              <a:lnSpc>
                <a:spcPct val="80000"/>
              </a:lnSpc>
            </a:pPr>
            <a:r>
              <a:rPr lang="en-US" sz="2600" smtClean="0">
                <a:latin typeface="Times New Roman" pitchFamily="18" charset="0"/>
                <a:cs typeface="Times New Roman" pitchFamily="18" charset="0"/>
              </a:rPr>
              <a:t>It represent 6-8% of malformed live births</a:t>
            </a:r>
          </a:p>
          <a:p>
            <a:pPr lvl="2" eaLnBrk="1" hangingPunct="1">
              <a:lnSpc>
                <a:spcPct val="80000"/>
              </a:lnSpc>
            </a:pPr>
            <a:endParaRPr lang="en-US" sz="2600" smtClean="0">
              <a:latin typeface="Times New Roman" pitchFamily="18" charset="0"/>
              <a:cs typeface="Times New Roman" pitchFamily="18" charset="0"/>
            </a:endParaRPr>
          </a:p>
          <a:p>
            <a:pPr lvl="2" eaLnBrk="1" hangingPunct="1">
              <a:lnSpc>
                <a:spcPct val="80000"/>
              </a:lnSpc>
            </a:pPr>
            <a:r>
              <a:rPr lang="en-US" sz="2600" smtClean="0">
                <a:latin typeface="Times New Roman" pitchFamily="18" charset="0"/>
                <a:cs typeface="Times New Roman" pitchFamily="18" charset="0"/>
              </a:rPr>
              <a:t>Diabetes result in fetal macrosomia &amp; diabetes embryopathy</a:t>
            </a:r>
          </a:p>
          <a:p>
            <a:pPr lvl="2" eaLnBrk="1" hangingPunct="1">
              <a:lnSpc>
                <a:spcPct val="80000"/>
              </a:lnSpc>
            </a:pPr>
            <a:endParaRPr lang="en-US" sz="2600" smtClean="0">
              <a:latin typeface="Times New Roman" pitchFamily="18" charset="0"/>
              <a:cs typeface="Times New Roman" pitchFamily="18" charset="0"/>
            </a:endParaRPr>
          </a:p>
          <a:p>
            <a:pPr lvl="2" eaLnBrk="1" hangingPunct="1">
              <a:lnSpc>
                <a:spcPct val="80000"/>
              </a:lnSpc>
            </a:pPr>
            <a:r>
              <a:rPr lang="en-US" sz="2600" smtClean="0">
                <a:latin typeface="Times New Roman" pitchFamily="18" charset="0"/>
                <a:cs typeface="Times New Roman" pitchFamily="18" charset="0"/>
              </a:rPr>
              <a:t>Phenylketonuria</a:t>
            </a:r>
          </a:p>
          <a:p>
            <a:pPr lvl="2" eaLnBrk="1" hangingPunct="1">
              <a:lnSpc>
                <a:spcPct val="80000"/>
              </a:lnSpc>
            </a:pPr>
            <a:endParaRPr lang="en-US" sz="2600" smtClean="0">
              <a:latin typeface="Times New Roman" pitchFamily="18" charset="0"/>
              <a:cs typeface="Times New Roman" pitchFamily="18" charset="0"/>
            </a:endParaRPr>
          </a:p>
          <a:p>
            <a:pPr lvl="2" eaLnBrk="1" hangingPunct="1">
              <a:lnSpc>
                <a:spcPct val="80000"/>
              </a:lnSpc>
            </a:pPr>
            <a:r>
              <a:rPr lang="en-US" sz="2600" smtClean="0">
                <a:latin typeface="Times New Roman" pitchFamily="18" charset="0"/>
                <a:cs typeface="Times New Roman" pitchFamily="18" charset="0"/>
              </a:rPr>
              <a:t>Endocrinopathies</a:t>
            </a:r>
          </a:p>
          <a:p>
            <a:pPr lvl="2" eaLnBrk="1" hangingPunct="1">
              <a:lnSpc>
                <a:spcPct val="80000"/>
              </a:lnSpc>
            </a:pPr>
            <a:endParaRPr lang="en-US" sz="2600" smtClean="0">
              <a:latin typeface="Times New Roman" pitchFamily="18" charset="0"/>
              <a:cs typeface="Times New Roman" pitchFamily="18" charset="0"/>
            </a:endParaRPr>
          </a:p>
          <a:p>
            <a:pPr lvl="2" eaLnBrk="1" hangingPunct="1">
              <a:lnSpc>
                <a:spcPct val="80000"/>
              </a:lnSpc>
            </a:pPr>
            <a:endParaRPr lang="en-US" sz="2200" smtClean="0">
              <a:cs typeface="Majalla UI"/>
            </a:endParaRPr>
          </a:p>
        </p:txBody>
      </p:sp>
      <p:pic>
        <p:nvPicPr>
          <p:cNvPr id="22531" name="Picture 6" descr="mso2F14F"/>
          <p:cNvPicPr>
            <a:picLocks noChangeAspect="1" noChangeArrowheads="1"/>
          </p:cNvPicPr>
          <p:nvPr/>
        </p:nvPicPr>
        <p:blipFill>
          <a:blip r:embed="rId2"/>
          <a:srcRect/>
          <a:stretch>
            <a:fillRect/>
          </a:stretch>
        </p:blipFill>
        <p:spPr bwMode="auto">
          <a:xfrm>
            <a:off x="4648200" y="2819400"/>
            <a:ext cx="4343400" cy="3733800"/>
          </a:xfrm>
          <a:prstGeom prst="rect">
            <a:avLst/>
          </a:prstGeom>
          <a:noFill/>
          <a:ln w="9525">
            <a:noFill/>
            <a:miter lim="800000"/>
            <a:headEnd/>
            <a:tailEnd/>
          </a:ln>
        </p:spPr>
      </p:pic>
      <p:sp>
        <p:nvSpPr>
          <p:cNvPr id="22532" name="Line 7"/>
          <p:cNvSpPr>
            <a:spLocks noChangeShapeType="1"/>
          </p:cNvSpPr>
          <p:nvPr/>
        </p:nvSpPr>
        <p:spPr bwMode="auto">
          <a:xfrm>
            <a:off x="3124200" y="2971800"/>
            <a:ext cx="1828800" cy="457200"/>
          </a:xfrm>
          <a:prstGeom prst="line">
            <a:avLst/>
          </a:prstGeom>
          <a:noFill/>
          <a:ln w="76200">
            <a:solidFill>
              <a:srgbClr val="009900"/>
            </a:solidFill>
            <a:round/>
            <a:headEnd/>
            <a:tailEnd type="triangle" w="med" len="med"/>
          </a:ln>
        </p:spPr>
        <p:txBody>
          <a:bodyPr/>
          <a:lstStyle/>
          <a:p>
            <a:endParaRPr lang="ar-IQ"/>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3"/>
          <p:cNvSpPr>
            <a:spLocks noGrp="1" noChangeArrowheads="1"/>
          </p:cNvSpPr>
          <p:nvPr>
            <p:ph idx="1"/>
          </p:nvPr>
        </p:nvSpPr>
        <p:spPr>
          <a:xfrm>
            <a:off x="304800" y="152400"/>
            <a:ext cx="8686800" cy="6705600"/>
          </a:xfrm>
        </p:spPr>
        <p:txBody>
          <a:bodyPr/>
          <a:lstStyle/>
          <a:p>
            <a:pPr lvl="1" eaLnBrk="1" hangingPunct="1">
              <a:lnSpc>
                <a:spcPct val="80000"/>
              </a:lnSpc>
              <a:buFontTx/>
              <a:buNone/>
            </a:pPr>
            <a:r>
              <a:rPr lang="en-US" sz="3000" b="1" smtClean="0">
                <a:solidFill>
                  <a:srgbClr val="FF0066"/>
                </a:solidFill>
                <a:latin typeface="Times New Roman" pitchFamily="18" charset="0"/>
                <a:cs typeface="Times New Roman" pitchFamily="18" charset="0"/>
              </a:rPr>
              <a:t>3-Drugs &amp; chemicals</a:t>
            </a:r>
          </a:p>
          <a:p>
            <a:pPr lvl="2" eaLnBrk="1" hangingPunct="1">
              <a:lnSpc>
                <a:spcPct val="80000"/>
              </a:lnSpc>
            </a:pPr>
            <a:r>
              <a:rPr lang="en-US" sz="2600" smtClean="0">
                <a:latin typeface="Times New Roman" pitchFamily="18" charset="0"/>
                <a:cs typeface="Times New Roman" pitchFamily="18" charset="0"/>
              </a:rPr>
              <a:t>Seen in 1% of malformed living births</a:t>
            </a:r>
          </a:p>
          <a:p>
            <a:pPr lvl="2" eaLnBrk="1" hangingPunct="1">
              <a:lnSpc>
                <a:spcPct val="80000"/>
              </a:lnSpc>
            </a:pPr>
            <a:r>
              <a:rPr lang="en-US" sz="2600" smtClean="0">
                <a:latin typeface="Times New Roman" pitchFamily="18" charset="0"/>
                <a:cs typeface="Times New Roman" pitchFamily="18" charset="0"/>
              </a:rPr>
              <a:t>Alcohol</a:t>
            </a:r>
          </a:p>
          <a:p>
            <a:pPr lvl="2" eaLnBrk="1" hangingPunct="1">
              <a:lnSpc>
                <a:spcPct val="80000"/>
              </a:lnSpc>
            </a:pPr>
            <a:r>
              <a:rPr lang="en-US" sz="2600" smtClean="0">
                <a:latin typeface="Times New Roman" pitchFamily="18" charset="0"/>
                <a:cs typeface="Times New Roman" pitchFamily="18" charset="0"/>
              </a:rPr>
              <a:t>Folic acid antagonists </a:t>
            </a:r>
          </a:p>
          <a:p>
            <a:pPr lvl="2" eaLnBrk="1" hangingPunct="1">
              <a:lnSpc>
                <a:spcPct val="80000"/>
              </a:lnSpc>
            </a:pPr>
            <a:r>
              <a:rPr lang="en-US" sz="2600" smtClean="0">
                <a:latin typeface="Times New Roman" pitchFamily="18" charset="0"/>
                <a:cs typeface="Times New Roman" pitchFamily="18" charset="0"/>
              </a:rPr>
              <a:t>Androgens</a:t>
            </a:r>
          </a:p>
          <a:p>
            <a:pPr lvl="2" eaLnBrk="1" hangingPunct="1">
              <a:lnSpc>
                <a:spcPct val="80000"/>
              </a:lnSpc>
            </a:pPr>
            <a:r>
              <a:rPr lang="en-US" sz="2600" smtClean="0">
                <a:latin typeface="Times New Roman" pitchFamily="18" charset="0"/>
                <a:cs typeface="Times New Roman" pitchFamily="18" charset="0"/>
              </a:rPr>
              <a:t>Phyenytoin</a:t>
            </a:r>
          </a:p>
          <a:p>
            <a:pPr lvl="2" eaLnBrk="1" hangingPunct="1">
              <a:lnSpc>
                <a:spcPct val="80000"/>
              </a:lnSpc>
            </a:pPr>
            <a:r>
              <a:rPr lang="en-US" sz="2600" smtClean="0">
                <a:latin typeface="Times New Roman" pitchFamily="18" charset="0"/>
                <a:cs typeface="Times New Roman" pitchFamily="18" charset="0"/>
              </a:rPr>
              <a:t>Thalidomide</a:t>
            </a:r>
          </a:p>
          <a:p>
            <a:pPr lvl="2" eaLnBrk="1" hangingPunct="1">
              <a:lnSpc>
                <a:spcPct val="80000"/>
              </a:lnSpc>
            </a:pPr>
            <a:r>
              <a:rPr lang="en-US" sz="2600" smtClean="0">
                <a:latin typeface="Times New Roman" pitchFamily="18" charset="0"/>
                <a:cs typeface="Times New Roman" pitchFamily="18" charset="0"/>
              </a:rPr>
              <a:t>Warfarin</a:t>
            </a:r>
          </a:p>
          <a:p>
            <a:pPr lvl="2" eaLnBrk="1" hangingPunct="1">
              <a:lnSpc>
                <a:spcPct val="80000"/>
              </a:lnSpc>
            </a:pPr>
            <a:r>
              <a:rPr lang="en-US" sz="2600" smtClean="0">
                <a:latin typeface="Times New Roman" pitchFamily="18" charset="0"/>
                <a:cs typeface="Times New Roman" pitchFamily="18" charset="0"/>
              </a:rPr>
              <a:t>13-cis-retinoic acid</a:t>
            </a:r>
          </a:p>
          <a:p>
            <a:pPr lvl="2" eaLnBrk="1" hangingPunct="1">
              <a:lnSpc>
                <a:spcPct val="80000"/>
              </a:lnSpc>
            </a:pPr>
            <a:endParaRPr lang="en-US" sz="1600" smtClean="0">
              <a:latin typeface="Times New Roman" pitchFamily="18" charset="0"/>
              <a:cs typeface="Times New Roman" pitchFamily="18" charset="0"/>
            </a:endParaRPr>
          </a:p>
          <a:p>
            <a:pPr lvl="1" eaLnBrk="1" hangingPunct="1">
              <a:lnSpc>
                <a:spcPct val="80000"/>
              </a:lnSpc>
              <a:buFontTx/>
              <a:buNone/>
            </a:pPr>
            <a:r>
              <a:rPr lang="en-US" sz="3000" b="1" smtClean="0">
                <a:solidFill>
                  <a:srgbClr val="FF0066"/>
                </a:solidFill>
                <a:latin typeface="Times New Roman" pitchFamily="18" charset="0"/>
                <a:cs typeface="Times New Roman" pitchFamily="18" charset="0"/>
              </a:rPr>
              <a:t>4-Irradiation</a:t>
            </a:r>
          </a:p>
          <a:p>
            <a:pPr lvl="2" eaLnBrk="1" hangingPunct="1">
              <a:lnSpc>
                <a:spcPct val="80000"/>
              </a:lnSpc>
            </a:pPr>
            <a:r>
              <a:rPr lang="en-US" sz="2800" smtClean="0">
                <a:latin typeface="Times New Roman" pitchFamily="18" charset="0"/>
                <a:cs typeface="Times New Roman" pitchFamily="18" charset="0"/>
              </a:rPr>
              <a:t>Seen in 1% of malformed living births</a:t>
            </a:r>
          </a:p>
          <a:p>
            <a:pPr lvl="2" eaLnBrk="1" hangingPunct="1">
              <a:lnSpc>
                <a:spcPct val="80000"/>
              </a:lnSpc>
            </a:pPr>
            <a:r>
              <a:rPr lang="en-US" sz="2800" smtClean="0">
                <a:latin typeface="Times New Roman" pitchFamily="18" charset="0"/>
                <a:cs typeface="Times New Roman" pitchFamily="18" charset="0"/>
              </a:rPr>
              <a:t>in addition to being mutagenic and carcinogenic, it is teratogenic. Exposure to high level of radiation during the period of organogenesis leads to malformations, such as microcephily, blindness, skull defects, spina bifida, and other deformities. </a:t>
            </a:r>
          </a:p>
          <a:p>
            <a:pPr eaLnBrk="1" hangingPunct="1"/>
            <a:endParaRPr lang="en-US" smtClean="0">
              <a:cs typeface="Majalla UI"/>
            </a:endParaRPr>
          </a:p>
        </p:txBody>
      </p:sp>
      <p:pic>
        <p:nvPicPr>
          <p:cNvPr id="23555" name="Picture 4" descr="mso514AE"/>
          <p:cNvPicPr>
            <a:picLocks noChangeAspect="1" noChangeArrowheads="1"/>
          </p:cNvPicPr>
          <p:nvPr/>
        </p:nvPicPr>
        <p:blipFill>
          <a:blip r:embed="rId2"/>
          <a:srcRect/>
          <a:stretch>
            <a:fillRect/>
          </a:stretch>
        </p:blipFill>
        <p:spPr bwMode="auto">
          <a:xfrm>
            <a:off x="4284663" y="1447800"/>
            <a:ext cx="4859337" cy="2524125"/>
          </a:xfrm>
          <a:prstGeom prst="rect">
            <a:avLst/>
          </a:prstGeom>
          <a:noFill/>
          <a:ln w="9525">
            <a:noFill/>
            <a:miter lim="800000"/>
            <a:headEnd/>
            <a:tailEnd/>
          </a:ln>
        </p:spPr>
      </p:pic>
      <p:sp>
        <p:nvSpPr>
          <p:cNvPr id="23556" name="Line 5"/>
          <p:cNvSpPr>
            <a:spLocks noChangeShapeType="1"/>
          </p:cNvSpPr>
          <p:nvPr/>
        </p:nvSpPr>
        <p:spPr bwMode="auto">
          <a:xfrm>
            <a:off x="3048000" y="2819400"/>
            <a:ext cx="1447800" cy="0"/>
          </a:xfrm>
          <a:prstGeom prst="line">
            <a:avLst/>
          </a:prstGeom>
          <a:noFill/>
          <a:ln w="76200">
            <a:solidFill>
              <a:srgbClr val="FF0066"/>
            </a:solidFill>
            <a:round/>
            <a:headEnd/>
            <a:tailEnd type="triangle" w="med" len="med"/>
          </a:ln>
        </p:spPr>
        <p:txBody>
          <a:bodyPr/>
          <a:lstStyle/>
          <a:p>
            <a:endParaRPr lang="ar-IQ"/>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عنصر نائب للمحتوى 2"/>
          <p:cNvSpPr>
            <a:spLocks noGrp="1"/>
          </p:cNvSpPr>
          <p:nvPr>
            <p:ph idx="4294967295"/>
          </p:nvPr>
        </p:nvSpPr>
        <p:spPr>
          <a:xfrm>
            <a:off x="228600" y="609600"/>
            <a:ext cx="8686800" cy="6324600"/>
          </a:xfrm>
        </p:spPr>
        <p:txBody>
          <a:bodyPr/>
          <a:lstStyle/>
          <a:p>
            <a:pPr lvl="2" eaLnBrk="1" hangingPunct="1">
              <a:lnSpc>
                <a:spcPct val="80000"/>
              </a:lnSpc>
              <a:buFontTx/>
              <a:buNone/>
            </a:pPr>
            <a:endParaRPr lang="en-US" sz="2200" dirty="0" smtClean="0">
              <a:solidFill>
                <a:srgbClr val="FF0000"/>
              </a:solidFill>
              <a:latin typeface="Times New Roman" pitchFamily="18" charset="0"/>
              <a:cs typeface="Times New Roman" pitchFamily="18" charset="0"/>
            </a:endParaRPr>
          </a:p>
          <a:p>
            <a:pPr eaLnBrk="1" hangingPunct="1">
              <a:lnSpc>
                <a:spcPct val="80000"/>
              </a:lnSpc>
              <a:buFontTx/>
              <a:buNone/>
            </a:pPr>
            <a:r>
              <a:rPr lang="en-US" sz="3000" b="1" dirty="0" smtClean="0">
                <a:solidFill>
                  <a:srgbClr val="FF0000"/>
                </a:solidFill>
                <a:latin typeface="Times New Roman" pitchFamily="18" charset="0"/>
                <a:cs typeface="Times New Roman" pitchFamily="18" charset="0"/>
              </a:rPr>
              <a:t>C/ </a:t>
            </a:r>
            <a:r>
              <a:rPr lang="en-US" sz="3000" b="1" dirty="0" err="1" smtClean="0">
                <a:solidFill>
                  <a:srgbClr val="FF0000"/>
                </a:solidFill>
                <a:latin typeface="Times New Roman" pitchFamily="18" charset="0"/>
                <a:cs typeface="Times New Roman" pitchFamily="18" charset="0"/>
              </a:rPr>
              <a:t>Multifactorial</a:t>
            </a:r>
            <a:r>
              <a:rPr lang="en-US" sz="3000" b="1" dirty="0" smtClean="0">
                <a:solidFill>
                  <a:srgbClr val="FF0000"/>
                </a:solidFill>
                <a:latin typeface="Times New Roman" pitchFamily="18" charset="0"/>
                <a:cs typeface="Times New Roman" pitchFamily="18" charset="0"/>
              </a:rPr>
              <a:t> (multiple genes +/- environment</a:t>
            </a:r>
            <a:r>
              <a:rPr lang="en-US" sz="3000" b="1" dirty="0" smtClean="0">
                <a:solidFill>
                  <a:srgbClr val="FFFF00"/>
                </a:solidFill>
                <a:latin typeface="Times New Roman" pitchFamily="18" charset="0"/>
                <a:cs typeface="Times New Roman" pitchFamily="18" charset="0"/>
              </a:rPr>
              <a:t>)</a:t>
            </a:r>
          </a:p>
          <a:p>
            <a:pPr lvl="1" eaLnBrk="1" hangingPunct="1">
              <a:lnSpc>
                <a:spcPct val="80000"/>
              </a:lnSpc>
            </a:pPr>
            <a:endParaRPr lang="en-US" sz="2600" dirty="0" smtClean="0">
              <a:latin typeface="Times New Roman" pitchFamily="18" charset="0"/>
              <a:cs typeface="Times New Roman" pitchFamily="18" charset="0"/>
            </a:endParaRPr>
          </a:p>
          <a:p>
            <a:pPr lvl="1" eaLnBrk="1" hangingPunct="1">
              <a:lnSpc>
                <a:spcPct val="80000"/>
              </a:lnSpc>
            </a:pPr>
            <a:r>
              <a:rPr lang="en-US" sz="2600" dirty="0" smtClean="0">
                <a:latin typeface="Times New Roman" pitchFamily="18" charset="0"/>
                <a:cs typeface="Times New Roman" pitchFamily="18" charset="0"/>
              </a:rPr>
              <a:t>Cause 20-25% of malformed living births </a:t>
            </a:r>
          </a:p>
          <a:p>
            <a:pPr lvl="1" eaLnBrk="1" hangingPunct="1">
              <a:lnSpc>
                <a:spcPct val="80000"/>
              </a:lnSpc>
            </a:pPr>
            <a:endParaRPr lang="en-US" sz="2600" dirty="0" smtClean="0">
              <a:latin typeface="Times New Roman" pitchFamily="18" charset="0"/>
              <a:cs typeface="Times New Roman" pitchFamily="18" charset="0"/>
            </a:endParaRPr>
          </a:p>
          <a:p>
            <a:pPr lvl="1" eaLnBrk="1" hangingPunct="1">
              <a:lnSpc>
                <a:spcPct val="80000"/>
              </a:lnSpc>
            </a:pPr>
            <a:r>
              <a:rPr lang="en-US" sz="2600" dirty="0" smtClean="0">
                <a:latin typeface="Times New Roman" pitchFamily="18" charset="0"/>
                <a:cs typeface="Times New Roman" pitchFamily="18" charset="0"/>
              </a:rPr>
              <a:t>Example cleft lip, cleft palate &amp; congenital dislocation of the hip</a:t>
            </a:r>
          </a:p>
          <a:p>
            <a:pPr lvl="1" eaLnBrk="1" hangingPunct="1">
              <a:lnSpc>
                <a:spcPct val="80000"/>
              </a:lnSpc>
            </a:pPr>
            <a:endParaRPr lang="en-US" sz="2600" dirty="0" smtClean="0">
              <a:latin typeface="Times New Roman" pitchFamily="18" charset="0"/>
              <a:cs typeface="Times New Roman" pitchFamily="18" charset="0"/>
            </a:endParaRPr>
          </a:p>
          <a:p>
            <a:pPr eaLnBrk="1" hangingPunct="1">
              <a:lnSpc>
                <a:spcPct val="80000"/>
              </a:lnSpc>
              <a:buFontTx/>
              <a:buNone/>
            </a:pPr>
            <a:endParaRPr lang="en-US" b="1" dirty="0" smtClean="0">
              <a:latin typeface="Times New Roman" pitchFamily="18" charset="0"/>
              <a:cs typeface="Times New Roman" pitchFamily="18" charset="0"/>
            </a:endParaRPr>
          </a:p>
          <a:p>
            <a:pPr eaLnBrk="1" hangingPunct="1">
              <a:lnSpc>
                <a:spcPct val="80000"/>
              </a:lnSpc>
              <a:buFontTx/>
              <a:buNone/>
            </a:pPr>
            <a:endParaRPr lang="en-US" b="1" dirty="0" smtClean="0">
              <a:latin typeface="Times New Roman" pitchFamily="18" charset="0"/>
              <a:cs typeface="Times New Roman" pitchFamily="18" charset="0"/>
            </a:endParaRPr>
          </a:p>
          <a:p>
            <a:pPr eaLnBrk="1" hangingPunct="1">
              <a:lnSpc>
                <a:spcPct val="80000"/>
              </a:lnSpc>
              <a:buFontTx/>
              <a:buNone/>
            </a:pPr>
            <a:endParaRPr lang="en-US" b="1" dirty="0" smtClean="0">
              <a:latin typeface="Times New Roman" pitchFamily="18" charset="0"/>
              <a:cs typeface="Times New Roman" pitchFamily="18" charset="0"/>
            </a:endParaRPr>
          </a:p>
          <a:p>
            <a:pPr eaLnBrk="1" hangingPunct="1">
              <a:lnSpc>
                <a:spcPct val="80000"/>
              </a:lnSpc>
              <a:buFontTx/>
              <a:buNone/>
            </a:pPr>
            <a:r>
              <a:rPr lang="en-US" sz="3200" b="1" dirty="0" smtClean="0">
                <a:solidFill>
                  <a:srgbClr val="FF0000"/>
                </a:solidFill>
                <a:latin typeface="Times New Roman" pitchFamily="18" charset="0"/>
                <a:cs typeface="Times New Roman" pitchFamily="18" charset="0"/>
              </a:rPr>
              <a:t>D/Unknown</a:t>
            </a:r>
          </a:p>
          <a:p>
            <a:pPr lvl="1" eaLnBrk="1" hangingPunct="1">
              <a:lnSpc>
                <a:spcPct val="80000"/>
              </a:lnSpc>
            </a:pPr>
            <a:endParaRPr lang="en-US" sz="2600" dirty="0" smtClean="0">
              <a:latin typeface="Times New Roman" pitchFamily="18" charset="0"/>
              <a:cs typeface="Times New Roman" pitchFamily="18" charset="0"/>
            </a:endParaRPr>
          </a:p>
          <a:p>
            <a:pPr lvl="1" eaLnBrk="1" hangingPunct="1">
              <a:lnSpc>
                <a:spcPct val="80000"/>
              </a:lnSpc>
            </a:pPr>
            <a:r>
              <a:rPr lang="en-US" sz="2600" dirty="0" smtClean="0">
                <a:latin typeface="Times New Roman" pitchFamily="18" charset="0"/>
                <a:cs typeface="Times New Roman" pitchFamily="18" charset="0"/>
              </a:rPr>
              <a:t>Represent 40-60% of malformed living births </a:t>
            </a:r>
            <a:r>
              <a:rPr lang="en-US" sz="2600" dirty="0" smtClean="0">
                <a:cs typeface="Majalla UI"/>
              </a:rPr>
              <a:t>	</a:t>
            </a:r>
            <a:endParaRPr lang="ar-SA" sz="2600" dirty="0" smtClean="0"/>
          </a:p>
        </p:txBody>
      </p:sp>
      <p:pic>
        <p:nvPicPr>
          <p:cNvPr id="19461" name="Picture 5" descr="unilateral cleft lip and palate"/>
          <p:cNvPicPr>
            <a:picLocks noChangeAspect="1" noChangeArrowheads="1"/>
          </p:cNvPicPr>
          <p:nvPr/>
        </p:nvPicPr>
        <p:blipFill>
          <a:blip r:embed="rId2"/>
          <a:srcRect/>
          <a:stretch>
            <a:fillRect/>
          </a:stretch>
        </p:blipFill>
        <p:spPr bwMode="auto">
          <a:xfrm>
            <a:off x="3886200" y="3048000"/>
            <a:ext cx="4906963" cy="281940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9461"/>
                                        </p:tgtEl>
                                        <p:attrNameLst>
                                          <p:attrName>style.visibility</p:attrName>
                                        </p:attrNameLst>
                                      </p:cBhvr>
                                      <p:to>
                                        <p:strVal val="visible"/>
                                      </p:to>
                                    </p:set>
                                    <p:anim calcmode="lin" valueType="num">
                                      <p:cBhvr additive="base">
                                        <p:cTn id="7" dur="500" fill="hold"/>
                                        <p:tgtEl>
                                          <p:spTgt spid="19461"/>
                                        </p:tgtEl>
                                        <p:attrNameLst>
                                          <p:attrName>ppt_x</p:attrName>
                                        </p:attrNameLst>
                                      </p:cBhvr>
                                      <p:tavLst>
                                        <p:tav tm="0">
                                          <p:val>
                                            <p:strVal val="#ppt_x"/>
                                          </p:val>
                                        </p:tav>
                                        <p:tav tm="100000">
                                          <p:val>
                                            <p:strVal val="#ppt_x"/>
                                          </p:val>
                                        </p:tav>
                                      </p:tavLst>
                                    </p:anim>
                                    <p:anim calcmode="lin" valueType="num">
                                      <p:cBhvr additive="base">
                                        <p:cTn id="8" dur="500" fill="hold"/>
                                        <p:tgtEl>
                                          <p:spTgt spid="1946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7" name="Rectangle 3"/>
          <p:cNvSpPr>
            <a:spLocks noGrp="1" noChangeArrowheads="1"/>
          </p:cNvSpPr>
          <p:nvPr>
            <p:ph idx="1"/>
          </p:nvPr>
        </p:nvSpPr>
        <p:spPr>
          <a:xfrm>
            <a:off x="304800" y="381000"/>
            <a:ext cx="8686800" cy="6477000"/>
          </a:xfrm>
        </p:spPr>
        <p:txBody>
          <a:bodyPr>
            <a:normAutofit/>
          </a:bodyPr>
          <a:lstStyle/>
          <a:p>
            <a:pPr marL="274320" indent="-274320" eaLnBrk="1" fontAlgn="auto" hangingPunct="1">
              <a:spcAft>
                <a:spcPts val="0"/>
              </a:spcAft>
              <a:buClr>
                <a:schemeClr val="accent3"/>
              </a:buClr>
              <a:buFontTx/>
              <a:buNone/>
              <a:defRPr/>
            </a:pPr>
            <a:r>
              <a:rPr lang="en-US" sz="3600" b="1" i="1" u="sng" dirty="0">
                <a:solidFill>
                  <a:srgbClr val="FF0000"/>
                </a:solidFill>
                <a:effectLst>
                  <a:outerShdw blurRad="38100" dist="38100" dir="2700000" algn="tl">
                    <a:srgbClr val="FFFFFF"/>
                  </a:outerShdw>
                </a:effectLst>
                <a:latin typeface="Times New Roman" pitchFamily="18" charset="0"/>
                <a:ea typeface="+mn-ea"/>
                <a:cs typeface="Times New Roman" pitchFamily="18" charset="0"/>
              </a:rPr>
              <a:t>Deformations:</a:t>
            </a:r>
            <a:r>
              <a:rPr lang="en-US" b="1" dirty="0">
                <a:solidFill>
                  <a:srgbClr val="FF0000"/>
                </a:solidFill>
                <a:latin typeface="Times New Roman" pitchFamily="18" charset="0"/>
                <a:ea typeface="+mn-ea"/>
                <a:cs typeface="Times New Roman" pitchFamily="18" charset="0"/>
              </a:rPr>
              <a:t> </a:t>
            </a:r>
          </a:p>
          <a:p>
            <a:pPr marL="274320" indent="-274320" eaLnBrk="1" fontAlgn="auto" hangingPunct="1">
              <a:spcAft>
                <a:spcPts val="0"/>
              </a:spcAft>
              <a:buClr>
                <a:schemeClr val="accent3"/>
              </a:buClr>
              <a:buFont typeface="Wingdings 2"/>
              <a:buChar char=""/>
              <a:defRPr/>
            </a:pPr>
            <a:r>
              <a:rPr lang="en-US" sz="2800" dirty="0">
                <a:latin typeface="Times New Roman" pitchFamily="18" charset="0"/>
                <a:ea typeface="+mn-ea"/>
                <a:cs typeface="Times New Roman" pitchFamily="18" charset="0"/>
              </a:rPr>
              <a:t>In contrast to malformation it arise </a:t>
            </a:r>
            <a:r>
              <a:rPr lang="en-US" sz="2800" dirty="0">
                <a:solidFill>
                  <a:srgbClr val="FF0066"/>
                </a:solidFill>
                <a:latin typeface="Times New Roman" pitchFamily="18" charset="0"/>
                <a:ea typeface="+mn-ea"/>
                <a:cs typeface="Times New Roman" pitchFamily="18" charset="0"/>
              </a:rPr>
              <a:t>later in fetal life</a:t>
            </a:r>
            <a:r>
              <a:rPr lang="en-US" sz="2800" dirty="0">
                <a:latin typeface="Times New Roman" pitchFamily="18" charset="0"/>
                <a:ea typeface="+mn-ea"/>
                <a:cs typeface="Times New Roman" pitchFamily="18" charset="0"/>
              </a:rPr>
              <a:t> &amp; represent an </a:t>
            </a:r>
            <a:r>
              <a:rPr lang="en-US" sz="2800" b="1" dirty="0">
                <a:solidFill>
                  <a:srgbClr val="FF0000"/>
                </a:solidFill>
                <a:latin typeface="Times New Roman" pitchFamily="18" charset="0"/>
                <a:ea typeface="+mn-ea"/>
                <a:cs typeface="Times New Roman" pitchFamily="18" charset="0"/>
              </a:rPr>
              <a:t>alteration in the form or structure</a:t>
            </a:r>
            <a:r>
              <a:rPr lang="en-US" sz="2800" dirty="0">
                <a:solidFill>
                  <a:srgbClr val="FF0000"/>
                </a:solidFill>
                <a:latin typeface="Times New Roman" pitchFamily="18" charset="0"/>
                <a:ea typeface="+mn-ea"/>
                <a:cs typeface="Times New Roman" pitchFamily="18" charset="0"/>
              </a:rPr>
              <a:t> </a:t>
            </a:r>
            <a:r>
              <a:rPr lang="en-US" sz="2800" dirty="0">
                <a:latin typeface="Times New Roman" pitchFamily="18" charset="0"/>
                <a:ea typeface="+mn-ea"/>
                <a:cs typeface="Times New Roman" pitchFamily="18" charset="0"/>
              </a:rPr>
              <a:t>resulting from </a:t>
            </a:r>
            <a:r>
              <a:rPr lang="en-US" sz="2800" dirty="0">
                <a:solidFill>
                  <a:srgbClr val="FF0066"/>
                </a:solidFill>
                <a:latin typeface="Times New Roman" pitchFamily="18" charset="0"/>
                <a:ea typeface="+mn-ea"/>
                <a:cs typeface="Times New Roman" pitchFamily="18" charset="0"/>
              </a:rPr>
              <a:t>mechanical factors</a:t>
            </a:r>
            <a:r>
              <a:rPr lang="en-US" sz="2800" dirty="0">
                <a:latin typeface="Times New Roman" pitchFamily="18" charset="0"/>
                <a:ea typeface="+mn-ea"/>
                <a:cs typeface="Times New Roman" pitchFamily="18" charset="0"/>
              </a:rPr>
              <a:t>. </a:t>
            </a:r>
          </a:p>
          <a:p>
            <a:pPr marL="274320" indent="-274320" eaLnBrk="1" fontAlgn="auto" hangingPunct="1">
              <a:spcAft>
                <a:spcPts val="0"/>
              </a:spcAft>
              <a:buClr>
                <a:schemeClr val="accent3"/>
              </a:buClr>
              <a:buFont typeface="Wingdings 2"/>
              <a:buChar char=""/>
              <a:defRPr/>
            </a:pPr>
            <a:r>
              <a:rPr lang="en-US" sz="2800" dirty="0">
                <a:latin typeface="Times New Roman" pitchFamily="18" charset="0"/>
                <a:ea typeface="+mn-ea"/>
                <a:cs typeface="Times New Roman" pitchFamily="18" charset="0"/>
              </a:rPr>
              <a:t>The causes can be divided into</a:t>
            </a:r>
            <a:endParaRPr lang="en-US" b="1" dirty="0">
              <a:latin typeface="Times New Roman" pitchFamily="18" charset="0"/>
              <a:ea typeface="+mn-ea"/>
              <a:cs typeface="Times New Roman" pitchFamily="18" charset="0"/>
            </a:endParaRPr>
          </a:p>
          <a:p>
            <a:pPr marL="640080" lvl="1" indent="-246888" eaLnBrk="1" fontAlgn="auto" hangingPunct="1">
              <a:spcAft>
                <a:spcPts val="0"/>
              </a:spcAft>
              <a:buFont typeface="Wingdings 2"/>
              <a:buChar char=""/>
              <a:defRPr/>
            </a:pPr>
            <a:endParaRPr lang="en-US" sz="300" b="1" dirty="0">
              <a:latin typeface="Times New Roman" pitchFamily="18" charset="0"/>
              <a:ea typeface="+mn-ea"/>
              <a:cs typeface="Times New Roman" pitchFamily="18" charset="0"/>
            </a:endParaRPr>
          </a:p>
          <a:p>
            <a:pPr marL="640080" lvl="1" indent="-246888" eaLnBrk="1" fontAlgn="auto" hangingPunct="1">
              <a:spcAft>
                <a:spcPts val="0"/>
              </a:spcAft>
              <a:buFont typeface="Wingdings 2"/>
              <a:buChar char=""/>
              <a:defRPr/>
            </a:pPr>
            <a:r>
              <a:rPr lang="en-US" b="1" dirty="0">
                <a:solidFill>
                  <a:srgbClr val="FF0000"/>
                </a:solidFill>
                <a:latin typeface="Times New Roman" pitchFamily="18" charset="0"/>
                <a:ea typeface="+mn-ea"/>
                <a:cs typeface="Times New Roman" pitchFamily="18" charset="0"/>
              </a:rPr>
              <a:t>Maternal factors: </a:t>
            </a:r>
          </a:p>
          <a:p>
            <a:pPr lvl="2" indent="-246888" eaLnBrk="1" fontAlgn="auto" hangingPunct="1">
              <a:spcAft>
                <a:spcPts val="0"/>
              </a:spcAft>
              <a:buFont typeface="Wingdings 2"/>
              <a:buChar char=""/>
              <a:defRPr/>
            </a:pPr>
            <a:r>
              <a:rPr lang="en-US" dirty="0">
                <a:latin typeface="Times New Roman" pitchFamily="18" charset="0"/>
                <a:ea typeface="+mn-ea"/>
                <a:cs typeface="Times New Roman" pitchFamily="18" charset="0"/>
              </a:rPr>
              <a:t>First pregnancy</a:t>
            </a:r>
          </a:p>
          <a:p>
            <a:pPr lvl="2" indent="-246888" eaLnBrk="1" fontAlgn="auto" hangingPunct="1">
              <a:spcAft>
                <a:spcPts val="0"/>
              </a:spcAft>
              <a:buFont typeface="Wingdings 2"/>
              <a:buChar char=""/>
              <a:defRPr/>
            </a:pPr>
            <a:r>
              <a:rPr lang="en-US" dirty="0">
                <a:latin typeface="Times New Roman" pitchFamily="18" charset="0"/>
                <a:ea typeface="+mn-ea"/>
                <a:cs typeface="Times New Roman" pitchFamily="18" charset="0"/>
              </a:rPr>
              <a:t>Small uterus</a:t>
            </a:r>
          </a:p>
          <a:p>
            <a:pPr lvl="2" indent="-246888" eaLnBrk="1" fontAlgn="auto" hangingPunct="1">
              <a:lnSpc>
                <a:spcPct val="80000"/>
              </a:lnSpc>
              <a:spcAft>
                <a:spcPts val="0"/>
              </a:spcAft>
              <a:buFont typeface="Wingdings 2"/>
              <a:buChar char=""/>
              <a:defRPr/>
            </a:pPr>
            <a:r>
              <a:rPr lang="en-US" sz="2200" dirty="0">
                <a:latin typeface="Times New Roman" pitchFamily="18" charset="0"/>
                <a:ea typeface="+mn-ea"/>
                <a:cs typeface="Times New Roman" pitchFamily="18" charset="0"/>
              </a:rPr>
              <a:t>Malformed (</a:t>
            </a:r>
            <a:r>
              <a:rPr lang="en-US" sz="2200" dirty="0" err="1">
                <a:latin typeface="Times New Roman" pitchFamily="18" charset="0"/>
                <a:ea typeface="+mn-ea"/>
                <a:cs typeface="Times New Roman" pitchFamily="18" charset="0"/>
              </a:rPr>
              <a:t>biocornuate</a:t>
            </a:r>
            <a:r>
              <a:rPr lang="en-US" sz="2200" dirty="0">
                <a:latin typeface="Times New Roman" pitchFamily="18" charset="0"/>
                <a:ea typeface="+mn-ea"/>
                <a:cs typeface="Times New Roman" pitchFamily="18" charset="0"/>
              </a:rPr>
              <a:t>) uterus</a:t>
            </a:r>
          </a:p>
          <a:p>
            <a:pPr lvl="2" indent="-246888" eaLnBrk="1" fontAlgn="auto" hangingPunct="1">
              <a:lnSpc>
                <a:spcPct val="80000"/>
              </a:lnSpc>
              <a:spcAft>
                <a:spcPts val="0"/>
              </a:spcAft>
              <a:buFont typeface="Wingdings 2"/>
              <a:buChar char=""/>
              <a:defRPr/>
            </a:pPr>
            <a:r>
              <a:rPr lang="en-US" sz="2200" dirty="0" err="1">
                <a:latin typeface="Times New Roman" pitchFamily="18" charset="0"/>
                <a:ea typeface="+mn-ea"/>
                <a:cs typeface="Times New Roman" pitchFamily="18" charset="0"/>
              </a:rPr>
              <a:t>Leiomyomas</a:t>
            </a:r>
            <a:endParaRPr lang="en-US" sz="2200" dirty="0">
              <a:latin typeface="Times New Roman" pitchFamily="18" charset="0"/>
              <a:ea typeface="+mn-ea"/>
              <a:cs typeface="Times New Roman" pitchFamily="18" charset="0"/>
            </a:endParaRPr>
          </a:p>
          <a:p>
            <a:pPr marL="640080" lvl="1" indent="-246888" eaLnBrk="1" fontAlgn="auto" hangingPunct="1">
              <a:lnSpc>
                <a:spcPct val="80000"/>
              </a:lnSpc>
              <a:spcAft>
                <a:spcPts val="0"/>
              </a:spcAft>
              <a:buFont typeface="Wingdings 2"/>
              <a:buChar char=""/>
              <a:defRPr/>
            </a:pPr>
            <a:endParaRPr lang="en-US" b="1" dirty="0">
              <a:latin typeface="Times New Roman" pitchFamily="18" charset="0"/>
              <a:ea typeface="+mn-ea"/>
              <a:cs typeface="Times New Roman" pitchFamily="18" charset="0"/>
            </a:endParaRPr>
          </a:p>
          <a:p>
            <a:pPr marL="640080" lvl="1" indent="-246888" eaLnBrk="1" fontAlgn="auto" hangingPunct="1">
              <a:lnSpc>
                <a:spcPct val="80000"/>
              </a:lnSpc>
              <a:spcAft>
                <a:spcPts val="0"/>
              </a:spcAft>
              <a:buFont typeface="Wingdings 2"/>
              <a:buChar char=""/>
              <a:defRPr/>
            </a:pPr>
            <a:r>
              <a:rPr lang="en-US" b="1" dirty="0">
                <a:solidFill>
                  <a:srgbClr val="FF0000"/>
                </a:solidFill>
                <a:latin typeface="Times New Roman" pitchFamily="18" charset="0"/>
                <a:ea typeface="+mn-ea"/>
                <a:cs typeface="Times New Roman" pitchFamily="18" charset="0"/>
              </a:rPr>
              <a:t>Fetal OR placental factors</a:t>
            </a:r>
          </a:p>
          <a:p>
            <a:pPr marL="640080" lvl="1" indent="-246888" eaLnBrk="1" fontAlgn="auto" hangingPunct="1">
              <a:lnSpc>
                <a:spcPct val="80000"/>
              </a:lnSpc>
              <a:spcAft>
                <a:spcPts val="0"/>
              </a:spcAft>
              <a:buFont typeface="Wingdings 2"/>
              <a:buChar char=""/>
              <a:defRPr/>
            </a:pPr>
            <a:endParaRPr lang="en-US" sz="800" b="1" dirty="0">
              <a:solidFill>
                <a:srgbClr val="FFFF00"/>
              </a:solidFill>
              <a:latin typeface="Times New Roman" pitchFamily="18" charset="0"/>
              <a:ea typeface="+mn-ea"/>
              <a:cs typeface="Times New Roman" pitchFamily="18" charset="0"/>
            </a:endParaRPr>
          </a:p>
          <a:p>
            <a:pPr lvl="2" indent="-246888" eaLnBrk="1" fontAlgn="auto" hangingPunct="1">
              <a:lnSpc>
                <a:spcPct val="80000"/>
              </a:lnSpc>
              <a:spcAft>
                <a:spcPts val="0"/>
              </a:spcAft>
              <a:buFont typeface="Wingdings 2"/>
              <a:buChar char=""/>
              <a:defRPr/>
            </a:pPr>
            <a:r>
              <a:rPr lang="en-US" sz="2200" dirty="0">
                <a:latin typeface="Times New Roman" pitchFamily="18" charset="0"/>
                <a:ea typeface="+mn-ea"/>
                <a:cs typeface="Times New Roman" pitchFamily="18" charset="0"/>
              </a:rPr>
              <a:t>Oligohydramnios</a:t>
            </a:r>
          </a:p>
          <a:p>
            <a:pPr lvl="2" indent="-246888" eaLnBrk="1" fontAlgn="auto" hangingPunct="1">
              <a:lnSpc>
                <a:spcPct val="80000"/>
              </a:lnSpc>
              <a:spcAft>
                <a:spcPts val="0"/>
              </a:spcAft>
              <a:buFont typeface="Wingdings 2"/>
              <a:buChar char=""/>
              <a:defRPr/>
            </a:pPr>
            <a:r>
              <a:rPr lang="en-US" sz="2200" dirty="0">
                <a:latin typeface="Times New Roman" pitchFamily="18" charset="0"/>
                <a:ea typeface="+mn-ea"/>
                <a:cs typeface="Times New Roman" pitchFamily="18" charset="0"/>
              </a:rPr>
              <a:t>Multiple fetuses</a:t>
            </a:r>
          </a:p>
          <a:p>
            <a:pPr lvl="2" indent="-246888" eaLnBrk="1" fontAlgn="auto" hangingPunct="1">
              <a:lnSpc>
                <a:spcPct val="80000"/>
              </a:lnSpc>
              <a:spcAft>
                <a:spcPts val="0"/>
              </a:spcAft>
              <a:buFont typeface="Wingdings 2"/>
              <a:buChar char=""/>
              <a:defRPr/>
            </a:pPr>
            <a:r>
              <a:rPr lang="en-US" sz="2200" dirty="0">
                <a:latin typeface="Times New Roman" pitchFamily="18" charset="0"/>
                <a:ea typeface="+mn-ea"/>
                <a:cs typeface="Times New Roman" pitchFamily="18" charset="0"/>
              </a:rPr>
              <a:t>Abnormal fetal presentation</a:t>
            </a:r>
            <a:endParaRPr lang="en-US" dirty="0">
              <a:ea typeface="+mn-ea"/>
            </a:endParaRPr>
          </a:p>
        </p:txBody>
      </p:sp>
      <p:pic>
        <p:nvPicPr>
          <p:cNvPr id="25603" name="Picture 4" descr="S01871-010-f002"/>
          <p:cNvPicPr>
            <a:picLocks noChangeAspect="1" noChangeArrowheads="1"/>
          </p:cNvPicPr>
          <p:nvPr/>
        </p:nvPicPr>
        <p:blipFill>
          <a:blip r:embed="rId2"/>
          <a:srcRect b="8064"/>
          <a:stretch>
            <a:fillRect/>
          </a:stretch>
        </p:blipFill>
        <p:spPr bwMode="auto">
          <a:xfrm>
            <a:off x="5486400" y="2514600"/>
            <a:ext cx="3657600" cy="4343400"/>
          </a:xfrm>
          <a:prstGeom prst="rect">
            <a:avLst/>
          </a:prstGeom>
          <a:noFill/>
          <a:ln w="9525">
            <a:noFill/>
            <a:miter lim="800000"/>
            <a:headEnd/>
            <a:tailEnd/>
          </a:ln>
        </p:spPr>
      </p:pic>
      <p:sp>
        <p:nvSpPr>
          <p:cNvPr id="25604" name="Line 5"/>
          <p:cNvSpPr>
            <a:spLocks noChangeShapeType="1"/>
          </p:cNvSpPr>
          <p:nvPr/>
        </p:nvSpPr>
        <p:spPr bwMode="auto">
          <a:xfrm flipV="1">
            <a:off x="3581400" y="5410200"/>
            <a:ext cx="2209800" cy="457200"/>
          </a:xfrm>
          <a:prstGeom prst="line">
            <a:avLst/>
          </a:prstGeom>
          <a:noFill/>
          <a:ln w="76200">
            <a:solidFill>
              <a:srgbClr val="009900"/>
            </a:solidFill>
            <a:round/>
            <a:headEnd/>
            <a:tailEnd type="triangle" w="med" len="med"/>
          </a:ln>
        </p:spPr>
        <p:txBody>
          <a:bodyPr/>
          <a:lstStyle/>
          <a:p>
            <a:endParaRPr lang="ar-IQ"/>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3.jpeg"/></Relationships>
</file>

<file path=ppt/theme/theme1.xml><?xml version="1.0" encoding="utf-8"?>
<a:theme xmlns:a="http://schemas.openxmlformats.org/drawingml/2006/main" name="رحلة">
  <a:themeElements>
    <a:clrScheme name="رحلة">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رحلة">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رحلة">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Flow">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Override1.xml><?xml version="1.0" encoding="utf-8"?>
<a:themeOverride xmlns:a="http://schemas.openxmlformats.org/drawingml/2006/main">
  <a:clrScheme name="رحلة">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themeOverride>
</file>

<file path=ppt/theme/themeOverride2.xml><?xml version="1.0" encoding="utf-8"?>
<a:themeOverride xmlns:a="http://schemas.openxmlformats.org/drawingml/2006/main">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themeOverride>
</file>

<file path=ppt/theme/themeOverride3.xml><?xml version="1.0" encoding="utf-8"?>
<a:themeOverride xmlns:a="http://schemas.openxmlformats.org/drawingml/2006/main">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themeOverride>
</file>

<file path=docProps/app.xml><?xml version="1.0" encoding="utf-8"?>
<Properties xmlns="http://schemas.openxmlformats.org/officeDocument/2006/extended-properties" xmlns:vt="http://schemas.openxmlformats.org/officeDocument/2006/docPropsVTypes">
  <Template/>
  <TotalTime>1437</TotalTime>
  <Words>719</Words>
  <Application>Microsoft Office PowerPoint</Application>
  <PresentationFormat>عرض على الشاشة (3:4)‏</PresentationFormat>
  <Paragraphs>117</Paragraphs>
  <Slides>15</Slides>
  <Notes>0</Notes>
  <HiddenSlides>0</HiddenSlides>
  <MMClips>0</MMClips>
  <ScaleCrop>false</ScaleCrop>
  <HeadingPairs>
    <vt:vector size="6" baseType="variant">
      <vt:variant>
        <vt:lpstr>الخطوط المستخدمة</vt:lpstr>
      </vt:variant>
      <vt:variant>
        <vt:i4>10</vt:i4>
      </vt:variant>
      <vt:variant>
        <vt:lpstr>سمة</vt:lpstr>
      </vt:variant>
      <vt:variant>
        <vt:i4>2</vt:i4>
      </vt:variant>
      <vt:variant>
        <vt:lpstr>عناوين الشرائح</vt:lpstr>
      </vt:variant>
      <vt:variant>
        <vt:i4>15</vt:i4>
      </vt:variant>
    </vt:vector>
  </HeadingPairs>
  <TitlesOfParts>
    <vt:vector size="27" baseType="lpstr">
      <vt:lpstr>Arial</vt:lpstr>
      <vt:lpstr>Franklin Gothic Medium</vt:lpstr>
      <vt:lpstr>Tahoma</vt:lpstr>
      <vt:lpstr>Franklin Gothic Book</vt:lpstr>
      <vt:lpstr>Wingdings 2</vt:lpstr>
      <vt:lpstr>Calibri</vt:lpstr>
      <vt:lpstr>Traditional Arabic</vt:lpstr>
      <vt:lpstr>Constantia</vt:lpstr>
      <vt:lpstr>Majalla UI</vt:lpstr>
      <vt:lpstr>Times New Roman</vt:lpstr>
      <vt:lpstr>رحلة</vt:lpstr>
      <vt:lpstr>Flow</vt:lpstr>
      <vt:lpstr>الشريحة 1</vt:lpstr>
      <vt:lpstr>الشريحة 2</vt:lpstr>
      <vt:lpstr>الشريحة 3</vt:lpstr>
      <vt:lpstr>الشريحة 4</vt:lpstr>
      <vt:lpstr>الشريحة 5</vt:lpstr>
      <vt:lpstr>الشريحة 6</vt:lpstr>
      <vt:lpstr>الشريحة 7</vt:lpstr>
      <vt:lpstr>الشريحة 8</vt:lpstr>
      <vt:lpstr>الشريحة 9</vt:lpstr>
      <vt:lpstr>الشريحة 10</vt:lpstr>
      <vt:lpstr>الشريحة 11</vt:lpstr>
      <vt:lpstr>الشريحة 12</vt:lpstr>
      <vt:lpstr>الشريحة 13</vt:lpstr>
      <vt:lpstr>الشريحة 14</vt:lpstr>
      <vt:lpstr>الشريحة 15</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بسم الله الرحمن الرحيم</dc:title>
  <dc:creator>AL</dc:creator>
  <cp:lastModifiedBy>SPEED</cp:lastModifiedBy>
  <cp:revision>193</cp:revision>
  <dcterms:created xsi:type="dcterms:W3CDTF">2008-09-04T08:55:22Z</dcterms:created>
  <dcterms:modified xsi:type="dcterms:W3CDTF">2013-12-17T09:46:06Z</dcterms:modified>
</cp:coreProperties>
</file>