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6C3332-B28F-4375-8AE2-EB2433C5ECD0}" type="datetimeFigureOut">
              <a:rPr lang="ar-IQ" smtClean="0"/>
              <a:pPr/>
              <a:t>10/02/1434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946E52D-D049-4879-8D9A-81AC4110102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الاختناق بالغازات غير الصالحة للتنفس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المحاضرة الثامنة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اذا</a:t>
            </a:r>
            <a:r>
              <a:rPr lang="ar-IQ" dirty="0" smtClean="0"/>
              <a:t> وجد الغاز بنسبة 25% في حيز ما فيعتبر خطرا </a:t>
            </a:r>
            <a:r>
              <a:rPr lang="ar-IQ" dirty="0" err="1" smtClean="0"/>
              <a:t>اما</a:t>
            </a:r>
            <a:r>
              <a:rPr lang="ar-IQ" dirty="0" smtClean="0"/>
              <a:t> </a:t>
            </a:r>
            <a:r>
              <a:rPr lang="ar-IQ" dirty="0" err="1" smtClean="0"/>
              <a:t>اذا</a:t>
            </a:r>
            <a:r>
              <a:rPr lang="ar-IQ" dirty="0" smtClean="0"/>
              <a:t> زادت نسبته عن 60% فيكون مميتا بسرعة وبدون </a:t>
            </a:r>
            <a:r>
              <a:rPr lang="ar-IQ" dirty="0" err="1" smtClean="0"/>
              <a:t>اعراض</a:t>
            </a:r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err="1" smtClean="0"/>
              <a:t>انذار</a:t>
            </a:r>
            <a:r>
              <a:rPr lang="ar-IQ" dirty="0" smtClean="0"/>
              <a:t> مسبق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المشاهدات التشريحية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علامات الاختناق العامة</a:t>
            </a:r>
          </a:p>
          <a:p>
            <a:r>
              <a:rPr lang="ar-IQ" dirty="0" smtClean="0"/>
              <a:t>2- دراسة </a:t>
            </a:r>
            <a:r>
              <a:rPr lang="ar-IQ" dirty="0"/>
              <a:t>ظ</a:t>
            </a:r>
            <a:r>
              <a:rPr lang="ar-IQ" dirty="0" smtClean="0"/>
              <a:t>روف  الحادث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اول</a:t>
            </a:r>
            <a:r>
              <a:rPr lang="ar-IQ" dirty="0" smtClean="0"/>
              <a:t>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(غاز الفحم)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يتولد من احتراق </a:t>
            </a:r>
            <a:r>
              <a:rPr lang="ar-IQ" dirty="0" err="1" smtClean="0"/>
              <a:t>اي</a:t>
            </a:r>
            <a:r>
              <a:rPr lang="ar-IQ" dirty="0" smtClean="0"/>
              <a:t> مادة يدخل في تركيبها </a:t>
            </a:r>
            <a:r>
              <a:rPr lang="ar-IQ" dirty="0" err="1" smtClean="0"/>
              <a:t>الكاربون</a:t>
            </a:r>
            <a:r>
              <a:rPr lang="ar-IQ" dirty="0" smtClean="0"/>
              <a:t>(الخشب والفحم والنفط ومشتقاته </a:t>
            </a:r>
            <a:r>
              <a:rPr lang="ar-IQ" dirty="0" err="1" smtClean="0"/>
              <a:t>والمدافئ</a:t>
            </a:r>
            <a:r>
              <a:rPr lang="ar-IQ" dirty="0" smtClean="0"/>
              <a:t> والمناجم وعوادم السيارات)كلما كان الاحتراق </a:t>
            </a:r>
            <a:r>
              <a:rPr lang="ar-IQ" dirty="0" err="1" smtClean="0"/>
              <a:t>بطيا</a:t>
            </a:r>
            <a:r>
              <a:rPr lang="ar-IQ" dirty="0" smtClean="0"/>
              <a:t> كان توليد </a:t>
            </a:r>
            <a:r>
              <a:rPr lang="ar-IQ" dirty="0" err="1" smtClean="0"/>
              <a:t>اول</a:t>
            </a:r>
            <a:r>
              <a:rPr lang="ar-IQ" dirty="0" smtClean="0"/>
              <a:t>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</a:t>
            </a:r>
            <a:r>
              <a:rPr lang="ar-IQ" dirty="0" err="1" smtClean="0"/>
              <a:t>اكثر</a:t>
            </a:r>
            <a:r>
              <a:rPr lang="ar-IQ" dirty="0" smtClean="0"/>
              <a:t> وزادت نسبته0وهو غاز عديم اللون والطعم والرائحة واخف بكثير من الهواء وغير </a:t>
            </a:r>
            <a:r>
              <a:rPr lang="ar-IQ" dirty="0" err="1" smtClean="0"/>
              <a:t>مخرش</a:t>
            </a:r>
            <a:r>
              <a:rPr lang="ar-IQ" dirty="0" smtClean="0"/>
              <a:t> </a:t>
            </a:r>
            <a:r>
              <a:rPr lang="ar-IQ" dirty="0" err="1" smtClean="0"/>
              <a:t>للاغشية</a:t>
            </a:r>
            <a:r>
              <a:rPr lang="ar-IQ" dirty="0" smtClean="0"/>
              <a:t> المخاطية وبسبب هذه الصفات لا يشتبه بوجوده غالبا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لغاز </a:t>
            </a:r>
            <a:r>
              <a:rPr lang="ar-IQ" dirty="0" err="1" smtClean="0"/>
              <a:t>اول</a:t>
            </a:r>
            <a:r>
              <a:rPr lang="ar-IQ" dirty="0" smtClean="0"/>
              <a:t>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قابلية الاتحاد مع </a:t>
            </a:r>
            <a:r>
              <a:rPr lang="ar-IQ" dirty="0" err="1" smtClean="0"/>
              <a:t>خضاب</a:t>
            </a:r>
            <a:r>
              <a:rPr lang="ar-IQ" dirty="0" smtClean="0"/>
              <a:t> الدم300مرة </a:t>
            </a:r>
            <a:r>
              <a:rPr lang="ar-IQ" dirty="0" err="1" smtClean="0"/>
              <a:t>اكثر</a:t>
            </a:r>
            <a:r>
              <a:rPr lang="ar-IQ" dirty="0" smtClean="0"/>
              <a:t> من </a:t>
            </a:r>
            <a:r>
              <a:rPr lang="ar-IQ" dirty="0" err="1" smtClean="0"/>
              <a:t>الاكسجين</a:t>
            </a:r>
            <a:r>
              <a:rPr lang="ar-IQ" dirty="0" smtClean="0"/>
              <a:t> ويكون معه مركبا ثابتا يسمى </a:t>
            </a:r>
            <a:r>
              <a:rPr lang="ar-IQ" dirty="0" err="1" smtClean="0"/>
              <a:t>كاربوكسي</a:t>
            </a:r>
            <a:r>
              <a:rPr lang="ar-IQ" dirty="0" smtClean="0"/>
              <a:t> </a:t>
            </a:r>
            <a:r>
              <a:rPr lang="ar-IQ" dirty="0" err="1" smtClean="0"/>
              <a:t>هيموكلوبين</a:t>
            </a:r>
            <a:r>
              <a:rPr lang="ar-IQ" dirty="0" smtClean="0"/>
              <a:t> وهو غير قابل للتحلل0</a:t>
            </a:r>
          </a:p>
          <a:p>
            <a:r>
              <a:rPr lang="ar-IQ" dirty="0" err="1" smtClean="0"/>
              <a:t>اذا</a:t>
            </a:r>
            <a:r>
              <a:rPr lang="ar-IQ" dirty="0" smtClean="0"/>
              <a:t> بلغت نسبة </a:t>
            </a:r>
            <a:r>
              <a:rPr lang="ar-IQ" dirty="0" err="1" smtClean="0"/>
              <a:t>اول</a:t>
            </a:r>
            <a:r>
              <a:rPr lang="ar-IQ" dirty="0" smtClean="0"/>
              <a:t>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بالجو1\200 </a:t>
            </a:r>
            <a:r>
              <a:rPr lang="ar-IQ" dirty="0" err="1" smtClean="0"/>
              <a:t>ادت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اتحاد 35% من </a:t>
            </a:r>
            <a:r>
              <a:rPr lang="ar-IQ" dirty="0" err="1" smtClean="0"/>
              <a:t>الخضاب</a:t>
            </a:r>
            <a:r>
              <a:rPr lang="ar-IQ" dirty="0" smtClean="0"/>
              <a:t> معه </a:t>
            </a:r>
            <a:r>
              <a:rPr lang="ar-IQ" dirty="0" err="1" smtClean="0"/>
              <a:t>وتضهر</a:t>
            </a:r>
            <a:r>
              <a:rPr lang="ar-IQ" dirty="0" smtClean="0"/>
              <a:t> </a:t>
            </a:r>
            <a:r>
              <a:rPr lang="ar-IQ" dirty="0" err="1" smtClean="0"/>
              <a:t>اعراض</a:t>
            </a:r>
            <a:r>
              <a:rPr lang="ar-IQ" dirty="0" smtClean="0"/>
              <a:t> الصداع واضطراب السمع والرؤية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واذا</a:t>
            </a:r>
            <a:r>
              <a:rPr lang="ar-IQ" dirty="0" smtClean="0"/>
              <a:t> بلغت نسبة </a:t>
            </a:r>
            <a:r>
              <a:rPr lang="ar-IQ" dirty="0" err="1" smtClean="0"/>
              <a:t>اول</a:t>
            </a:r>
            <a:r>
              <a:rPr lang="ar-IQ" dirty="0" smtClean="0"/>
              <a:t>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بالجو 1\1000 </a:t>
            </a:r>
            <a:r>
              <a:rPr lang="ar-IQ" dirty="0" err="1" smtClean="0"/>
              <a:t>ادت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اتحاد 51% من </a:t>
            </a:r>
            <a:r>
              <a:rPr lang="ar-IQ" dirty="0" err="1" smtClean="0"/>
              <a:t>الخضاب</a:t>
            </a:r>
            <a:r>
              <a:rPr lang="ar-IQ" dirty="0" smtClean="0"/>
              <a:t> معه حيث تسبب السبات ثم الموت</a:t>
            </a:r>
          </a:p>
          <a:p>
            <a:r>
              <a:rPr lang="ar-IQ" dirty="0" err="1" smtClean="0"/>
              <a:t>اما</a:t>
            </a:r>
            <a:r>
              <a:rPr lang="ar-IQ" dirty="0" smtClean="0"/>
              <a:t> </a:t>
            </a:r>
            <a:r>
              <a:rPr lang="ar-IQ" dirty="0" err="1" smtClean="0"/>
              <a:t>اذا</a:t>
            </a:r>
            <a:r>
              <a:rPr lang="ar-IQ" dirty="0" smtClean="0"/>
              <a:t> بلغت النسبة 1\500 فتؤدي </a:t>
            </a:r>
            <a:r>
              <a:rPr lang="ar-IQ" dirty="0" err="1" smtClean="0"/>
              <a:t>الى</a:t>
            </a:r>
            <a:r>
              <a:rPr lang="ar-IQ" dirty="0" smtClean="0"/>
              <a:t> اتحاد 68% من </a:t>
            </a:r>
            <a:r>
              <a:rPr lang="ar-IQ" dirty="0" err="1" smtClean="0"/>
              <a:t>الخضاب</a:t>
            </a:r>
            <a:r>
              <a:rPr lang="ar-IQ" dirty="0" smtClean="0"/>
              <a:t> معه ويموت الشخص خلال دقيقة واحدة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اعراض</a:t>
            </a:r>
            <a:r>
              <a:rPr lang="ar-IQ" dirty="0" smtClean="0"/>
              <a:t> الاختناق الحاد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1- في المراحل </a:t>
            </a:r>
            <a:r>
              <a:rPr lang="ar-IQ" dirty="0" err="1" smtClean="0"/>
              <a:t>الاولى</a:t>
            </a:r>
            <a:r>
              <a:rPr lang="ar-IQ" dirty="0" smtClean="0"/>
              <a:t> يكون هناك صداع مع دوار وطنين في </a:t>
            </a:r>
            <a:r>
              <a:rPr lang="ar-IQ" dirty="0" err="1" smtClean="0"/>
              <a:t>الاذنين</a:t>
            </a:r>
            <a:r>
              <a:rPr lang="ar-IQ" dirty="0" smtClean="0"/>
              <a:t> مع تشوش البصر وارتفاع ضغط الدم</a:t>
            </a:r>
          </a:p>
          <a:p>
            <a:r>
              <a:rPr lang="ar-IQ" dirty="0" smtClean="0"/>
              <a:t>2- عند زيادة نسبة الغاز في الهواء المستنشق يحدث وهن عضلي عام خاصة في الساقين مع مغص عضلي وميل للنعاس والنوم وتسارع النبض وانخفاض ضغط الدم</a:t>
            </a:r>
          </a:p>
          <a:p>
            <a:r>
              <a:rPr lang="ar-IQ" dirty="0" smtClean="0"/>
              <a:t>3- بعد ذالك يدخل الشخص في حالة سبات وتنخفض درجة الحرارة وبوصول نسبة </a:t>
            </a:r>
            <a:r>
              <a:rPr lang="ar-IQ" dirty="0" err="1" smtClean="0"/>
              <a:t>الكاربوكسي</a:t>
            </a:r>
            <a:r>
              <a:rPr lang="ar-IQ" dirty="0" smtClean="0"/>
              <a:t> </a:t>
            </a:r>
            <a:r>
              <a:rPr lang="ar-IQ" dirty="0" err="1" smtClean="0"/>
              <a:t>هيموكلوبين</a:t>
            </a:r>
            <a:r>
              <a:rPr lang="ar-IQ" dirty="0" smtClean="0"/>
              <a:t> 50%في الدم تصبح المرحلة حرجة لكن </a:t>
            </a:r>
            <a:r>
              <a:rPr lang="ar-IQ" dirty="0" err="1" smtClean="0"/>
              <a:t>اذا</a:t>
            </a:r>
            <a:r>
              <a:rPr lang="ar-IQ" dirty="0" smtClean="0"/>
              <a:t> </a:t>
            </a:r>
            <a:r>
              <a:rPr lang="ar-IQ" dirty="0" err="1" smtClean="0"/>
              <a:t>اسعف</a:t>
            </a:r>
            <a:r>
              <a:rPr lang="ar-IQ" dirty="0" smtClean="0"/>
              <a:t> المصاب فيمكن </a:t>
            </a:r>
            <a:r>
              <a:rPr lang="ar-IQ" dirty="0" err="1" smtClean="0"/>
              <a:t>انقاذه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التسمم المزمن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يؤدي التسمم المزمن </a:t>
            </a:r>
            <a:r>
              <a:rPr lang="ar-IQ" dirty="0" err="1" smtClean="0"/>
              <a:t>الى</a:t>
            </a:r>
            <a:r>
              <a:rPr lang="ar-IQ" dirty="0" smtClean="0"/>
              <a:t> اضطراب عصبي وهضمي  وعلاجه هو ترك المحيط الذي يعمل </a:t>
            </a:r>
            <a:r>
              <a:rPr lang="ar-IQ" dirty="0" err="1" smtClean="0"/>
              <a:t>به</a:t>
            </a:r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err="1" smtClean="0"/>
              <a:t>اصلاح</a:t>
            </a:r>
            <a:r>
              <a:rPr lang="ar-IQ" dirty="0" smtClean="0"/>
              <a:t> مسبب انبعاث الغاز في المحيط 0</a:t>
            </a:r>
          </a:p>
          <a:p>
            <a:r>
              <a:rPr lang="ar-IQ" dirty="0" smtClean="0"/>
              <a:t>يمكن حصول تسمم في جو مفتوح مثل استنشاق الغاز مباشرة مثل الذي يحصل عند انكباب الشخص على </a:t>
            </a:r>
            <a:r>
              <a:rPr lang="ar-IQ" dirty="0" err="1" smtClean="0"/>
              <a:t>مناقل</a:t>
            </a:r>
            <a:r>
              <a:rPr lang="ar-IQ" dirty="0" smtClean="0"/>
              <a:t> الفحم </a:t>
            </a:r>
            <a:r>
              <a:rPr lang="ar-IQ" dirty="0" err="1" smtClean="0"/>
              <a:t>اثناء</a:t>
            </a:r>
            <a:r>
              <a:rPr lang="ar-IQ" dirty="0" smtClean="0"/>
              <a:t> محاولة التدفئة في الجو المفتوح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المظاهر التشريحية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الجثة تكون ذات لون وردي فاتح والبقع الرمية </a:t>
            </a:r>
            <a:r>
              <a:rPr lang="ar-IQ" dirty="0" err="1" smtClean="0"/>
              <a:t>ايظا</a:t>
            </a:r>
            <a:r>
              <a:rPr lang="ar-IQ" dirty="0" smtClean="0"/>
              <a:t> تكون بلون وردي</a:t>
            </a:r>
          </a:p>
          <a:p>
            <a:r>
              <a:rPr lang="ar-IQ" dirty="0" smtClean="0"/>
              <a:t>2- </a:t>
            </a:r>
            <a:r>
              <a:rPr lang="ar-IQ" dirty="0" err="1" smtClean="0"/>
              <a:t>الاحشاء</a:t>
            </a:r>
            <a:r>
              <a:rPr lang="ar-IQ" dirty="0" smtClean="0"/>
              <a:t> ذات لون وردي كذالك والعضلات </a:t>
            </a:r>
            <a:r>
              <a:rPr lang="ar-IQ" dirty="0" err="1" smtClean="0"/>
              <a:t>ايظا</a:t>
            </a:r>
            <a:r>
              <a:rPr lang="ar-IQ" dirty="0" smtClean="0"/>
              <a:t> بينما الرئتين تكون </a:t>
            </a:r>
            <a:r>
              <a:rPr lang="ar-IQ" dirty="0" err="1" smtClean="0"/>
              <a:t>متوذمة</a:t>
            </a:r>
            <a:r>
              <a:rPr lang="ar-IQ" dirty="0" smtClean="0"/>
              <a:t> مع وجود بقع </a:t>
            </a:r>
            <a:r>
              <a:rPr lang="ar-IQ" dirty="0" err="1" smtClean="0"/>
              <a:t>نزفية</a:t>
            </a:r>
            <a:r>
              <a:rPr lang="ar-IQ" dirty="0" smtClean="0"/>
              <a:t> على سطح الرئتين والدماغ </a:t>
            </a:r>
            <a:r>
              <a:rPr lang="ar-IQ" dirty="0" err="1" smtClean="0"/>
              <a:t>ايظا</a:t>
            </a:r>
            <a:endParaRPr lang="ar-IQ" dirty="0" smtClean="0"/>
          </a:p>
          <a:p>
            <a:r>
              <a:rPr lang="ar-IQ" dirty="0" smtClean="0"/>
              <a:t>3- الفحص </a:t>
            </a:r>
            <a:r>
              <a:rPr lang="ar-IQ" dirty="0" err="1" smtClean="0"/>
              <a:t>المختبري</a:t>
            </a:r>
            <a:r>
              <a:rPr lang="ar-IQ" dirty="0" smtClean="0"/>
              <a:t> يبين </a:t>
            </a:r>
            <a:r>
              <a:rPr lang="ar-IQ" dirty="0" err="1" smtClean="0"/>
              <a:t>ان</a:t>
            </a:r>
            <a:r>
              <a:rPr lang="ar-IQ" dirty="0" smtClean="0"/>
              <a:t> لون الدم يكون اخف من الدم الطبيعي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4- </a:t>
            </a:r>
            <a:r>
              <a:rPr lang="ar-IQ" dirty="0" err="1" smtClean="0"/>
              <a:t>باضافة</a:t>
            </a:r>
            <a:r>
              <a:rPr lang="ar-IQ" dirty="0" smtClean="0"/>
              <a:t> </a:t>
            </a:r>
            <a:r>
              <a:rPr lang="ar-IQ" dirty="0" err="1" smtClean="0"/>
              <a:t>الصوداكاوية</a:t>
            </a:r>
            <a:r>
              <a:rPr lang="ar-IQ" dirty="0" smtClean="0"/>
              <a:t> بنسبة تركيز 5-10%</a:t>
            </a:r>
            <a:r>
              <a:rPr lang="ar-IQ" dirty="0" err="1" smtClean="0"/>
              <a:t>الى</a:t>
            </a:r>
            <a:r>
              <a:rPr lang="ar-IQ" dirty="0" smtClean="0"/>
              <a:t> نموذج دم يحتوي على </a:t>
            </a:r>
            <a:r>
              <a:rPr lang="ar-IQ" dirty="0" err="1" smtClean="0"/>
              <a:t>كاربوكسيهيموكلوبين</a:t>
            </a:r>
            <a:r>
              <a:rPr lang="ar-IQ" dirty="0" smtClean="0"/>
              <a:t> يتلون المحلول بلون وردي لكن </a:t>
            </a:r>
            <a:r>
              <a:rPr lang="ar-IQ" dirty="0" err="1" smtClean="0"/>
              <a:t>اذا</a:t>
            </a:r>
            <a:r>
              <a:rPr lang="ar-IQ" dirty="0" smtClean="0"/>
              <a:t> كان الدم طبيعي فيصبح اللون اسمر مخضر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الاختناق بغاز ثاني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 غاز عديم اللون والرائحة لكنه </a:t>
            </a:r>
            <a:r>
              <a:rPr lang="ar-IQ" dirty="0" err="1" smtClean="0"/>
              <a:t>اثقل</a:t>
            </a:r>
            <a:r>
              <a:rPr lang="ar-IQ" dirty="0" smtClean="0"/>
              <a:t> من الهواء وينتج من عملية التنفس </a:t>
            </a:r>
            <a:r>
              <a:rPr lang="ar-IQ" dirty="0" err="1" smtClean="0"/>
              <a:t>الاحيائية</a:t>
            </a:r>
            <a:r>
              <a:rPr lang="ar-IQ" dirty="0" smtClean="0"/>
              <a:t> وعمل الخمائر وغالبا ما يكثر وجوده في </a:t>
            </a:r>
            <a:r>
              <a:rPr lang="ar-IQ" dirty="0" err="1" smtClean="0"/>
              <a:t>الابار</a:t>
            </a:r>
            <a:r>
              <a:rPr lang="ar-IQ" dirty="0" smtClean="0"/>
              <a:t> المتروكة والكهوف والبلاليع والمناجم ويستعمل في </a:t>
            </a:r>
            <a:r>
              <a:rPr lang="ar-IQ" dirty="0" err="1" smtClean="0"/>
              <a:t>اطفاء</a:t>
            </a:r>
            <a:r>
              <a:rPr lang="ar-IQ" dirty="0" smtClean="0"/>
              <a:t> الحرائق وصنع الجليد الجاف0</a:t>
            </a:r>
          </a:p>
          <a:p>
            <a:r>
              <a:rPr lang="ar-IQ" dirty="0" smtClean="0"/>
              <a:t>هنالك جدل حول كون الموت بثاني </a:t>
            </a:r>
            <a:r>
              <a:rPr lang="ar-IQ" dirty="0" err="1" smtClean="0"/>
              <a:t>اوكسيد</a:t>
            </a:r>
            <a:r>
              <a:rPr lang="ar-IQ" dirty="0" smtClean="0"/>
              <a:t> </a:t>
            </a:r>
            <a:r>
              <a:rPr lang="ar-IQ" dirty="0" err="1" smtClean="0"/>
              <a:t>الكاربون</a:t>
            </a:r>
            <a:r>
              <a:rPr lang="ar-IQ" dirty="0" smtClean="0"/>
              <a:t>  هل هو اختناق </a:t>
            </a:r>
            <a:r>
              <a:rPr lang="ar-IQ" dirty="0" err="1" smtClean="0"/>
              <a:t>ام</a:t>
            </a:r>
            <a:r>
              <a:rPr lang="ar-IQ" dirty="0" smtClean="0"/>
              <a:t> تسمم لكن الاعتبار اختناق </a:t>
            </a:r>
            <a:r>
              <a:rPr lang="ar-IQ" dirty="0" err="1" smtClean="0"/>
              <a:t>اكثر</a:t>
            </a:r>
            <a:r>
              <a:rPr lang="ar-IQ" dirty="0" smtClean="0"/>
              <a:t> منه تسمم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43</TotalTime>
  <Words>431</Words>
  <Application>Microsoft Office PowerPoint</Application>
  <PresentationFormat>عرض على الشاشة (3:4)‏</PresentationFormat>
  <Paragraphs>27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حركة</vt:lpstr>
      <vt:lpstr>الاختناق بالغازات غير الصالحة للتنفس</vt:lpstr>
      <vt:lpstr>اول اوكسيد الكاربون (غاز الفحم)</vt:lpstr>
      <vt:lpstr>الشريحة 3</vt:lpstr>
      <vt:lpstr>الشريحة 4</vt:lpstr>
      <vt:lpstr>اعراض الاختناق الحاد</vt:lpstr>
      <vt:lpstr>التسمم المزمن</vt:lpstr>
      <vt:lpstr>المظاهر التشريحية</vt:lpstr>
      <vt:lpstr>الشريحة 8</vt:lpstr>
      <vt:lpstr>الاختناق بغاز ثاني اوكسيد الكاربون</vt:lpstr>
      <vt:lpstr>الشريحة 10</vt:lpstr>
      <vt:lpstr>المشاهدات التشريحية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الاختناق بالغازات غير الصالحة للتنفس</dc:title>
  <dc:creator>YAQDAN</dc:creator>
  <cp:lastModifiedBy>YAQDAN</cp:lastModifiedBy>
  <cp:revision>6</cp:revision>
  <dcterms:created xsi:type="dcterms:W3CDTF">2012-12-21T17:05:18Z</dcterms:created>
  <dcterms:modified xsi:type="dcterms:W3CDTF">2012-12-23T17:14:57Z</dcterms:modified>
</cp:coreProperties>
</file>