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05/03/1436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0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107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Future</dc:creator>
  <cp:lastModifiedBy>Future</cp:lastModifiedBy>
  <cp:revision>1</cp:revision>
  <dcterms:created xsi:type="dcterms:W3CDTF">2014-12-26T11:11:14Z</dcterms:created>
  <dcterms:modified xsi:type="dcterms:W3CDTF">2014-12-26T11:15:43Z</dcterms:modified>
</cp:coreProperties>
</file>