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4" r:id="rId1"/>
  </p:sldMasterIdLst>
  <p:notesMasterIdLst>
    <p:notesMasterId r:id="rId9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86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6E1779-5050-4822-8C6C-4EB0C88BD86F}" type="datetimeFigureOut">
              <a:rPr lang="ar-AE" smtClean="0"/>
              <a:t>20/07/1436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DCD1D0-AEC8-45F1-90ED-07D4FA60D99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4642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7207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16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57456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17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4565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18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94551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19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64611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20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04620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21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30721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22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9678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23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10060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24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21881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25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2766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49484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26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36249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27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59763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28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06154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29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0020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30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69309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31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67566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32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2032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33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87453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34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44585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35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4044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774022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36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54060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37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193265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38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78485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39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915102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40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01993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41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34224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42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89781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43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029718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44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375146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45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09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10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277453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46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902218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47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284228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48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092298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49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925825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50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03251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51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881858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52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402061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53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573540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54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326325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55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2696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11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745153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56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980292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57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431862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58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613814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59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119395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60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378288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61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085441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62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504427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63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83795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64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894188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65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0369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12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659887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66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636898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67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121797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68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34935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69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603721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70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116473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71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2576468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72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382856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73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824438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74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363823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75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0873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13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5237194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76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026838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77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5329725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78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486865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79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635493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80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191191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81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0803262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82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674319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83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7274223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84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8490286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85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26919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14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832906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86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7153970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87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7089289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88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9341127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89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3718551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90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9867909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91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1111738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92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1244566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93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136148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94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8684153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95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82379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15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5665259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96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2030018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CD1D0-AEC8-45F1-90ED-07D4FA60D996}" type="slidenum">
              <a:rPr lang="ar-AE" smtClean="0"/>
              <a:t>97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1928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B2CA-9FF1-4DA0-A0FD-7D5C1456A7E5}" type="datetimeFigureOut">
              <a:rPr lang="ar-AE" smtClean="0"/>
              <a:t>20/07/1436</a:t>
            </a:fld>
            <a:endParaRPr lang="ar-A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48F0-6ACD-4A09-9F8C-9296DA35A50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57854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B2CA-9FF1-4DA0-A0FD-7D5C1456A7E5}" type="datetimeFigureOut">
              <a:rPr lang="ar-AE" smtClean="0"/>
              <a:t>20/07/1436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48F0-6ACD-4A09-9F8C-9296DA35A50B}" type="slidenum">
              <a:rPr lang="ar-AE" smtClean="0"/>
              <a:t>‹#›</a:t>
            </a:fld>
            <a:endParaRPr lang="ar-A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676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B2CA-9FF1-4DA0-A0FD-7D5C1456A7E5}" type="datetimeFigureOut">
              <a:rPr lang="ar-AE" smtClean="0"/>
              <a:t>20/07/1436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48F0-6ACD-4A09-9F8C-9296DA35A50B}" type="slidenum">
              <a:rPr lang="ar-AE" smtClean="0"/>
              <a:t>‹#›</a:t>
            </a:fld>
            <a:endParaRPr lang="ar-A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45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B2CA-9FF1-4DA0-A0FD-7D5C1456A7E5}" type="datetimeFigureOut">
              <a:rPr lang="ar-AE" smtClean="0"/>
              <a:t>20/07/1436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48F0-6ACD-4A09-9F8C-9296DA35A50B}" type="slidenum">
              <a:rPr lang="ar-AE" smtClean="0"/>
              <a:t>‹#›</a:t>
            </a:fld>
            <a:endParaRPr lang="ar-A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89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B2CA-9FF1-4DA0-A0FD-7D5C1456A7E5}" type="datetimeFigureOut">
              <a:rPr lang="ar-AE" smtClean="0"/>
              <a:t>20/07/1436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48F0-6ACD-4A09-9F8C-9296DA35A50B}" type="slidenum">
              <a:rPr lang="ar-AE" smtClean="0"/>
              <a:t>‹#›</a:t>
            </a:fld>
            <a:endParaRPr lang="ar-A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157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B2CA-9FF1-4DA0-A0FD-7D5C1456A7E5}" type="datetimeFigureOut">
              <a:rPr lang="ar-AE" smtClean="0"/>
              <a:t>20/07/1436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48F0-6ACD-4A09-9F8C-9296DA35A50B}" type="slidenum">
              <a:rPr lang="ar-AE" smtClean="0"/>
              <a:t>‹#›</a:t>
            </a:fld>
            <a:endParaRPr lang="ar-A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984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B2CA-9FF1-4DA0-A0FD-7D5C1456A7E5}" type="datetimeFigureOut">
              <a:rPr lang="ar-AE" smtClean="0"/>
              <a:t>20/07/1436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48F0-6ACD-4A09-9F8C-9296DA35A50B}" type="slidenum">
              <a:rPr lang="ar-AE" smtClean="0"/>
              <a:t>‹#›</a:t>
            </a:fld>
            <a:endParaRPr lang="ar-AE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278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B2CA-9FF1-4DA0-A0FD-7D5C1456A7E5}" type="datetimeFigureOut">
              <a:rPr lang="ar-AE" smtClean="0"/>
              <a:t>20/07/1436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48F0-6ACD-4A09-9F8C-9296DA35A50B}" type="slidenum">
              <a:rPr lang="ar-AE" smtClean="0"/>
              <a:t>‹#›</a:t>
            </a:fld>
            <a:endParaRPr lang="ar-A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437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B2CA-9FF1-4DA0-A0FD-7D5C1456A7E5}" type="datetimeFigureOut">
              <a:rPr lang="ar-AE" smtClean="0"/>
              <a:t>20/07/1436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48F0-6ACD-4A09-9F8C-9296DA35A50B}" type="slidenum">
              <a:rPr lang="ar-AE" smtClean="0"/>
              <a:t>‹#›</a:t>
            </a:fld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382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B2CA-9FF1-4DA0-A0FD-7D5C1456A7E5}" type="datetimeFigureOut">
              <a:rPr lang="ar-AE" smtClean="0"/>
              <a:t>20/07/1436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48F0-6ACD-4A09-9F8C-9296DA35A50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083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B2CA-9FF1-4DA0-A0FD-7D5C1456A7E5}" type="datetimeFigureOut">
              <a:rPr lang="ar-AE" smtClean="0"/>
              <a:t>20/07/1436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48F0-6ACD-4A09-9F8C-9296DA35A50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2052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228B2CA-9FF1-4DA0-A0FD-7D5C1456A7E5}" type="datetimeFigureOut">
              <a:rPr lang="ar-AE" smtClean="0"/>
              <a:t>20/07/1436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FA3148F0-6ACD-4A09-9F8C-9296DA35A50B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2858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g"/><Relationship Id="rId4" Type="http://schemas.openxmlformats.org/officeDocument/2006/relationships/image" Target="../media/image5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3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6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8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2.JPG"/><Relationship Id="rId4" Type="http://schemas.openxmlformats.org/officeDocument/2006/relationships/image" Target="../media/image141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4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7.JPG"/><Relationship Id="rId4" Type="http://schemas.openxmlformats.org/officeDocument/2006/relationships/image" Target="../media/image14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0.JPG"/><Relationship Id="rId4" Type="http://schemas.openxmlformats.org/officeDocument/2006/relationships/image" Target="../media/image149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2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4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7.JPG"/><Relationship Id="rId4" Type="http://schemas.openxmlformats.org/officeDocument/2006/relationships/image" Target="../media/image156.JP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9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1.JP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0585" y="1452044"/>
            <a:ext cx="8640507" cy="38164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Medicine</a:t>
            </a:r>
          </a:p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8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Respiratory &amp; CVS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898" y="83204"/>
            <a:ext cx="2210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Goiter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67394"/>
            <a:ext cx="5096252" cy="475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0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26" y="95657"/>
            <a:ext cx="8353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Lymph nodes of the neck 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70" y="1372958"/>
            <a:ext cx="6913433" cy="518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2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26" y="95657"/>
            <a:ext cx="8353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Lymph nodes of the neck 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43" y="1333684"/>
            <a:ext cx="7663726" cy="52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8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26" y="95657"/>
            <a:ext cx="8353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Lymph nodes of the neck 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52" y="4260415"/>
            <a:ext cx="2227277" cy="2316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49" y="4260415"/>
            <a:ext cx="3088491" cy="2316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91" y="4260415"/>
            <a:ext cx="3371142" cy="2316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63" y="1666987"/>
            <a:ext cx="3525825" cy="24078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60" y="1666988"/>
            <a:ext cx="3213364" cy="24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8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545" y="182743"/>
            <a:ext cx="102948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Yellow nail syndrome &amp; Tobacco stain </a:t>
            </a:r>
            <a:endParaRPr lang="en-US" sz="4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8" y="2190736"/>
            <a:ext cx="4831434" cy="405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66" y="2190736"/>
            <a:ext cx="52387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6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624" y="110841"/>
            <a:ext cx="168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" y="2784022"/>
            <a:ext cx="2089898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14" y="2784022"/>
            <a:ext cx="200025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7" y="2779250"/>
            <a:ext cx="1958836" cy="28620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9132" y="2100217"/>
            <a:ext cx="4986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Swollen calf and DVT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3" y="2784022"/>
            <a:ext cx="1855579" cy="28573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06788" y="2100217"/>
            <a:ext cx="38193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Erythema nodosum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90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580" y="208495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Chest operation scars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46" y="1469952"/>
            <a:ext cx="7376369" cy="51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2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580" y="208495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Chest operation scars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45" y="1760320"/>
            <a:ext cx="67151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0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580" y="208495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Chest operation scars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17" y="2192791"/>
            <a:ext cx="7450639" cy="35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23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580" y="208495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Chest operation scars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60" y="1831242"/>
            <a:ext cx="3092768" cy="2309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8" b="52280"/>
          <a:stretch/>
        </p:blipFill>
        <p:spPr>
          <a:xfrm>
            <a:off x="7583735" y="4227739"/>
            <a:ext cx="3014597" cy="2084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61" y="1831242"/>
            <a:ext cx="3451239" cy="2308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60" y="4227739"/>
            <a:ext cx="3095625" cy="2085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7" b="52280"/>
          <a:stretch/>
        </p:blipFill>
        <p:spPr>
          <a:xfrm>
            <a:off x="4366520" y="4227739"/>
            <a:ext cx="3085180" cy="209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33" y="1831242"/>
            <a:ext cx="2305399" cy="23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1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985" y="171883"/>
            <a:ext cx="2749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Sputum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209" y="1470180"/>
            <a:ext cx="7941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Types: serous – mucoid – purulent - rusty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43" y="3355760"/>
            <a:ext cx="3813171" cy="2911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7" t="9819" r="18819" b="26359"/>
          <a:stretch/>
        </p:blipFill>
        <p:spPr>
          <a:xfrm>
            <a:off x="6161102" y="3355759"/>
            <a:ext cx="3781887" cy="29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446" y="199786"/>
            <a:ext cx="7289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Abnormal chest shape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05" y="2122713"/>
            <a:ext cx="8559471" cy="39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53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446" y="199786"/>
            <a:ext cx="7289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Abnormal chest shape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780" y="1769887"/>
            <a:ext cx="24753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Barrel chest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75" y="2293107"/>
            <a:ext cx="5987142" cy="41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66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446" y="199786"/>
            <a:ext cx="7289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Abnormal chest shape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295" y="1769887"/>
            <a:ext cx="25683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Pigeon chest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70" y="2939878"/>
            <a:ext cx="2499986" cy="3372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62" y="2939878"/>
            <a:ext cx="2762636" cy="3372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28" y="2939878"/>
            <a:ext cx="2534958" cy="33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43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446" y="199786"/>
            <a:ext cx="7289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Abnormal chest shape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268" y="1769887"/>
            <a:ext cx="26003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Funnel chest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37" y="2939876"/>
            <a:ext cx="2594506" cy="3305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60" y="2939878"/>
            <a:ext cx="3810000" cy="3305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72" y="2939876"/>
            <a:ext cx="2173153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10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446" y="199786"/>
            <a:ext cx="7289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Abnormal chest shape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348" y="1769887"/>
            <a:ext cx="18934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Kyphosis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48" y="2939878"/>
            <a:ext cx="2638961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0" y="2939878"/>
            <a:ext cx="3810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89" y="2939878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88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446" y="199786"/>
            <a:ext cx="7289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Abnormal chest shape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5006" y="1769887"/>
            <a:ext cx="1814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Scoliosis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r="15490"/>
          <a:stretch/>
        </p:blipFill>
        <p:spPr>
          <a:xfrm>
            <a:off x="1128217" y="3257232"/>
            <a:ext cx="2682240" cy="287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96" y="3257232"/>
            <a:ext cx="2729208" cy="287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43" y="3257232"/>
            <a:ext cx="3844018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20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446" y="199786"/>
            <a:ext cx="7289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Abnormal chest shape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6288" y="1796013"/>
            <a:ext cx="29722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</a:t>
            </a: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yphoscoliosis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32" y="2706476"/>
            <a:ext cx="3146406" cy="3803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93" y="2706476"/>
            <a:ext cx="4191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52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801" y="217397"/>
            <a:ext cx="9379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Signs in examination of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6184" y="2435205"/>
            <a:ext cx="22541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Roth’s spot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6" y="3124940"/>
            <a:ext cx="3697710" cy="2840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32" y="3124940"/>
            <a:ext cx="3787805" cy="2840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4726" r="38466"/>
          <a:stretch/>
        </p:blipFill>
        <p:spPr>
          <a:xfrm>
            <a:off x="4483224" y="3124940"/>
            <a:ext cx="2663301" cy="2840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83224" y="2435205"/>
            <a:ext cx="26420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Osler’s nodes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1838" y="2435205"/>
            <a:ext cx="3239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Janeway lesions</a:t>
            </a:r>
          </a:p>
        </p:txBody>
      </p:sp>
    </p:spTree>
    <p:extLst>
      <p:ext uri="{BB962C8B-B14F-4D97-AF65-F5344CB8AC3E}">
        <p14:creationId xmlns:p14="http://schemas.microsoft.com/office/powerpoint/2010/main" val="3904004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196" y="147729"/>
            <a:ext cx="554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-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84" y="1518678"/>
            <a:ext cx="7152440" cy="500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6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196" y="147729"/>
            <a:ext cx="554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-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4"/>
          <a:stretch/>
        </p:blipFill>
        <p:spPr>
          <a:xfrm>
            <a:off x="8019901" y="2908662"/>
            <a:ext cx="2927467" cy="2451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" b="63543"/>
          <a:stretch/>
        </p:blipFill>
        <p:spPr>
          <a:xfrm>
            <a:off x="931125" y="2908662"/>
            <a:ext cx="2927467" cy="2455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5" b="34958"/>
          <a:stretch/>
        </p:blipFill>
        <p:spPr>
          <a:xfrm>
            <a:off x="4475513" y="3174273"/>
            <a:ext cx="2927467" cy="19245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2258" y="2226816"/>
            <a:ext cx="26052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Xanthelasma</a:t>
            </a:r>
            <a:endParaRPr lang="en-US" sz="2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7880" y="2226816"/>
            <a:ext cx="34227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Skin Xanthomata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8019901" y="2226816"/>
            <a:ext cx="2800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Corneal arcus</a:t>
            </a:r>
          </a:p>
        </p:txBody>
      </p:sp>
    </p:spTree>
    <p:extLst>
      <p:ext uri="{BB962C8B-B14F-4D97-AF65-F5344CB8AC3E}">
        <p14:creationId xmlns:p14="http://schemas.microsoft.com/office/powerpoint/2010/main" val="151440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770" y="81187"/>
            <a:ext cx="2428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Edema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2755" y="2073862"/>
            <a:ext cx="40767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Unilateral leg edema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81" y="2833550"/>
            <a:ext cx="4627458" cy="3300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48" y="2823793"/>
            <a:ext cx="3159383" cy="33106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59809" y="2073862"/>
            <a:ext cx="3810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Bilateral leg edema</a:t>
            </a:r>
          </a:p>
        </p:txBody>
      </p:sp>
    </p:spTree>
    <p:extLst>
      <p:ext uri="{BB962C8B-B14F-4D97-AF65-F5344CB8AC3E}">
        <p14:creationId xmlns:p14="http://schemas.microsoft.com/office/powerpoint/2010/main" val="29468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196" y="147729"/>
            <a:ext cx="554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-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04" y="1379830"/>
            <a:ext cx="4086225" cy="5286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22" y="1379829"/>
            <a:ext cx="4241084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32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196" y="147729"/>
            <a:ext cx="554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-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4" y="2526520"/>
            <a:ext cx="10058400" cy="30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2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196" y="147729"/>
            <a:ext cx="554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-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9" y="1863769"/>
            <a:ext cx="99250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94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196" y="147729"/>
            <a:ext cx="554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-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9" b="-2919"/>
          <a:stretch/>
        </p:blipFill>
        <p:spPr>
          <a:xfrm>
            <a:off x="5952575" y="3335383"/>
            <a:ext cx="4292794" cy="3295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87"/>
          <a:stretch/>
        </p:blipFill>
        <p:spPr>
          <a:xfrm>
            <a:off x="1480725" y="2677886"/>
            <a:ext cx="4292794" cy="37316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762" y="1369022"/>
            <a:ext cx="9621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JVP</a:t>
            </a:r>
          </a:p>
        </p:txBody>
      </p:sp>
    </p:spTree>
    <p:extLst>
      <p:ext uri="{BB962C8B-B14F-4D97-AF65-F5344CB8AC3E}">
        <p14:creationId xmlns:p14="http://schemas.microsoft.com/office/powerpoint/2010/main" val="763360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196" y="147729"/>
            <a:ext cx="554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-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8" y="2101760"/>
            <a:ext cx="9906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26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196" y="147729"/>
            <a:ext cx="554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-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7"/>
          <a:stretch/>
        </p:blipFill>
        <p:spPr>
          <a:xfrm>
            <a:off x="6161384" y="2194559"/>
            <a:ext cx="3997094" cy="3831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73"/>
          <a:stretch/>
        </p:blipFill>
        <p:spPr>
          <a:xfrm>
            <a:off x="1802744" y="2194559"/>
            <a:ext cx="3997094" cy="30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76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196" y="147729"/>
            <a:ext cx="554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-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39" y="1679666"/>
            <a:ext cx="62388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46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196" y="147729"/>
            <a:ext cx="554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-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2" y="1715803"/>
            <a:ext cx="3032595" cy="449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53" y="1733007"/>
            <a:ext cx="3556722" cy="44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05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196" y="147729"/>
            <a:ext cx="554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-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328" y="1331980"/>
            <a:ext cx="3949973" cy="5389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80" y="1326646"/>
            <a:ext cx="3056902" cy="5394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47" y="370931"/>
            <a:ext cx="2913679" cy="63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5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196" y="147729"/>
            <a:ext cx="554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-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70"/>
          <a:stretch/>
        </p:blipFill>
        <p:spPr>
          <a:xfrm>
            <a:off x="1953432" y="1663335"/>
            <a:ext cx="3879223" cy="4733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/>
          <a:stretch/>
        </p:blipFill>
        <p:spPr>
          <a:xfrm>
            <a:off x="6237350" y="1663335"/>
            <a:ext cx="3398937" cy="47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7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770" y="81187"/>
            <a:ext cx="2428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Edema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4428" y="2073862"/>
            <a:ext cx="35734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Periorbital edema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30531" y="2073862"/>
            <a:ext cx="34692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Pitting leg edema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10" y="2833550"/>
            <a:ext cx="3649558" cy="3582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49" y="2820617"/>
            <a:ext cx="2876971" cy="35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17" y="76707"/>
            <a:ext cx="1027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6" y="2552052"/>
            <a:ext cx="4779562" cy="3056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54" y="2556626"/>
            <a:ext cx="4788559" cy="30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88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17" y="76707"/>
            <a:ext cx="1027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78" y="1417190"/>
            <a:ext cx="5000625" cy="512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61" y="1418776"/>
            <a:ext cx="3279591" cy="51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98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17" y="76707"/>
            <a:ext cx="1027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27" y="2029962"/>
            <a:ext cx="4392069" cy="4153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3" y="2029962"/>
            <a:ext cx="4972210" cy="41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88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17" y="76707"/>
            <a:ext cx="1027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44" y="2265997"/>
            <a:ext cx="5469219" cy="3743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45" y="2265997"/>
            <a:ext cx="46577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21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17" y="76707"/>
            <a:ext cx="1027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59"/>
          <a:stretch/>
        </p:blipFill>
        <p:spPr>
          <a:xfrm>
            <a:off x="1190005" y="2238102"/>
            <a:ext cx="4644285" cy="3143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47"/>
          <a:stretch/>
        </p:blipFill>
        <p:spPr>
          <a:xfrm>
            <a:off x="6045035" y="2238102"/>
            <a:ext cx="4644285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45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17" y="76707"/>
            <a:ext cx="1027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56" y="1504678"/>
            <a:ext cx="6059668" cy="49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257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17" y="76707"/>
            <a:ext cx="1027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90" y="1472273"/>
            <a:ext cx="5185302" cy="50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90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17" y="76707"/>
            <a:ext cx="1027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86" y="1687225"/>
            <a:ext cx="3521314" cy="4719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62" y="1687225"/>
            <a:ext cx="5672991" cy="471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68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17" y="76707"/>
            <a:ext cx="1027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28" y="1887445"/>
            <a:ext cx="4124325" cy="43719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84366" y="1887445"/>
            <a:ext cx="4963885" cy="4371975"/>
            <a:chOff x="951189" y="1443926"/>
            <a:chExt cx="4874845" cy="43208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34"/>
            <a:stretch/>
          </p:blipFill>
          <p:spPr>
            <a:xfrm>
              <a:off x="951189" y="1443926"/>
              <a:ext cx="4874845" cy="36378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77" t="81223" r="1791"/>
            <a:stretch/>
          </p:blipFill>
          <p:spPr>
            <a:xfrm>
              <a:off x="951189" y="5081751"/>
              <a:ext cx="4874845" cy="683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60471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17" y="76707"/>
            <a:ext cx="1027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464401"/>
            <a:ext cx="7621651" cy="50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6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770" y="81187"/>
            <a:ext cx="2428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Edema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508" y="2070349"/>
            <a:ext cx="15087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Ascites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27427" y="2073862"/>
            <a:ext cx="26965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Sacral edema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25719" r="6043" b="8391"/>
          <a:stretch/>
        </p:blipFill>
        <p:spPr>
          <a:xfrm>
            <a:off x="8238478" y="2987201"/>
            <a:ext cx="2405848" cy="3426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13" y="2987201"/>
            <a:ext cx="2014135" cy="3095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6" t="-311" r="30509" b="311"/>
          <a:stretch/>
        </p:blipFill>
        <p:spPr>
          <a:xfrm>
            <a:off x="3802462" y="3105978"/>
            <a:ext cx="3595457" cy="2857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97919" y="2073862"/>
            <a:ext cx="37673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Generalized edema</a:t>
            </a:r>
          </a:p>
        </p:txBody>
      </p:sp>
    </p:spTree>
    <p:extLst>
      <p:ext uri="{BB962C8B-B14F-4D97-AF65-F5344CB8AC3E}">
        <p14:creationId xmlns:p14="http://schemas.microsoft.com/office/powerpoint/2010/main" val="2565522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17" y="76707"/>
            <a:ext cx="1027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92" y="1473926"/>
            <a:ext cx="7649611" cy="49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34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17" y="76707"/>
            <a:ext cx="1027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79" y="1496921"/>
            <a:ext cx="7790730" cy="504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507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17" y="76707"/>
            <a:ext cx="1027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26" y="1402759"/>
            <a:ext cx="7732939" cy="51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99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117" y="76707"/>
            <a:ext cx="1027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Macleod's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92" y="1663336"/>
            <a:ext cx="4855028" cy="494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63" y="1663336"/>
            <a:ext cx="4839639" cy="49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9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785" y="76707"/>
            <a:ext cx="1064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5" y="2010777"/>
            <a:ext cx="5490345" cy="3824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19" y="1662434"/>
            <a:ext cx="45624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954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785" y="76707"/>
            <a:ext cx="1064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8" y="2124162"/>
            <a:ext cx="4619625" cy="389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05" y="2205124"/>
            <a:ext cx="53530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15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785" y="76707"/>
            <a:ext cx="1064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272936"/>
            <a:ext cx="5211681" cy="3596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67" y="2272936"/>
            <a:ext cx="5156628" cy="361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059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785" y="76707"/>
            <a:ext cx="1064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3" y="2216876"/>
            <a:ext cx="5457825" cy="369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50" y="2216876"/>
            <a:ext cx="50863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545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785" y="76707"/>
            <a:ext cx="1064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" y="2023294"/>
            <a:ext cx="5028726" cy="3988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01" y="2023294"/>
            <a:ext cx="4916093" cy="39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004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785" y="76707"/>
            <a:ext cx="1064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7" y="1954803"/>
            <a:ext cx="10058400" cy="42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7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25" y="51119"/>
            <a:ext cx="3070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Cyanosis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3693" y="4778714"/>
            <a:ext cx="39966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Peripheral Cyanosis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13693" y="2353361"/>
            <a:ext cx="33778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Central Cyanosis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83" y="1609147"/>
            <a:ext cx="4826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545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785" y="76707"/>
            <a:ext cx="1064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59" y="1206968"/>
            <a:ext cx="6730426" cy="53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993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785" y="76707"/>
            <a:ext cx="1064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15" y="1510665"/>
            <a:ext cx="7096906" cy="49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069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785" y="76707"/>
            <a:ext cx="1064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79" y="2147207"/>
            <a:ext cx="87439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92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785" y="76707"/>
            <a:ext cx="1064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Respiratory system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49" y="1886087"/>
            <a:ext cx="9665914" cy="409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10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13" y="1754912"/>
            <a:ext cx="9481881" cy="42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876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23" y="1549716"/>
            <a:ext cx="9309229" cy="45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5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97" y="1662657"/>
            <a:ext cx="8797904" cy="46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416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64" y="2044473"/>
            <a:ext cx="94869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151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25" y="1752192"/>
            <a:ext cx="10058400" cy="43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531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4" y="1625371"/>
            <a:ext cx="5897822" cy="485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7" y="1625371"/>
            <a:ext cx="4572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4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888" y="152873"/>
            <a:ext cx="6276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orner's syndrome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4671" y="2482668"/>
            <a:ext cx="359315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Meiosis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Partial ptosis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Loss of hemi-facial sweating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32" y="2348050"/>
            <a:ext cx="6350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305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6" y="2171261"/>
            <a:ext cx="5139473" cy="3482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6" y="2171261"/>
            <a:ext cx="5087950" cy="34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785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9" y="2151017"/>
            <a:ext cx="10058400" cy="34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641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39" y="2034947"/>
            <a:ext cx="90487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880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49" y="2088287"/>
            <a:ext cx="87725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822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00" y="2111420"/>
            <a:ext cx="93821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4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73" y="1788795"/>
            <a:ext cx="87534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719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02" y="2056853"/>
            <a:ext cx="4031721" cy="381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5" y="2056854"/>
            <a:ext cx="55054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428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8" y="2153330"/>
            <a:ext cx="95154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128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23" y="2174149"/>
            <a:ext cx="4143375" cy="3676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03" y="2212249"/>
            <a:ext cx="4743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917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00" y="1984466"/>
            <a:ext cx="4657725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26" y="1984466"/>
            <a:ext cx="46291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1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671" y="205125"/>
            <a:ext cx="4557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Elevated JVP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11" y="2081347"/>
            <a:ext cx="3087933" cy="4038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34" y="2081348"/>
            <a:ext cx="5384503" cy="40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42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06" y="1870301"/>
            <a:ext cx="94297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945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99" y="111541"/>
            <a:ext cx="5878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 atlas – CVS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53" y="1977118"/>
            <a:ext cx="93535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018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58" y="129297"/>
            <a:ext cx="101970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Mechanism of Clinical Sign - Chest</a:t>
            </a:r>
            <a:endParaRPr lang="en-US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54" y="1730083"/>
            <a:ext cx="4214766" cy="4342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43" y="1730083"/>
            <a:ext cx="4600817" cy="43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90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58" y="129297"/>
            <a:ext cx="101970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Mechanism of Clinical Sign - Chest</a:t>
            </a:r>
            <a:endParaRPr lang="en-US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5" y="1317180"/>
            <a:ext cx="8444653" cy="53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871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58" y="129297"/>
            <a:ext cx="101970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Mechanism of Clinical Sign - Chest</a:t>
            </a:r>
            <a:endParaRPr lang="en-US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196" y="1472885"/>
            <a:ext cx="3714750" cy="504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74" y="1472885"/>
            <a:ext cx="3306307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133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58" y="129297"/>
            <a:ext cx="101970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Mechanism of Clinical Sign - Chest</a:t>
            </a:r>
            <a:endParaRPr lang="en-US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30" y="2216467"/>
            <a:ext cx="3724275" cy="3400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40" y="2216467"/>
            <a:ext cx="4511002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358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797" y="120589"/>
            <a:ext cx="43236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Mechanism of </a:t>
            </a:r>
          </a:p>
          <a:p>
            <a:pPr algn="l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Clinical Sign</a:t>
            </a:r>
          </a:p>
          <a:p>
            <a:pPr algn="l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Chest</a:t>
            </a:r>
            <a:endParaRPr lang="en-US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89" y="0"/>
            <a:ext cx="7301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664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531" y="111541"/>
            <a:ext cx="5634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Browse’s – Chest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7" y="1986779"/>
            <a:ext cx="3095625" cy="408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19" y="1986778"/>
            <a:ext cx="4625380" cy="4086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16" y="1986779"/>
            <a:ext cx="2795349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721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531" y="111541"/>
            <a:ext cx="5634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Browse’s – Chest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87" y="1902093"/>
            <a:ext cx="5020166" cy="436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9" y="1902094"/>
            <a:ext cx="4704893" cy="43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68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531" y="111541"/>
            <a:ext cx="5634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Browse’s – Chest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48" y="1849752"/>
            <a:ext cx="2673925" cy="4463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62" y="1843630"/>
            <a:ext cx="2981175" cy="4475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05" y="1837509"/>
            <a:ext cx="3031451" cy="44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508" y="196416"/>
            <a:ext cx="10136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uperior vena cava obstruction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26"/>
          <a:stretch/>
        </p:blipFill>
        <p:spPr>
          <a:xfrm>
            <a:off x="6350780" y="2046377"/>
            <a:ext cx="4482465" cy="3914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0" y="2046377"/>
            <a:ext cx="5219699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50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531" y="111541"/>
            <a:ext cx="5634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Browse’s – Chest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3" y="2602144"/>
            <a:ext cx="3708629" cy="331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73" y="2756650"/>
            <a:ext cx="4084233" cy="3161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62" y="2610382"/>
            <a:ext cx="3564701" cy="33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426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929" y="163792"/>
            <a:ext cx="2159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OSCE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77" y="1913300"/>
            <a:ext cx="4067175" cy="3514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2" y="1906769"/>
            <a:ext cx="40195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0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929" y="163792"/>
            <a:ext cx="2159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OSCE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37" y="1990181"/>
            <a:ext cx="4219575" cy="3905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990181"/>
            <a:ext cx="4168462" cy="3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21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929" y="163792"/>
            <a:ext cx="2159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OSCE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44" y="1785305"/>
            <a:ext cx="2333625" cy="4057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21" y="1751968"/>
            <a:ext cx="2343150" cy="412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42" y="1837692"/>
            <a:ext cx="28575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69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929" y="163792"/>
            <a:ext cx="2159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OSCE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36" y="1880233"/>
            <a:ext cx="4105275" cy="4105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22" y="1880233"/>
            <a:ext cx="4457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929" y="163792"/>
            <a:ext cx="2159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OSCE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23" y="1877199"/>
            <a:ext cx="4178278" cy="3717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49" y="1358538"/>
            <a:ext cx="4244173" cy="47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929" y="163792"/>
            <a:ext cx="2159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OSCE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08" y="1491343"/>
            <a:ext cx="4106364" cy="38149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1080" y="5807157"/>
            <a:ext cx="835677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more information visit: </a:t>
            </a:r>
          </a:p>
          <a:p>
            <a:pPr algn="l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http://www.oscestop.com/osce_examinations.html</a:t>
            </a:r>
          </a:p>
        </p:txBody>
      </p:sp>
    </p:spTree>
    <p:extLst>
      <p:ext uri="{BB962C8B-B14F-4D97-AF65-F5344CB8AC3E}">
        <p14:creationId xmlns:p14="http://schemas.microsoft.com/office/powerpoint/2010/main" val="40624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0679" y="2470186"/>
            <a:ext cx="957024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 </a:t>
            </a:r>
            <a:r>
              <a:rPr lang="en-US" sz="11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 </a:t>
            </a:r>
            <a:endParaRPr lang="en-US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56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549</TotalTime>
  <Words>507</Words>
  <Application>Microsoft Office PowerPoint</Application>
  <PresentationFormat>Widescreen</PresentationFormat>
  <Paragraphs>222</Paragraphs>
  <Slides>97</Slides>
  <Notes>91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4" baseType="lpstr">
      <vt:lpstr>Arial</vt:lpstr>
      <vt:lpstr>Calibri</vt:lpstr>
      <vt:lpstr>Century Schoolbook</vt:lpstr>
      <vt:lpstr>Tahoma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Abdalmalik</dc:creator>
  <cp:lastModifiedBy>Abdalmalik</cp:lastModifiedBy>
  <cp:revision>29</cp:revision>
  <dcterms:created xsi:type="dcterms:W3CDTF">2015-05-07T12:29:40Z</dcterms:created>
  <dcterms:modified xsi:type="dcterms:W3CDTF">2015-05-07T21:40:34Z</dcterms:modified>
</cp:coreProperties>
</file>