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57" r:id="rId3"/>
    <p:sldId id="281" r:id="rId4"/>
    <p:sldId id="275" r:id="rId5"/>
    <p:sldId id="272" r:id="rId6"/>
    <p:sldId id="282" r:id="rId7"/>
    <p:sldId id="273" r:id="rId8"/>
    <p:sldId id="283" r:id="rId9"/>
    <p:sldId id="276" r:id="rId10"/>
    <p:sldId id="258" r:id="rId11"/>
    <p:sldId id="259" r:id="rId12"/>
    <p:sldId id="260" r:id="rId13"/>
    <p:sldId id="261" r:id="rId14"/>
    <p:sldId id="263" r:id="rId15"/>
    <p:sldId id="277" r:id="rId16"/>
    <p:sldId id="278" r:id="rId17"/>
    <p:sldId id="264" r:id="rId18"/>
    <p:sldId id="265" r:id="rId19"/>
    <p:sldId id="266" r:id="rId20"/>
    <p:sldId id="267" r:id="rId21"/>
    <p:sldId id="268" r:id="rId22"/>
    <p:sldId id="269" r:id="rId23"/>
    <p:sldId id="270" r:id="rId24"/>
    <p:sldId id="271"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B85DC6-2A63-4736-9DDD-A6DC6577F9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9D69F3-9C1B-4E8C-83A5-D8202EF90667}">
      <dgm:prSet phldrT="[Text]"/>
      <dgm:spPr/>
      <dgm:t>
        <a:bodyPr/>
        <a:lstStyle/>
        <a:p>
          <a:r>
            <a:rPr lang="en-US" b="1" dirty="0" smtClean="0"/>
            <a:t>Pericardial disease </a:t>
          </a:r>
          <a:endParaRPr lang="en-US" dirty="0"/>
        </a:p>
      </dgm:t>
    </dgm:pt>
    <dgm:pt modelId="{5EFF1A2B-09D6-426C-9209-40CB34C3EE29}" type="parTrans" cxnId="{F28A6EEB-F90C-4647-91E5-6DF2E4A52DAE}">
      <dgm:prSet/>
      <dgm:spPr/>
      <dgm:t>
        <a:bodyPr/>
        <a:lstStyle/>
        <a:p>
          <a:endParaRPr lang="en-US"/>
        </a:p>
      </dgm:t>
    </dgm:pt>
    <dgm:pt modelId="{F0149EC4-A4DB-4C0E-86B3-F8B301C458EA}" type="sibTrans" cxnId="{F28A6EEB-F90C-4647-91E5-6DF2E4A52DAE}">
      <dgm:prSet/>
      <dgm:spPr/>
      <dgm:t>
        <a:bodyPr/>
        <a:lstStyle/>
        <a:p>
          <a:endParaRPr lang="en-US"/>
        </a:p>
      </dgm:t>
    </dgm:pt>
    <dgm:pt modelId="{DA673EF3-068F-467B-8C38-66A01379A23C}">
      <dgm:prSet phldrT="[Text]" custT="1"/>
      <dgm:spPr/>
      <dgm:t>
        <a:bodyPr/>
        <a:lstStyle/>
        <a:p>
          <a:r>
            <a:rPr lang="en-US" sz="2000" i="1" dirty="0" smtClean="0"/>
            <a:t>Pericardial disease is the most common component of heart involvement in lupus. A pericardial rub is, however, also more common than significant accumulations of pericardial fluid.</a:t>
          </a:r>
          <a:endParaRPr lang="en-US" sz="2000" i="1" dirty="0"/>
        </a:p>
      </dgm:t>
    </dgm:pt>
    <dgm:pt modelId="{2490DC09-6D9C-4E63-9081-76502BD089D4}" type="parTrans" cxnId="{AF953456-32A5-48BB-AD27-9C27B9687B06}">
      <dgm:prSet/>
      <dgm:spPr/>
      <dgm:t>
        <a:bodyPr/>
        <a:lstStyle/>
        <a:p>
          <a:endParaRPr lang="en-US"/>
        </a:p>
      </dgm:t>
    </dgm:pt>
    <dgm:pt modelId="{453C1E9A-9A0F-44E3-B7B1-E037934ABB52}" type="sibTrans" cxnId="{AF953456-32A5-48BB-AD27-9C27B9687B06}">
      <dgm:prSet/>
      <dgm:spPr/>
      <dgm:t>
        <a:bodyPr/>
        <a:lstStyle/>
        <a:p>
          <a:endParaRPr lang="en-US"/>
        </a:p>
      </dgm:t>
    </dgm:pt>
    <dgm:pt modelId="{CF842FA3-1885-4E19-B8C8-AC2B26092054}">
      <dgm:prSet phldrT="[Text]"/>
      <dgm:spPr/>
      <dgm:t>
        <a:bodyPr/>
        <a:lstStyle/>
        <a:p>
          <a:r>
            <a:rPr lang="en-US" b="1" dirty="0" smtClean="0"/>
            <a:t>Myocardial disease </a:t>
          </a:r>
          <a:endParaRPr lang="en-US" dirty="0"/>
        </a:p>
      </dgm:t>
    </dgm:pt>
    <dgm:pt modelId="{1B6A18C3-2BBA-4FF3-8E30-13520C5CAC72}" type="parTrans" cxnId="{17ABC5E8-A9AA-47FE-BE7B-791AED828AC5}">
      <dgm:prSet/>
      <dgm:spPr/>
      <dgm:t>
        <a:bodyPr/>
        <a:lstStyle/>
        <a:p>
          <a:endParaRPr lang="en-US"/>
        </a:p>
      </dgm:t>
    </dgm:pt>
    <dgm:pt modelId="{660E0C6E-4399-4C2A-9C02-2CF6C7F5D228}" type="sibTrans" cxnId="{17ABC5E8-A9AA-47FE-BE7B-791AED828AC5}">
      <dgm:prSet/>
      <dgm:spPr/>
      <dgm:t>
        <a:bodyPr/>
        <a:lstStyle/>
        <a:p>
          <a:endParaRPr lang="en-US"/>
        </a:p>
      </dgm:t>
    </dgm:pt>
    <dgm:pt modelId="{F28CB505-4A1B-4DCE-800F-2963A003459B}">
      <dgm:prSet phldrT="[Text]" custT="1"/>
      <dgm:spPr/>
      <dgm:t>
        <a:bodyPr/>
        <a:lstStyle/>
        <a:p>
          <a:r>
            <a:rPr lang="en-US" sz="2000" i="1" dirty="0" smtClean="0"/>
            <a:t>True myocardial involvement is less frequent than pericardial disease. The results of investigations and necropsy studies suggest that involvement is more common than is suspected clinically. Clinical </a:t>
          </a:r>
          <a:r>
            <a:rPr lang="en-US" sz="2000" i="1" dirty="0" err="1" smtClean="0"/>
            <a:t>myocarditis</a:t>
          </a:r>
          <a:r>
            <a:rPr lang="en-US" sz="2000" i="1" dirty="0" smtClean="0"/>
            <a:t>, usually defined by combinations of unexplained tachycardia, congestive heart failure, </a:t>
          </a:r>
          <a:r>
            <a:rPr lang="en-US" sz="2000" i="1" dirty="0" err="1" smtClean="0"/>
            <a:t>arrythmias</a:t>
          </a:r>
          <a:r>
            <a:rPr lang="en-US" sz="2000" i="1" dirty="0" smtClean="0"/>
            <a:t>, prolongation of the PR interval on electrocardiogram, or </a:t>
          </a:r>
          <a:r>
            <a:rPr lang="en-US" sz="2000" i="1" dirty="0" err="1" smtClean="0"/>
            <a:t>cardiomegaly</a:t>
          </a:r>
          <a:r>
            <a:rPr lang="en-US" sz="2000" i="1" dirty="0" smtClean="0"/>
            <a:t> without pericardial effusion or </a:t>
          </a:r>
          <a:r>
            <a:rPr lang="en-US" sz="2000" i="1" dirty="0" err="1" smtClean="0"/>
            <a:t>valvular</a:t>
          </a:r>
          <a:r>
            <a:rPr lang="en-US" sz="2000" i="1" dirty="0" smtClean="0"/>
            <a:t> disease, occurs in up to 15 per cent of lupus patients. </a:t>
          </a:r>
          <a:r>
            <a:rPr lang="en-US" sz="2000" i="1" dirty="0" err="1" smtClean="0"/>
            <a:t>Echocardiographic</a:t>
          </a:r>
          <a:r>
            <a:rPr lang="en-US" sz="2000" i="1" dirty="0" smtClean="0"/>
            <a:t> studies have suggested that myocardial function can reversibly deteriorate in parallel with flares of generalized lupus activity. </a:t>
          </a:r>
          <a:endParaRPr lang="en-US" sz="2000" i="1" dirty="0"/>
        </a:p>
      </dgm:t>
    </dgm:pt>
    <dgm:pt modelId="{5A25D776-9302-4875-B2CD-73BFF00091DF}" type="parTrans" cxnId="{98E434F8-BC82-48FF-8299-CEDC98AA6B84}">
      <dgm:prSet/>
      <dgm:spPr/>
      <dgm:t>
        <a:bodyPr/>
        <a:lstStyle/>
        <a:p>
          <a:endParaRPr lang="en-US"/>
        </a:p>
      </dgm:t>
    </dgm:pt>
    <dgm:pt modelId="{FD336EAA-ED00-4ED1-9E41-EF8EB99B2BDB}" type="sibTrans" cxnId="{98E434F8-BC82-48FF-8299-CEDC98AA6B84}">
      <dgm:prSet/>
      <dgm:spPr/>
      <dgm:t>
        <a:bodyPr/>
        <a:lstStyle/>
        <a:p>
          <a:endParaRPr lang="en-US"/>
        </a:p>
      </dgm:t>
    </dgm:pt>
    <dgm:pt modelId="{645034B7-5BD9-4744-8B39-2126194B02A4}" type="pres">
      <dgm:prSet presAssocID="{E2B85DC6-2A63-4736-9DDD-A6DC6577F94C}" presName="linear" presStyleCnt="0">
        <dgm:presLayoutVars>
          <dgm:animLvl val="lvl"/>
          <dgm:resizeHandles val="exact"/>
        </dgm:presLayoutVars>
      </dgm:prSet>
      <dgm:spPr/>
      <dgm:t>
        <a:bodyPr/>
        <a:lstStyle/>
        <a:p>
          <a:endParaRPr lang="en-US"/>
        </a:p>
      </dgm:t>
    </dgm:pt>
    <dgm:pt modelId="{C365EB52-0182-4D9F-A6DC-175D6E726688}" type="pres">
      <dgm:prSet presAssocID="{C79D69F3-9C1B-4E8C-83A5-D8202EF90667}" presName="parentText" presStyleLbl="node1" presStyleIdx="0" presStyleCnt="2">
        <dgm:presLayoutVars>
          <dgm:chMax val="0"/>
          <dgm:bulletEnabled val="1"/>
        </dgm:presLayoutVars>
      </dgm:prSet>
      <dgm:spPr/>
      <dgm:t>
        <a:bodyPr/>
        <a:lstStyle/>
        <a:p>
          <a:endParaRPr lang="en-US"/>
        </a:p>
      </dgm:t>
    </dgm:pt>
    <dgm:pt modelId="{D786D61B-1BE8-41EC-9184-5FA25CE7263F}" type="pres">
      <dgm:prSet presAssocID="{C79D69F3-9C1B-4E8C-83A5-D8202EF90667}" presName="childText" presStyleLbl="revTx" presStyleIdx="0" presStyleCnt="2">
        <dgm:presLayoutVars>
          <dgm:bulletEnabled val="1"/>
        </dgm:presLayoutVars>
      </dgm:prSet>
      <dgm:spPr/>
      <dgm:t>
        <a:bodyPr/>
        <a:lstStyle/>
        <a:p>
          <a:endParaRPr lang="en-US"/>
        </a:p>
      </dgm:t>
    </dgm:pt>
    <dgm:pt modelId="{DD5209C5-78A2-4B2D-B9B4-F7B2756A9E9E}" type="pres">
      <dgm:prSet presAssocID="{CF842FA3-1885-4E19-B8C8-AC2B26092054}" presName="parentText" presStyleLbl="node1" presStyleIdx="1" presStyleCnt="2">
        <dgm:presLayoutVars>
          <dgm:chMax val="0"/>
          <dgm:bulletEnabled val="1"/>
        </dgm:presLayoutVars>
      </dgm:prSet>
      <dgm:spPr/>
      <dgm:t>
        <a:bodyPr/>
        <a:lstStyle/>
        <a:p>
          <a:endParaRPr lang="en-US"/>
        </a:p>
      </dgm:t>
    </dgm:pt>
    <dgm:pt modelId="{2C936FC4-D50C-4176-8DB4-AC23B29CF539}" type="pres">
      <dgm:prSet presAssocID="{CF842FA3-1885-4E19-B8C8-AC2B26092054}" presName="childText" presStyleLbl="revTx" presStyleIdx="1" presStyleCnt="2" custScaleY="141441">
        <dgm:presLayoutVars>
          <dgm:bulletEnabled val="1"/>
        </dgm:presLayoutVars>
      </dgm:prSet>
      <dgm:spPr/>
      <dgm:t>
        <a:bodyPr/>
        <a:lstStyle/>
        <a:p>
          <a:endParaRPr lang="en-US"/>
        </a:p>
      </dgm:t>
    </dgm:pt>
  </dgm:ptLst>
  <dgm:cxnLst>
    <dgm:cxn modelId="{98E434F8-BC82-48FF-8299-CEDC98AA6B84}" srcId="{CF842FA3-1885-4E19-B8C8-AC2B26092054}" destId="{F28CB505-4A1B-4DCE-800F-2963A003459B}" srcOrd="0" destOrd="0" parTransId="{5A25D776-9302-4875-B2CD-73BFF00091DF}" sibTransId="{FD336EAA-ED00-4ED1-9E41-EF8EB99B2BDB}"/>
    <dgm:cxn modelId="{B8E9891B-B8B8-4B37-B54C-6661720F47E5}" type="presOf" srcId="{F28CB505-4A1B-4DCE-800F-2963A003459B}" destId="{2C936FC4-D50C-4176-8DB4-AC23B29CF539}" srcOrd="0" destOrd="0" presId="urn:microsoft.com/office/officeart/2005/8/layout/vList2"/>
    <dgm:cxn modelId="{AF953456-32A5-48BB-AD27-9C27B9687B06}" srcId="{C79D69F3-9C1B-4E8C-83A5-D8202EF90667}" destId="{DA673EF3-068F-467B-8C38-66A01379A23C}" srcOrd="0" destOrd="0" parTransId="{2490DC09-6D9C-4E63-9081-76502BD089D4}" sibTransId="{453C1E9A-9A0F-44E3-B7B1-E037934ABB52}"/>
    <dgm:cxn modelId="{6FA3D18A-5254-49AC-A9FC-B72B1C609471}" type="presOf" srcId="{DA673EF3-068F-467B-8C38-66A01379A23C}" destId="{D786D61B-1BE8-41EC-9184-5FA25CE7263F}" srcOrd="0" destOrd="0" presId="urn:microsoft.com/office/officeart/2005/8/layout/vList2"/>
    <dgm:cxn modelId="{16F9D733-C24D-4644-99DF-B0324AA45E7C}" type="presOf" srcId="{CF842FA3-1885-4E19-B8C8-AC2B26092054}" destId="{DD5209C5-78A2-4B2D-B9B4-F7B2756A9E9E}" srcOrd="0" destOrd="0" presId="urn:microsoft.com/office/officeart/2005/8/layout/vList2"/>
    <dgm:cxn modelId="{F28A6EEB-F90C-4647-91E5-6DF2E4A52DAE}" srcId="{E2B85DC6-2A63-4736-9DDD-A6DC6577F94C}" destId="{C79D69F3-9C1B-4E8C-83A5-D8202EF90667}" srcOrd="0" destOrd="0" parTransId="{5EFF1A2B-09D6-426C-9209-40CB34C3EE29}" sibTransId="{F0149EC4-A4DB-4C0E-86B3-F8B301C458EA}"/>
    <dgm:cxn modelId="{17ABC5E8-A9AA-47FE-BE7B-791AED828AC5}" srcId="{E2B85DC6-2A63-4736-9DDD-A6DC6577F94C}" destId="{CF842FA3-1885-4E19-B8C8-AC2B26092054}" srcOrd="1" destOrd="0" parTransId="{1B6A18C3-2BBA-4FF3-8E30-13520C5CAC72}" sibTransId="{660E0C6E-4399-4C2A-9C02-2CF6C7F5D228}"/>
    <dgm:cxn modelId="{66C53643-80D1-48B4-B6A3-CC944E6E7B64}" type="presOf" srcId="{C79D69F3-9C1B-4E8C-83A5-D8202EF90667}" destId="{C365EB52-0182-4D9F-A6DC-175D6E726688}" srcOrd="0" destOrd="0" presId="urn:microsoft.com/office/officeart/2005/8/layout/vList2"/>
    <dgm:cxn modelId="{53CAF50A-B275-4B20-B907-18322DDF91DC}" type="presOf" srcId="{E2B85DC6-2A63-4736-9DDD-A6DC6577F94C}" destId="{645034B7-5BD9-4744-8B39-2126194B02A4}" srcOrd="0" destOrd="0" presId="urn:microsoft.com/office/officeart/2005/8/layout/vList2"/>
    <dgm:cxn modelId="{1F177539-CAC9-4A39-8D02-B0DFB981EF48}" type="presParOf" srcId="{645034B7-5BD9-4744-8B39-2126194B02A4}" destId="{C365EB52-0182-4D9F-A6DC-175D6E726688}" srcOrd="0" destOrd="0" presId="urn:microsoft.com/office/officeart/2005/8/layout/vList2"/>
    <dgm:cxn modelId="{E431F9BB-F462-4450-A5C8-0382C309576D}" type="presParOf" srcId="{645034B7-5BD9-4744-8B39-2126194B02A4}" destId="{D786D61B-1BE8-41EC-9184-5FA25CE7263F}" srcOrd="1" destOrd="0" presId="urn:microsoft.com/office/officeart/2005/8/layout/vList2"/>
    <dgm:cxn modelId="{C5B0A9C2-D4E5-404C-AFE2-903BC59E5EBD}" type="presParOf" srcId="{645034B7-5BD9-4744-8B39-2126194B02A4}" destId="{DD5209C5-78A2-4B2D-B9B4-F7B2756A9E9E}" srcOrd="2" destOrd="0" presId="urn:microsoft.com/office/officeart/2005/8/layout/vList2"/>
    <dgm:cxn modelId="{16A1BECB-6A79-45F6-A744-DE5FFC13BC7F}" type="presParOf" srcId="{645034B7-5BD9-4744-8B39-2126194B02A4}" destId="{2C936FC4-D50C-4176-8DB4-AC23B29CF539}"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B85DC6-2A63-4736-9DDD-A6DC6577F9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9D69F3-9C1B-4E8C-83A5-D8202EF90667}">
      <dgm:prSet phldrT="[Text]" custT="1"/>
      <dgm:spPr/>
      <dgm:t>
        <a:bodyPr/>
        <a:lstStyle/>
        <a:p>
          <a:r>
            <a:rPr lang="en-US" sz="2600" b="1" dirty="0" smtClean="0"/>
            <a:t>Valves </a:t>
          </a:r>
          <a:endParaRPr lang="en-US" sz="2600" dirty="0"/>
        </a:p>
      </dgm:t>
    </dgm:pt>
    <dgm:pt modelId="{5EFF1A2B-09D6-426C-9209-40CB34C3EE29}" type="parTrans" cxnId="{F28A6EEB-F90C-4647-91E5-6DF2E4A52DAE}">
      <dgm:prSet/>
      <dgm:spPr/>
      <dgm:t>
        <a:bodyPr/>
        <a:lstStyle/>
        <a:p>
          <a:endParaRPr lang="en-US"/>
        </a:p>
      </dgm:t>
    </dgm:pt>
    <dgm:pt modelId="{F0149EC4-A4DB-4C0E-86B3-F8B301C458EA}" type="sibTrans" cxnId="{F28A6EEB-F90C-4647-91E5-6DF2E4A52DAE}">
      <dgm:prSet/>
      <dgm:spPr/>
      <dgm:t>
        <a:bodyPr/>
        <a:lstStyle/>
        <a:p>
          <a:endParaRPr lang="en-US"/>
        </a:p>
      </dgm:t>
    </dgm:pt>
    <dgm:pt modelId="{DA673EF3-068F-467B-8C38-66A01379A23C}">
      <dgm:prSet phldrT="[Text]" custT="1"/>
      <dgm:spPr/>
      <dgm:t>
        <a:bodyPr/>
        <a:lstStyle/>
        <a:p>
          <a:r>
            <a:rPr lang="en-US" sz="2000" i="1" dirty="0" smtClean="0"/>
            <a:t>Conduction defects and rhythm disturbances are recognized as occasional features of lupus, but have rarely been found in more than 10 per cent of patients.</a:t>
          </a:r>
          <a:endParaRPr lang="en-US" sz="2000" i="1" dirty="0"/>
        </a:p>
      </dgm:t>
    </dgm:pt>
    <dgm:pt modelId="{2490DC09-6D9C-4E63-9081-76502BD089D4}" type="parTrans" cxnId="{AF953456-32A5-48BB-AD27-9C27B9687B06}">
      <dgm:prSet/>
      <dgm:spPr/>
      <dgm:t>
        <a:bodyPr/>
        <a:lstStyle/>
        <a:p>
          <a:endParaRPr lang="en-US"/>
        </a:p>
      </dgm:t>
    </dgm:pt>
    <dgm:pt modelId="{453C1E9A-9A0F-44E3-B7B1-E037934ABB52}" type="sibTrans" cxnId="{AF953456-32A5-48BB-AD27-9C27B9687B06}">
      <dgm:prSet/>
      <dgm:spPr/>
      <dgm:t>
        <a:bodyPr/>
        <a:lstStyle/>
        <a:p>
          <a:endParaRPr lang="en-US"/>
        </a:p>
      </dgm:t>
    </dgm:pt>
    <dgm:pt modelId="{095FDD36-19EF-4553-94EC-AD429B61729C}">
      <dgm:prSet phldrT="[Text]" custT="1"/>
      <dgm:spPr/>
      <dgm:t>
        <a:bodyPr/>
        <a:lstStyle/>
        <a:p>
          <a:r>
            <a:rPr lang="en-US" sz="2000" i="1" dirty="0" smtClean="0"/>
            <a:t>Systolic murmurs have been recorded in </a:t>
          </a:r>
          <a:r>
            <a:rPr lang="en-US" sz="2000" i="1" dirty="0" err="1" smtClean="0"/>
            <a:t>upto</a:t>
          </a:r>
          <a:r>
            <a:rPr lang="en-US" sz="2000" i="1" dirty="0" smtClean="0"/>
            <a:t> a third of lupus patients</a:t>
          </a:r>
          <a:endParaRPr lang="en-US" sz="2000" i="1" dirty="0"/>
        </a:p>
      </dgm:t>
    </dgm:pt>
    <dgm:pt modelId="{CDBA614C-1DD2-4774-900A-571E4B67AE7A}" type="parTrans" cxnId="{ACED700B-16B5-4626-9713-BDB4659E63BC}">
      <dgm:prSet/>
      <dgm:spPr/>
      <dgm:t>
        <a:bodyPr/>
        <a:lstStyle/>
        <a:p>
          <a:endParaRPr lang="en-US"/>
        </a:p>
      </dgm:t>
    </dgm:pt>
    <dgm:pt modelId="{6B114A73-B4AB-49D8-8533-112B5D2A42A5}" type="sibTrans" cxnId="{ACED700B-16B5-4626-9713-BDB4659E63BC}">
      <dgm:prSet/>
      <dgm:spPr/>
      <dgm:t>
        <a:bodyPr/>
        <a:lstStyle/>
        <a:p>
          <a:endParaRPr lang="en-US"/>
        </a:p>
      </dgm:t>
    </dgm:pt>
    <dgm:pt modelId="{905CEB66-78F8-4186-92B6-010D30391E07}">
      <dgm:prSet phldrT="[Text]" custT="1"/>
      <dgm:spPr/>
      <dgm:t>
        <a:bodyPr/>
        <a:lstStyle/>
        <a:p>
          <a:r>
            <a:rPr lang="en-US" sz="2000" i="1" dirty="0" smtClean="0"/>
            <a:t>The classic </a:t>
          </a:r>
          <a:r>
            <a:rPr lang="en-US" sz="2000" i="1" dirty="0" err="1" smtClean="0"/>
            <a:t>endocarditis</a:t>
          </a:r>
          <a:r>
            <a:rPr lang="en-US" sz="2000" i="1" dirty="0" smtClean="0"/>
            <a:t>, although identified in up to 50 per cent of autopsied cases, rarely causes clinically significant lesions. </a:t>
          </a:r>
          <a:r>
            <a:rPr lang="en-US" sz="2000" i="1" dirty="0" err="1" smtClean="0"/>
            <a:t>Histologically</a:t>
          </a:r>
          <a:r>
            <a:rPr lang="en-US" sz="2000" i="1" dirty="0" smtClean="0"/>
            <a:t> small (1–4 cm) vegetations (</a:t>
          </a:r>
          <a:r>
            <a:rPr lang="en-US" sz="2000" i="1" dirty="0" err="1" smtClean="0"/>
            <a:t>verrucae</a:t>
          </a:r>
          <a:r>
            <a:rPr lang="en-US" sz="2000" i="1" dirty="0" smtClean="0"/>
            <a:t>) comprising proliferating and degenerating valve tissue with fibrin and thrombi are seen. A prevalence of </a:t>
          </a:r>
          <a:r>
            <a:rPr lang="en-US" sz="2000" i="1" dirty="0" err="1" smtClean="0"/>
            <a:t>valvular</a:t>
          </a:r>
          <a:r>
            <a:rPr lang="en-US" sz="2000" i="1" dirty="0" smtClean="0"/>
            <a:t> lesions of 22.7 per cent this is known as </a:t>
          </a:r>
          <a:r>
            <a:rPr lang="en-US" sz="2000" i="1" dirty="0" err="1" smtClean="0"/>
            <a:t>Lipman</a:t>
          </a:r>
          <a:r>
            <a:rPr lang="en-US" sz="2000" i="1" dirty="0" smtClean="0"/>
            <a:t>-Sack </a:t>
          </a:r>
          <a:r>
            <a:rPr lang="en-US" sz="2000" i="1" dirty="0" err="1" smtClean="0"/>
            <a:t>endocarditis</a:t>
          </a:r>
          <a:r>
            <a:rPr lang="en-US" sz="2000" i="1" dirty="0" smtClean="0"/>
            <a:t> .</a:t>
          </a:r>
          <a:endParaRPr lang="en-US" sz="2000" i="1" dirty="0"/>
        </a:p>
      </dgm:t>
    </dgm:pt>
    <dgm:pt modelId="{C205C907-B423-4BE6-8CF1-0BD8486C83F6}" type="parTrans" cxnId="{F17E33D1-008F-4E69-85D3-C640F9C1844F}">
      <dgm:prSet/>
      <dgm:spPr/>
      <dgm:t>
        <a:bodyPr/>
        <a:lstStyle/>
        <a:p>
          <a:endParaRPr lang="en-US"/>
        </a:p>
      </dgm:t>
    </dgm:pt>
    <dgm:pt modelId="{7E3579DD-5FB9-4327-BF50-90BEE141CFF4}" type="sibTrans" cxnId="{F17E33D1-008F-4E69-85D3-C640F9C1844F}">
      <dgm:prSet/>
      <dgm:spPr/>
      <dgm:t>
        <a:bodyPr/>
        <a:lstStyle/>
        <a:p>
          <a:endParaRPr lang="en-US"/>
        </a:p>
      </dgm:t>
    </dgm:pt>
    <dgm:pt modelId="{B68364AA-696F-4DA1-BF00-8D9ADD91F68C}">
      <dgm:prSet phldrT="[Text]" custT="1"/>
      <dgm:spPr/>
      <dgm:t>
        <a:bodyPr/>
        <a:lstStyle/>
        <a:p>
          <a:r>
            <a:rPr lang="en-US" sz="2000" i="1" dirty="0" smtClean="0"/>
            <a:t>Bacterial </a:t>
          </a:r>
          <a:r>
            <a:rPr lang="en-US" sz="2000" i="1" dirty="0" err="1" smtClean="0"/>
            <a:t>endocarditis</a:t>
          </a:r>
          <a:r>
            <a:rPr lang="en-US" sz="2000" i="1" dirty="0" smtClean="0"/>
            <a:t> has been reported on a number of occasions in lupus patients.</a:t>
          </a:r>
          <a:endParaRPr lang="en-US" sz="2000" i="1" dirty="0"/>
        </a:p>
      </dgm:t>
    </dgm:pt>
    <dgm:pt modelId="{EA6D9EFF-844A-458A-93C9-E4E1AF86E16E}" type="parTrans" cxnId="{25734EF9-A3C6-4FEE-9221-E70E92D9DEAA}">
      <dgm:prSet/>
      <dgm:spPr/>
      <dgm:t>
        <a:bodyPr/>
        <a:lstStyle/>
        <a:p>
          <a:endParaRPr lang="en-US"/>
        </a:p>
      </dgm:t>
    </dgm:pt>
    <dgm:pt modelId="{4A2BE0CC-BFEA-42CE-BEAA-A45A24AE3768}" type="sibTrans" cxnId="{25734EF9-A3C6-4FEE-9221-E70E92D9DEAA}">
      <dgm:prSet/>
      <dgm:spPr/>
      <dgm:t>
        <a:bodyPr/>
        <a:lstStyle/>
        <a:p>
          <a:endParaRPr lang="en-US"/>
        </a:p>
      </dgm:t>
    </dgm:pt>
    <dgm:pt modelId="{1CD105D3-9D08-4D15-9AF8-16D04227CC71}">
      <dgm:prSet/>
      <dgm:spPr/>
      <dgm:t>
        <a:bodyPr/>
        <a:lstStyle/>
        <a:p>
          <a:r>
            <a:rPr lang="en-US" b="1" dirty="0" smtClean="0"/>
            <a:t>Accelerated atherosclerosis </a:t>
          </a:r>
          <a:endParaRPr lang="en-US" dirty="0"/>
        </a:p>
      </dgm:t>
    </dgm:pt>
    <dgm:pt modelId="{CBFFCCB4-9401-48FC-8350-C88B230A83E6}" type="parTrans" cxnId="{F01C5B55-72FA-461C-A4F0-FB4078632E90}">
      <dgm:prSet/>
      <dgm:spPr/>
      <dgm:t>
        <a:bodyPr/>
        <a:lstStyle/>
        <a:p>
          <a:endParaRPr lang="en-US"/>
        </a:p>
      </dgm:t>
    </dgm:pt>
    <dgm:pt modelId="{DDF78098-6DD0-4EF7-B384-93FF7AA61F64}" type="sibTrans" cxnId="{F01C5B55-72FA-461C-A4F0-FB4078632E90}">
      <dgm:prSet/>
      <dgm:spPr/>
      <dgm:t>
        <a:bodyPr/>
        <a:lstStyle/>
        <a:p>
          <a:endParaRPr lang="en-US"/>
        </a:p>
      </dgm:t>
    </dgm:pt>
    <dgm:pt modelId="{645034B7-5BD9-4744-8B39-2126194B02A4}" type="pres">
      <dgm:prSet presAssocID="{E2B85DC6-2A63-4736-9DDD-A6DC6577F94C}" presName="linear" presStyleCnt="0">
        <dgm:presLayoutVars>
          <dgm:animLvl val="lvl"/>
          <dgm:resizeHandles val="exact"/>
        </dgm:presLayoutVars>
      </dgm:prSet>
      <dgm:spPr/>
      <dgm:t>
        <a:bodyPr/>
        <a:lstStyle/>
        <a:p>
          <a:endParaRPr lang="en-US"/>
        </a:p>
      </dgm:t>
    </dgm:pt>
    <dgm:pt modelId="{C365EB52-0182-4D9F-A6DC-175D6E726688}" type="pres">
      <dgm:prSet presAssocID="{C79D69F3-9C1B-4E8C-83A5-D8202EF90667}" presName="parentText" presStyleLbl="node1" presStyleIdx="0" presStyleCnt="2" custScaleY="47804" custLinFactNeighborX="-870" custLinFactNeighborY="-11456">
        <dgm:presLayoutVars>
          <dgm:chMax val="0"/>
          <dgm:bulletEnabled val="1"/>
        </dgm:presLayoutVars>
      </dgm:prSet>
      <dgm:spPr/>
      <dgm:t>
        <a:bodyPr/>
        <a:lstStyle/>
        <a:p>
          <a:endParaRPr lang="en-US"/>
        </a:p>
      </dgm:t>
    </dgm:pt>
    <dgm:pt modelId="{D786D61B-1BE8-41EC-9184-5FA25CE7263F}" type="pres">
      <dgm:prSet presAssocID="{C79D69F3-9C1B-4E8C-83A5-D8202EF90667}" presName="childText" presStyleLbl="revTx" presStyleIdx="0" presStyleCnt="1">
        <dgm:presLayoutVars>
          <dgm:bulletEnabled val="1"/>
        </dgm:presLayoutVars>
      </dgm:prSet>
      <dgm:spPr/>
      <dgm:t>
        <a:bodyPr/>
        <a:lstStyle/>
        <a:p>
          <a:endParaRPr lang="en-US"/>
        </a:p>
      </dgm:t>
    </dgm:pt>
    <dgm:pt modelId="{737B4C22-833A-4F56-AEFD-C20F5C38632B}" type="pres">
      <dgm:prSet presAssocID="{1CD105D3-9D08-4D15-9AF8-16D04227CC71}" presName="parentText" presStyleLbl="node1" presStyleIdx="1" presStyleCnt="2" custScaleY="67621">
        <dgm:presLayoutVars>
          <dgm:chMax val="0"/>
          <dgm:bulletEnabled val="1"/>
        </dgm:presLayoutVars>
      </dgm:prSet>
      <dgm:spPr/>
      <dgm:t>
        <a:bodyPr/>
        <a:lstStyle/>
        <a:p>
          <a:endParaRPr lang="en-US"/>
        </a:p>
      </dgm:t>
    </dgm:pt>
  </dgm:ptLst>
  <dgm:cxnLst>
    <dgm:cxn modelId="{5BD87BC8-417E-4B51-BA47-8B55C4955CD5}" type="presOf" srcId="{DA673EF3-068F-467B-8C38-66A01379A23C}" destId="{D786D61B-1BE8-41EC-9184-5FA25CE7263F}" srcOrd="0" destOrd="0" presId="urn:microsoft.com/office/officeart/2005/8/layout/vList2"/>
    <dgm:cxn modelId="{EF2B3D13-BCAF-47F7-A27D-DEEBBDB3C5C6}" type="presOf" srcId="{C79D69F3-9C1B-4E8C-83A5-D8202EF90667}" destId="{C365EB52-0182-4D9F-A6DC-175D6E726688}" srcOrd="0" destOrd="0" presId="urn:microsoft.com/office/officeart/2005/8/layout/vList2"/>
    <dgm:cxn modelId="{F01C5B55-72FA-461C-A4F0-FB4078632E90}" srcId="{E2B85DC6-2A63-4736-9DDD-A6DC6577F94C}" destId="{1CD105D3-9D08-4D15-9AF8-16D04227CC71}" srcOrd="1" destOrd="0" parTransId="{CBFFCCB4-9401-48FC-8350-C88B230A83E6}" sibTransId="{DDF78098-6DD0-4EF7-B384-93FF7AA61F64}"/>
    <dgm:cxn modelId="{AF953456-32A5-48BB-AD27-9C27B9687B06}" srcId="{C79D69F3-9C1B-4E8C-83A5-D8202EF90667}" destId="{DA673EF3-068F-467B-8C38-66A01379A23C}" srcOrd="0" destOrd="0" parTransId="{2490DC09-6D9C-4E63-9081-76502BD089D4}" sibTransId="{453C1E9A-9A0F-44E3-B7B1-E037934ABB52}"/>
    <dgm:cxn modelId="{B3D14C21-38E4-42A9-8E46-0A51F2C7E1F4}" type="presOf" srcId="{E2B85DC6-2A63-4736-9DDD-A6DC6577F94C}" destId="{645034B7-5BD9-4744-8B39-2126194B02A4}" srcOrd="0" destOrd="0" presId="urn:microsoft.com/office/officeart/2005/8/layout/vList2"/>
    <dgm:cxn modelId="{304B3D6C-174E-4098-A816-235D2FD6FA80}" type="presOf" srcId="{B68364AA-696F-4DA1-BF00-8D9ADD91F68C}" destId="{D786D61B-1BE8-41EC-9184-5FA25CE7263F}" srcOrd="0" destOrd="3" presId="urn:microsoft.com/office/officeart/2005/8/layout/vList2"/>
    <dgm:cxn modelId="{08A4FDE2-4139-4E40-88CF-FA60539B94F7}" type="presOf" srcId="{905CEB66-78F8-4186-92B6-010D30391E07}" destId="{D786D61B-1BE8-41EC-9184-5FA25CE7263F}" srcOrd="0" destOrd="2" presId="urn:microsoft.com/office/officeart/2005/8/layout/vList2"/>
    <dgm:cxn modelId="{25734EF9-A3C6-4FEE-9221-E70E92D9DEAA}" srcId="{C79D69F3-9C1B-4E8C-83A5-D8202EF90667}" destId="{B68364AA-696F-4DA1-BF00-8D9ADD91F68C}" srcOrd="3" destOrd="0" parTransId="{EA6D9EFF-844A-458A-93C9-E4E1AF86E16E}" sibTransId="{4A2BE0CC-BFEA-42CE-BEAA-A45A24AE3768}"/>
    <dgm:cxn modelId="{F28A6EEB-F90C-4647-91E5-6DF2E4A52DAE}" srcId="{E2B85DC6-2A63-4736-9DDD-A6DC6577F94C}" destId="{C79D69F3-9C1B-4E8C-83A5-D8202EF90667}" srcOrd="0" destOrd="0" parTransId="{5EFF1A2B-09D6-426C-9209-40CB34C3EE29}" sibTransId="{F0149EC4-A4DB-4C0E-86B3-F8B301C458EA}"/>
    <dgm:cxn modelId="{E629920E-8982-432D-B774-76C11030881C}" type="presOf" srcId="{095FDD36-19EF-4553-94EC-AD429B61729C}" destId="{D786D61B-1BE8-41EC-9184-5FA25CE7263F}" srcOrd="0" destOrd="1" presId="urn:microsoft.com/office/officeart/2005/8/layout/vList2"/>
    <dgm:cxn modelId="{B943A893-6D20-4A9B-90CC-F8257431CEA8}" type="presOf" srcId="{1CD105D3-9D08-4D15-9AF8-16D04227CC71}" destId="{737B4C22-833A-4F56-AEFD-C20F5C38632B}" srcOrd="0" destOrd="0" presId="urn:microsoft.com/office/officeart/2005/8/layout/vList2"/>
    <dgm:cxn modelId="{ACED700B-16B5-4626-9713-BDB4659E63BC}" srcId="{C79D69F3-9C1B-4E8C-83A5-D8202EF90667}" destId="{095FDD36-19EF-4553-94EC-AD429B61729C}" srcOrd="1" destOrd="0" parTransId="{CDBA614C-1DD2-4774-900A-571E4B67AE7A}" sibTransId="{6B114A73-B4AB-49D8-8533-112B5D2A42A5}"/>
    <dgm:cxn modelId="{F17E33D1-008F-4E69-85D3-C640F9C1844F}" srcId="{C79D69F3-9C1B-4E8C-83A5-D8202EF90667}" destId="{905CEB66-78F8-4186-92B6-010D30391E07}" srcOrd="2" destOrd="0" parTransId="{C205C907-B423-4BE6-8CF1-0BD8486C83F6}" sibTransId="{7E3579DD-5FB9-4327-BF50-90BEE141CFF4}"/>
    <dgm:cxn modelId="{0CB6C71A-F431-4F9D-8A2B-6E85F9858096}" type="presParOf" srcId="{645034B7-5BD9-4744-8B39-2126194B02A4}" destId="{C365EB52-0182-4D9F-A6DC-175D6E726688}" srcOrd="0" destOrd="0" presId="urn:microsoft.com/office/officeart/2005/8/layout/vList2"/>
    <dgm:cxn modelId="{618436C4-256B-4B88-8C9A-1D64DF4032C1}" type="presParOf" srcId="{645034B7-5BD9-4744-8B39-2126194B02A4}" destId="{D786D61B-1BE8-41EC-9184-5FA25CE7263F}" srcOrd="1" destOrd="0" presId="urn:microsoft.com/office/officeart/2005/8/layout/vList2"/>
    <dgm:cxn modelId="{AA4DD812-1DF6-4F83-ADD3-7BD11BF9B1B6}" type="presParOf" srcId="{645034B7-5BD9-4744-8B39-2126194B02A4}" destId="{737B4C22-833A-4F56-AEFD-C20F5C38632B}"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3544CA-7E5F-4411-84BC-8B0651485208}"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B34A18BB-EF4D-4656-9252-D83FB347386A}">
      <dgm:prSet phldrT="[Text]"/>
      <dgm:spPr/>
      <dgm:t>
        <a:bodyPr/>
        <a:lstStyle/>
        <a:p>
          <a:r>
            <a:rPr lang="en-US" dirty="0" smtClean="0"/>
            <a:t>I Normal </a:t>
          </a:r>
          <a:r>
            <a:rPr lang="en-US" dirty="0" err="1" smtClean="0"/>
            <a:t>glomeruli</a:t>
          </a:r>
          <a:r>
            <a:rPr lang="en-US" dirty="0" smtClean="0"/>
            <a:t> </a:t>
          </a:r>
          <a:endParaRPr lang="en-US" dirty="0"/>
        </a:p>
      </dgm:t>
    </dgm:pt>
    <dgm:pt modelId="{C6F8DCAC-F71A-43F8-9AD7-0FFC7F84AF63}" type="parTrans" cxnId="{5F912BD9-EDAB-45DE-AC23-EB2F43F30611}">
      <dgm:prSet/>
      <dgm:spPr/>
      <dgm:t>
        <a:bodyPr/>
        <a:lstStyle/>
        <a:p>
          <a:endParaRPr lang="en-US"/>
        </a:p>
      </dgm:t>
    </dgm:pt>
    <dgm:pt modelId="{4EC7DE3B-8D87-4F61-938F-97E7B0C09153}" type="sibTrans" cxnId="{5F912BD9-EDAB-45DE-AC23-EB2F43F30611}">
      <dgm:prSet/>
      <dgm:spPr/>
      <dgm:t>
        <a:bodyPr/>
        <a:lstStyle/>
        <a:p>
          <a:endParaRPr lang="en-US"/>
        </a:p>
      </dgm:t>
    </dgm:pt>
    <dgm:pt modelId="{9A178E95-5948-4D07-A5E8-1A33266D0C0E}">
      <dgm:prSet phldrT="[Text]"/>
      <dgm:spPr/>
      <dgm:t>
        <a:bodyPr/>
        <a:lstStyle/>
        <a:p>
          <a:r>
            <a:rPr lang="en-US" b="1" dirty="0" smtClean="0"/>
            <a:t>(a) </a:t>
          </a:r>
          <a:r>
            <a:rPr lang="en-US" dirty="0" smtClean="0"/>
            <a:t>Nil (by all techniques) </a:t>
          </a:r>
          <a:endParaRPr lang="en-US" dirty="0"/>
        </a:p>
      </dgm:t>
    </dgm:pt>
    <dgm:pt modelId="{1BB1826F-363D-47FF-95B5-4C236EA3A4EC}" type="parTrans" cxnId="{5EAD8C8A-A9E4-4BB0-A5E0-0DE97E4DFE60}">
      <dgm:prSet/>
      <dgm:spPr/>
      <dgm:t>
        <a:bodyPr/>
        <a:lstStyle/>
        <a:p>
          <a:endParaRPr lang="en-US"/>
        </a:p>
      </dgm:t>
    </dgm:pt>
    <dgm:pt modelId="{C26DE496-080B-4263-85ED-072CA8DE99F3}" type="sibTrans" cxnId="{5EAD8C8A-A9E4-4BB0-A5E0-0DE97E4DFE60}">
      <dgm:prSet/>
      <dgm:spPr/>
      <dgm:t>
        <a:bodyPr/>
        <a:lstStyle/>
        <a:p>
          <a:endParaRPr lang="en-US"/>
        </a:p>
      </dgm:t>
    </dgm:pt>
    <dgm:pt modelId="{3603EC88-0E44-4B5B-8977-BC476B6C3DA2}">
      <dgm:prSet phldrT="[Text]"/>
      <dgm:spPr/>
      <dgm:t>
        <a:bodyPr/>
        <a:lstStyle/>
        <a:p>
          <a:r>
            <a:rPr lang="it-IT" dirty="0" smtClean="0"/>
            <a:t>II Pure mesangial alterations (mesangiopathy) </a:t>
          </a:r>
          <a:endParaRPr lang="en-US" dirty="0"/>
        </a:p>
      </dgm:t>
    </dgm:pt>
    <dgm:pt modelId="{F0E9EBE3-53C8-4A88-894D-4428B0BF2951}" type="parTrans" cxnId="{682D6C13-EE34-4D5B-B902-A1B8EEE59330}">
      <dgm:prSet/>
      <dgm:spPr/>
      <dgm:t>
        <a:bodyPr/>
        <a:lstStyle/>
        <a:p>
          <a:endParaRPr lang="en-US"/>
        </a:p>
      </dgm:t>
    </dgm:pt>
    <dgm:pt modelId="{91E3EC7A-30B7-4C79-AF20-CA58A858F7EA}" type="sibTrans" cxnId="{682D6C13-EE34-4D5B-B902-A1B8EEE59330}">
      <dgm:prSet/>
      <dgm:spPr/>
      <dgm:t>
        <a:bodyPr/>
        <a:lstStyle/>
        <a:p>
          <a:endParaRPr lang="en-US"/>
        </a:p>
      </dgm:t>
    </dgm:pt>
    <dgm:pt modelId="{82268DD5-3570-4CCD-AE31-83C332B175FB}">
      <dgm:prSet phldrT="[Text]"/>
      <dgm:spPr/>
      <dgm:t>
        <a:bodyPr/>
        <a:lstStyle/>
        <a:p>
          <a:r>
            <a:rPr lang="en-US" b="1" dirty="0" smtClean="0"/>
            <a:t>(a) </a:t>
          </a:r>
          <a:r>
            <a:rPr lang="en-US" dirty="0" err="1" smtClean="0"/>
            <a:t>Mesangial</a:t>
          </a:r>
          <a:r>
            <a:rPr lang="en-US" dirty="0" smtClean="0"/>
            <a:t> widening and/or mild </a:t>
          </a:r>
          <a:r>
            <a:rPr lang="en-US" dirty="0" err="1" smtClean="0"/>
            <a:t>hypercellularity</a:t>
          </a:r>
          <a:r>
            <a:rPr lang="en-US" dirty="0" smtClean="0"/>
            <a:t> (+) </a:t>
          </a:r>
          <a:endParaRPr lang="en-US" dirty="0"/>
        </a:p>
      </dgm:t>
    </dgm:pt>
    <dgm:pt modelId="{807B7AA8-08EA-4E26-9923-873435E7D9EF}" type="parTrans" cxnId="{562FF52B-5665-4908-B449-16450460B583}">
      <dgm:prSet/>
      <dgm:spPr/>
      <dgm:t>
        <a:bodyPr/>
        <a:lstStyle/>
        <a:p>
          <a:endParaRPr lang="en-US"/>
        </a:p>
      </dgm:t>
    </dgm:pt>
    <dgm:pt modelId="{1B17C898-9C68-4F74-8BC9-9C377977EF04}" type="sibTrans" cxnId="{562FF52B-5665-4908-B449-16450460B583}">
      <dgm:prSet/>
      <dgm:spPr/>
      <dgm:t>
        <a:bodyPr/>
        <a:lstStyle/>
        <a:p>
          <a:endParaRPr lang="en-US"/>
        </a:p>
      </dgm:t>
    </dgm:pt>
    <dgm:pt modelId="{728F8D79-008F-4D94-AEC6-91FA373FB04D}">
      <dgm:prSet phldrT="[Text]"/>
      <dgm:spPr/>
      <dgm:t>
        <a:bodyPr/>
        <a:lstStyle/>
        <a:p>
          <a:r>
            <a:rPr lang="en-US" dirty="0" smtClean="0"/>
            <a:t>III Focal segmental </a:t>
          </a:r>
          <a:r>
            <a:rPr lang="en-US" dirty="0" err="1" smtClean="0"/>
            <a:t>glomerulonephritis</a:t>
          </a:r>
          <a:r>
            <a:rPr lang="en-US" dirty="0" smtClean="0"/>
            <a:t> (associated with mild or moderate </a:t>
          </a:r>
          <a:r>
            <a:rPr lang="en-US" dirty="0" err="1" smtClean="0"/>
            <a:t>mesangial</a:t>
          </a:r>
          <a:r>
            <a:rPr lang="en-US" dirty="0" smtClean="0"/>
            <a:t> </a:t>
          </a:r>
          <a:r>
            <a:rPr lang="en-US" i="1" dirty="0" smtClean="0"/>
            <a:t>alterations </a:t>
          </a:r>
          <a:r>
            <a:rPr lang="en-US" dirty="0" smtClean="0"/>
            <a:t>) </a:t>
          </a:r>
          <a:endParaRPr lang="en-US" dirty="0"/>
        </a:p>
      </dgm:t>
    </dgm:pt>
    <dgm:pt modelId="{85E14781-83E1-4CAD-8E21-AD69D86664E9}" type="parTrans" cxnId="{FFD4973C-BA7F-463E-A0F5-C07799F06F44}">
      <dgm:prSet/>
      <dgm:spPr/>
      <dgm:t>
        <a:bodyPr/>
        <a:lstStyle/>
        <a:p>
          <a:endParaRPr lang="en-US"/>
        </a:p>
      </dgm:t>
    </dgm:pt>
    <dgm:pt modelId="{C05663A1-CB48-4A08-92E1-1CF704F61B54}" type="sibTrans" cxnId="{FFD4973C-BA7F-463E-A0F5-C07799F06F44}">
      <dgm:prSet/>
      <dgm:spPr/>
      <dgm:t>
        <a:bodyPr/>
        <a:lstStyle/>
        <a:p>
          <a:endParaRPr lang="en-US"/>
        </a:p>
      </dgm:t>
    </dgm:pt>
    <dgm:pt modelId="{449283E5-1AE8-43A9-910C-A8CBA0557B52}">
      <dgm:prSet phldrT="[Text]"/>
      <dgm:spPr/>
      <dgm:t>
        <a:bodyPr/>
        <a:lstStyle/>
        <a:p>
          <a:r>
            <a:rPr lang="en-US" b="1" dirty="0" smtClean="0"/>
            <a:t>(a) </a:t>
          </a:r>
          <a:r>
            <a:rPr lang="en-US" dirty="0" smtClean="0"/>
            <a:t>'Active' necrotizing lesions </a:t>
          </a:r>
          <a:endParaRPr lang="en-US" dirty="0"/>
        </a:p>
      </dgm:t>
    </dgm:pt>
    <dgm:pt modelId="{1DF7D8BA-2A81-4DF7-8CEE-3CE3B5326D37}" type="parTrans" cxnId="{D38B8987-47E4-44F9-8088-F14B8FE2C1BE}">
      <dgm:prSet/>
      <dgm:spPr/>
      <dgm:t>
        <a:bodyPr/>
        <a:lstStyle/>
        <a:p>
          <a:endParaRPr lang="en-US"/>
        </a:p>
      </dgm:t>
    </dgm:pt>
    <dgm:pt modelId="{6AA33FE3-D168-43CC-8187-3502FBA79444}" type="sibTrans" cxnId="{D38B8987-47E4-44F9-8088-F14B8FE2C1BE}">
      <dgm:prSet/>
      <dgm:spPr/>
      <dgm:t>
        <a:bodyPr/>
        <a:lstStyle/>
        <a:p>
          <a:endParaRPr lang="en-US"/>
        </a:p>
      </dgm:t>
    </dgm:pt>
    <dgm:pt modelId="{6D98033E-09EB-4D36-BC2F-F7D367B7437A}">
      <dgm:prSet/>
      <dgm:spPr/>
      <dgm:t>
        <a:bodyPr/>
        <a:lstStyle/>
        <a:p>
          <a:r>
            <a:rPr lang="en-US" b="1" dirty="0" smtClean="0"/>
            <a:t>(b) </a:t>
          </a:r>
          <a:r>
            <a:rPr lang="en-US" dirty="0" smtClean="0"/>
            <a:t>Normal by light microscopy, but deposits by electron or </a:t>
          </a:r>
          <a:r>
            <a:rPr lang="en-US" dirty="0" err="1" smtClean="0"/>
            <a:t>immunofluorescence</a:t>
          </a:r>
          <a:r>
            <a:rPr lang="en-US" dirty="0" smtClean="0"/>
            <a:t> microscopy </a:t>
          </a:r>
          <a:endParaRPr lang="en-US" dirty="0"/>
        </a:p>
      </dgm:t>
    </dgm:pt>
    <dgm:pt modelId="{1ABE39FA-F2C9-4F43-A581-A95A0D0ECE17}" type="parTrans" cxnId="{6CD5C23D-C94F-40BE-903E-3F979E86830F}">
      <dgm:prSet/>
      <dgm:spPr/>
      <dgm:t>
        <a:bodyPr/>
        <a:lstStyle/>
        <a:p>
          <a:endParaRPr lang="en-US"/>
        </a:p>
      </dgm:t>
    </dgm:pt>
    <dgm:pt modelId="{10561371-0EFC-4DBC-B791-BB5760887E33}" type="sibTrans" cxnId="{6CD5C23D-C94F-40BE-903E-3F979E86830F}">
      <dgm:prSet/>
      <dgm:spPr/>
      <dgm:t>
        <a:bodyPr/>
        <a:lstStyle/>
        <a:p>
          <a:endParaRPr lang="en-US"/>
        </a:p>
      </dgm:t>
    </dgm:pt>
    <dgm:pt modelId="{10335B40-2BB9-4F0C-A583-7447D2DAFB67}">
      <dgm:prSet/>
      <dgm:spPr/>
      <dgm:t>
        <a:bodyPr/>
        <a:lstStyle/>
        <a:p>
          <a:r>
            <a:rPr lang="en-US" b="1" dirty="0" smtClean="0"/>
            <a:t>(b) </a:t>
          </a:r>
          <a:r>
            <a:rPr lang="en-US" dirty="0" smtClean="0"/>
            <a:t>Moderate </a:t>
          </a:r>
          <a:r>
            <a:rPr lang="en-US" dirty="0" err="1" smtClean="0"/>
            <a:t>hypercellularity</a:t>
          </a:r>
          <a:r>
            <a:rPr lang="en-US" dirty="0" smtClean="0"/>
            <a:t> (++) </a:t>
          </a:r>
          <a:endParaRPr lang="en-US" dirty="0"/>
        </a:p>
      </dgm:t>
    </dgm:pt>
    <dgm:pt modelId="{CEA85888-EB42-4796-9720-6298FE9382BE}" type="parTrans" cxnId="{1D6C0346-7539-4339-B8B4-1C1E2A0A7719}">
      <dgm:prSet/>
      <dgm:spPr/>
      <dgm:t>
        <a:bodyPr/>
        <a:lstStyle/>
        <a:p>
          <a:endParaRPr lang="en-US"/>
        </a:p>
      </dgm:t>
    </dgm:pt>
    <dgm:pt modelId="{55CAF444-EFB4-4180-A0BF-04AD51C76146}" type="sibTrans" cxnId="{1D6C0346-7539-4339-B8B4-1C1E2A0A7719}">
      <dgm:prSet/>
      <dgm:spPr/>
      <dgm:t>
        <a:bodyPr/>
        <a:lstStyle/>
        <a:p>
          <a:endParaRPr lang="en-US"/>
        </a:p>
      </dgm:t>
    </dgm:pt>
    <dgm:pt modelId="{3CC63B34-966D-4D0F-85B1-13521CD25E9F}">
      <dgm:prSet/>
      <dgm:spPr/>
      <dgm:t>
        <a:bodyPr/>
        <a:lstStyle/>
        <a:p>
          <a:r>
            <a:rPr lang="en-US" b="1" dirty="0" smtClean="0"/>
            <a:t>(b) </a:t>
          </a:r>
          <a:r>
            <a:rPr lang="en-US" dirty="0" smtClean="0"/>
            <a:t>'Active' and </a:t>
          </a:r>
          <a:r>
            <a:rPr lang="en-US" dirty="0" err="1" smtClean="0"/>
            <a:t>sclerosing</a:t>
          </a:r>
          <a:r>
            <a:rPr lang="en-US" dirty="0" smtClean="0"/>
            <a:t> lesions </a:t>
          </a:r>
          <a:endParaRPr lang="en-US" dirty="0"/>
        </a:p>
      </dgm:t>
    </dgm:pt>
    <dgm:pt modelId="{C0E8E00B-978E-4FC9-A04B-4BEB52224844}" type="parTrans" cxnId="{B389E0AA-EEBA-4091-8BFA-6C845DA8CE81}">
      <dgm:prSet/>
      <dgm:spPr/>
      <dgm:t>
        <a:bodyPr/>
        <a:lstStyle/>
        <a:p>
          <a:endParaRPr lang="en-US"/>
        </a:p>
      </dgm:t>
    </dgm:pt>
    <dgm:pt modelId="{F6704596-EEC1-4C82-925D-058E60BEE1D2}" type="sibTrans" cxnId="{B389E0AA-EEBA-4091-8BFA-6C845DA8CE81}">
      <dgm:prSet/>
      <dgm:spPr/>
      <dgm:t>
        <a:bodyPr/>
        <a:lstStyle/>
        <a:p>
          <a:endParaRPr lang="en-US"/>
        </a:p>
      </dgm:t>
    </dgm:pt>
    <dgm:pt modelId="{95A22C29-9A51-44E5-BD6A-3D719CF69F93}">
      <dgm:prSet/>
      <dgm:spPr/>
      <dgm:t>
        <a:bodyPr/>
        <a:lstStyle/>
        <a:p>
          <a:r>
            <a:rPr lang="en-US" b="1" dirty="0" smtClean="0"/>
            <a:t>(c) </a:t>
          </a:r>
          <a:r>
            <a:rPr lang="en-US" dirty="0" err="1" smtClean="0"/>
            <a:t>Sclerosing</a:t>
          </a:r>
          <a:r>
            <a:rPr lang="en-US" dirty="0" smtClean="0"/>
            <a:t> lesions </a:t>
          </a:r>
          <a:endParaRPr lang="en-US" dirty="0"/>
        </a:p>
      </dgm:t>
    </dgm:pt>
    <dgm:pt modelId="{5F867112-6681-43EB-882E-4D6521309DE9}" type="parTrans" cxnId="{53CDAFA9-5451-47F8-9EB9-BA879AB138A8}">
      <dgm:prSet/>
      <dgm:spPr/>
      <dgm:t>
        <a:bodyPr/>
        <a:lstStyle/>
        <a:p>
          <a:endParaRPr lang="en-US"/>
        </a:p>
      </dgm:t>
    </dgm:pt>
    <dgm:pt modelId="{64E41AE6-35B3-41AD-8B1A-1F91669430F8}" type="sibTrans" cxnId="{53CDAFA9-5451-47F8-9EB9-BA879AB138A8}">
      <dgm:prSet/>
      <dgm:spPr/>
      <dgm:t>
        <a:bodyPr/>
        <a:lstStyle/>
        <a:p>
          <a:endParaRPr lang="en-US"/>
        </a:p>
      </dgm:t>
    </dgm:pt>
    <dgm:pt modelId="{471E23DB-7066-48E2-B863-D94D2F9CE6F8}" type="pres">
      <dgm:prSet presAssocID="{9D3544CA-7E5F-4411-84BC-8B0651485208}" presName="Name0" presStyleCnt="0">
        <dgm:presLayoutVars>
          <dgm:dir/>
          <dgm:animLvl val="lvl"/>
          <dgm:resizeHandles val="exact"/>
        </dgm:presLayoutVars>
      </dgm:prSet>
      <dgm:spPr/>
      <dgm:t>
        <a:bodyPr/>
        <a:lstStyle/>
        <a:p>
          <a:endParaRPr lang="en-US"/>
        </a:p>
      </dgm:t>
    </dgm:pt>
    <dgm:pt modelId="{F5DDE5CA-B7B5-4253-A0CA-048599ACFDCA}" type="pres">
      <dgm:prSet presAssocID="{B34A18BB-EF4D-4656-9252-D83FB347386A}" presName="linNode" presStyleCnt="0"/>
      <dgm:spPr/>
      <dgm:t>
        <a:bodyPr/>
        <a:lstStyle/>
        <a:p>
          <a:endParaRPr lang="en-GB"/>
        </a:p>
      </dgm:t>
    </dgm:pt>
    <dgm:pt modelId="{8FE72C7B-90DA-4A3F-A923-CF3B74748E2D}" type="pres">
      <dgm:prSet presAssocID="{B34A18BB-EF4D-4656-9252-D83FB347386A}" presName="parentText" presStyleLbl="node1" presStyleIdx="0" presStyleCnt="3">
        <dgm:presLayoutVars>
          <dgm:chMax val="1"/>
          <dgm:bulletEnabled val="1"/>
        </dgm:presLayoutVars>
      </dgm:prSet>
      <dgm:spPr/>
      <dgm:t>
        <a:bodyPr/>
        <a:lstStyle/>
        <a:p>
          <a:endParaRPr lang="en-US"/>
        </a:p>
      </dgm:t>
    </dgm:pt>
    <dgm:pt modelId="{EB4030B5-A11D-4054-BC28-3391C30723BC}" type="pres">
      <dgm:prSet presAssocID="{B34A18BB-EF4D-4656-9252-D83FB347386A}" presName="descendantText" presStyleLbl="alignAccFollowNode1" presStyleIdx="0" presStyleCnt="3">
        <dgm:presLayoutVars>
          <dgm:bulletEnabled val="1"/>
        </dgm:presLayoutVars>
      </dgm:prSet>
      <dgm:spPr/>
      <dgm:t>
        <a:bodyPr/>
        <a:lstStyle/>
        <a:p>
          <a:endParaRPr lang="en-US"/>
        </a:p>
      </dgm:t>
    </dgm:pt>
    <dgm:pt modelId="{E10A6F8A-BDBE-4A71-8C64-E13CD901AEC2}" type="pres">
      <dgm:prSet presAssocID="{4EC7DE3B-8D87-4F61-938F-97E7B0C09153}" presName="sp" presStyleCnt="0"/>
      <dgm:spPr/>
      <dgm:t>
        <a:bodyPr/>
        <a:lstStyle/>
        <a:p>
          <a:endParaRPr lang="en-GB"/>
        </a:p>
      </dgm:t>
    </dgm:pt>
    <dgm:pt modelId="{4CC372A6-0727-4C50-8EC9-3A8F0A0D95C2}" type="pres">
      <dgm:prSet presAssocID="{3603EC88-0E44-4B5B-8977-BC476B6C3DA2}" presName="linNode" presStyleCnt="0"/>
      <dgm:spPr/>
      <dgm:t>
        <a:bodyPr/>
        <a:lstStyle/>
        <a:p>
          <a:endParaRPr lang="en-GB"/>
        </a:p>
      </dgm:t>
    </dgm:pt>
    <dgm:pt modelId="{7B48F6D8-92B8-4CEC-BFA4-35E8714935E0}" type="pres">
      <dgm:prSet presAssocID="{3603EC88-0E44-4B5B-8977-BC476B6C3DA2}" presName="parentText" presStyleLbl="node1" presStyleIdx="1" presStyleCnt="3">
        <dgm:presLayoutVars>
          <dgm:chMax val="1"/>
          <dgm:bulletEnabled val="1"/>
        </dgm:presLayoutVars>
      </dgm:prSet>
      <dgm:spPr/>
      <dgm:t>
        <a:bodyPr/>
        <a:lstStyle/>
        <a:p>
          <a:endParaRPr lang="en-US"/>
        </a:p>
      </dgm:t>
    </dgm:pt>
    <dgm:pt modelId="{967FBE84-9824-479D-9718-D54EF9EA71C8}" type="pres">
      <dgm:prSet presAssocID="{3603EC88-0E44-4B5B-8977-BC476B6C3DA2}" presName="descendantText" presStyleLbl="alignAccFollowNode1" presStyleIdx="1" presStyleCnt="3">
        <dgm:presLayoutVars>
          <dgm:bulletEnabled val="1"/>
        </dgm:presLayoutVars>
      </dgm:prSet>
      <dgm:spPr/>
      <dgm:t>
        <a:bodyPr/>
        <a:lstStyle/>
        <a:p>
          <a:endParaRPr lang="en-US"/>
        </a:p>
      </dgm:t>
    </dgm:pt>
    <dgm:pt modelId="{46658A18-5216-4B59-A5C8-57A5B4D7769C}" type="pres">
      <dgm:prSet presAssocID="{91E3EC7A-30B7-4C79-AF20-CA58A858F7EA}" presName="sp" presStyleCnt="0"/>
      <dgm:spPr/>
      <dgm:t>
        <a:bodyPr/>
        <a:lstStyle/>
        <a:p>
          <a:endParaRPr lang="en-GB"/>
        </a:p>
      </dgm:t>
    </dgm:pt>
    <dgm:pt modelId="{CABB0EB7-87E7-4242-A81A-2745111655F1}" type="pres">
      <dgm:prSet presAssocID="{728F8D79-008F-4D94-AEC6-91FA373FB04D}" presName="linNode" presStyleCnt="0"/>
      <dgm:spPr/>
      <dgm:t>
        <a:bodyPr/>
        <a:lstStyle/>
        <a:p>
          <a:endParaRPr lang="en-GB"/>
        </a:p>
      </dgm:t>
    </dgm:pt>
    <dgm:pt modelId="{C9ED25AF-1F39-4930-B944-2BE0E3D08184}" type="pres">
      <dgm:prSet presAssocID="{728F8D79-008F-4D94-AEC6-91FA373FB04D}" presName="parentText" presStyleLbl="node1" presStyleIdx="2" presStyleCnt="3">
        <dgm:presLayoutVars>
          <dgm:chMax val="1"/>
          <dgm:bulletEnabled val="1"/>
        </dgm:presLayoutVars>
      </dgm:prSet>
      <dgm:spPr/>
      <dgm:t>
        <a:bodyPr/>
        <a:lstStyle/>
        <a:p>
          <a:endParaRPr lang="en-US"/>
        </a:p>
      </dgm:t>
    </dgm:pt>
    <dgm:pt modelId="{D8CEE17B-4FAE-4447-A1FD-2759C06BEB8D}" type="pres">
      <dgm:prSet presAssocID="{728F8D79-008F-4D94-AEC6-91FA373FB04D}" presName="descendantText" presStyleLbl="alignAccFollowNode1" presStyleIdx="2" presStyleCnt="3">
        <dgm:presLayoutVars>
          <dgm:bulletEnabled val="1"/>
        </dgm:presLayoutVars>
      </dgm:prSet>
      <dgm:spPr/>
      <dgm:t>
        <a:bodyPr/>
        <a:lstStyle/>
        <a:p>
          <a:endParaRPr lang="en-US"/>
        </a:p>
      </dgm:t>
    </dgm:pt>
  </dgm:ptLst>
  <dgm:cxnLst>
    <dgm:cxn modelId="{562FF52B-5665-4908-B449-16450460B583}" srcId="{3603EC88-0E44-4B5B-8977-BC476B6C3DA2}" destId="{82268DD5-3570-4CCD-AE31-83C332B175FB}" srcOrd="0" destOrd="0" parTransId="{807B7AA8-08EA-4E26-9923-873435E7D9EF}" sibTransId="{1B17C898-9C68-4F74-8BC9-9C377977EF04}"/>
    <dgm:cxn modelId="{D38B8987-47E4-44F9-8088-F14B8FE2C1BE}" srcId="{728F8D79-008F-4D94-AEC6-91FA373FB04D}" destId="{449283E5-1AE8-43A9-910C-A8CBA0557B52}" srcOrd="0" destOrd="0" parTransId="{1DF7D8BA-2A81-4DF7-8CEE-3CE3B5326D37}" sibTransId="{6AA33FE3-D168-43CC-8187-3502FBA79444}"/>
    <dgm:cxn modelId="{143587FA-44DF-42BC-96E3-D91178270915}" type="presOf" srcId="{10335B40-2BB9-4F0C-A583-7447D2DAFB67}" destId="{967FBE84-9824-479D-9718-D54EF9EA71C8}" srcOrd="0" destOrd="1" presId="urn:microsoft.com/office/officeart/2005/8/layout/vList5"/>
    <dgm:cxn modelId="{5EAD8C8A-A9E4-4BB0-A5E0-0DE97E4DFE60}" srcId="{B34A18BB-EF4D-4656-9252-D83FB347386A}" destId="{9A178E95-5948-4D07-A5E8-1A33266D0C0E}" srcOrd="0" destOrd="0" parTransId="{1BB1826F-363D-47FF-95B5-4C236EA3A4EC}" sibTransId="{C26DE496-080B-4263-85ED-072CA8DE99F3}"/>
    <dgm:cxn modelId="{682D6C13-EE34-4D5B-B902-A1B8EEE59330}" srcId="{9D3544CA-7E5F-4411-84BC-8B0651485208}" destId="{3603EC88-0E44-4B5B-8977-BC476B6C3DA2}" srcOrd="1" destOrd="0" parTransId="{F0E9EBE3-53C8-4A88-894D-4428B0BF2951}" sibTransId="{91E3EC7A-30B7-4C79-AF20-CA58A858F7EA}"/>
    <dgm:cxn modelId="{1D6C0346-7539-4339-B8B4-1C1E2A0A7719}" srcId="{3603EC88-0E44-4B5B-8977-BC476B6C3DA2}" destId="{10335B40-2BB9-4F0C-A583-7447D2DAFB67}" srcOrd="1" destOrd="0" parTransId="{CEA85888-EB42-4796-9720-6298FE9382BE}" sibTransId="{55CAF444-EFB4-4180-A0BF-04AD51C76146}"/>
    <dgm:cxn modelId="{53CDAFA9-5451-47F8-9EB9-BA879AB138A8}" srcId="{728F8D79-008F-4D94-AEC6-91FA373FB04D}" destId="{95A22C29-9A51-44E5-BD6A-3D719CF69F93}" srcOrd="2" destOrd="0" parTransId="{5F867112-6681-43EB-882E-4D6521309DE9}" sibTransId="{64E41AE6-35B3-41AD-8B1A-1F91669430F8}"/>
    <dgm:cxn modelId="{61C0CFBC-CBD3-4809-B7A1-264F9E6D7A39}" type="presOf" srcId="{3CC63B34-966D-4D0F-85B1-13521CD25E9F}" destId="{D8CEE17B-4FAE-4447-A1FD-2759C06BEB8D}" srcOrd="0" destOrd="1" presId="urn:microsoft.com/office/officeart/2005/8/layout/vList5"/>
    <dgm:cxn modelId="{D86CD56B-BB2F-458A-85B4-58B5B068C6FE}" type="presOf" srcId="{9D3544CA-7E5F-4411-84BC-8B0651485208}" destId="{471E23DB-7066-48E2-B863-D94D2F9CE6F8}" srcOrd="0" destOrd="0" presId="urn:microsoft.com/office/officeart/2005/8/layout/vList5"/>
    <dgm:cxn modelId="{6CD5C23D-C94F-40BE-903E-3F979E86830F}" srcId="{B34A18BB-EF4D-4656-9252-D83FB347386A}" destId="{6D98033E-09EB-4D36-BC2F-F7D367B7437A}" srcOrd="1" destOrd="0" parTransId="{1ABE39FA-F2C9-4F43-A581-A95A0D0ECE17}" sibTransId="{10561371-0EFC-4DBC-B791-BB5760887E33}"/>
    <dgm:cxn modelId="{08E263CC-5F63-4842-A12D-EF86480072E1}" type="presOf" srcId="{3603EC88-0E44-4B5B-8977-BC476B6C3DA2}" destId="{7B48F6D8-92B8-4CEC-BFA4-35E8714935E0}" srcOrd="0" destOrd="0" presId="urn:microsoft.com/office/officeart/2005/8/layout/vList5"/>
    <dgm:cxn modelId="{5F912BD9-EDAB-45DE-AC23-EB2F43F30611}" srcId="{9D3544CA-7E5F-4411-84BC-8B0651485208}" destId="{B34A18BB-EF4D-4656-9252-D83FB347386A}" srcOrd="0" destOrd="0" parTransId="{C6F8DCAC-F71A-43F8-9AD7-0FFC7F84AF63}" sibTransId="{4EC7DE3B-8D87-4F61-938F-97E7B0C09153}"/>
    <dgm:cxn modelId="{5C666107-1693-45D0-85B4-E5E8339BFC0F}" type="presOf" srcId="{728F8D79-008F-4D94-AEC6-91FA373FB04D}" destId="{C9ED25AF-1F39-4930-B944-2BE0E3D08184}" srcOrd="0" destOrd="0" presId="urn:microsoft.com/office/officeart/2005/8/layout/vList5"/>
    <dgm:cxn modelId="{37F6EB1F-E8D5-4F35-9A39-40B998EDC205}" type="presOf" srcId="{6D98033E-09EB-4D36-BC2F-F7D367B7437A}" destId="{EB4030B5-A11D-4054-BC28-3391C30723BC}" srcOrd="0" destOrd="1" presId="urn:microsoft.com/office/officeart/2005/8/layout/vList5"/>
    <dgm:cxn modelId="{E9303239-FA56-45DF-AD01-2A51E41CE47A}" type="presOf" srcId="{82268DD5-3570-4CCD-AE31-83C332B175FB}" destId="{967FBE84-9824-479D-9718-D54EF9EA71C8}" srcOrd="0" destOrd="0" presId="urn:microsoft.com/office/officeart/2005/8/layout/vList5"/>
    <dgm:cxn modelId="{2DFEAB75-C8F1-4EFB-9F3E-1C66FDC9EFF3}" type="presOf" srcId="{9A178E95-5948-4D07-A5E8-1A33266D0C0E}" destId="{EB4030B5-A11D-4054-BC28-3391C30723BC}" srcOrd="0" destOrd="0" presId="urn:microsoft.com/office/officeart/2005/8/layout/vList5"/>
    <dgm:cxn modelId="{B389E0AA-EEBA-4091-8BFA-6C845DA8CE81}" srcId="{728F8D79-008F-4D94-AEC6-91FA373FB04D}" destId="{3CC63B34-966D-4D0F-85B1-13521CD25E9F}" srcOrd="1" destOrd="0" parTransId="{C0E8E00B-978E-4FC9-A04B-4BEB52224844}" sibTransId="{F6704596-EEC1-4C82-925D-058E60BEE1D2}"/>
    <dgm:cxn modelId="{A5990DD0-4FB6-4953-A141-C95E0C5A5EAB}" type="presOf" srcId="{B34A18BB-EF4D-4656-9252-D83FB347386A}" destId="{8FE72C7B-90DA-4A3F-A923-CF3B74748E2D}" srcOrd="0" destOrd="0" presId="urn:microsoft.com/office/officeart/2005/8/layout/vList5"/>
    <dgm:cxn modelId="{64177062-C0E3-4D84-8811-64EA1C233A08}" type="presOf" srcId="{95A22C29-9A51-44E5-BD6A-3D719CF69F93}" destId="{D8CEE17B-4FAE-4447-A1FD-2759C06BEB8D}" srcOrd="0" destOrd="2" presId="urn:microsoft.com/office/officeart/2005/8/layout/vList5"/>
    <dgm:cxn modelId="{CE571410-8C75-49B8-8BF0-A5634205D6F2}" type="presOf" srcId="{449283E5-1AE8-43A9-910C-A8CBA0557B52}" destId="{D8CEE17B-4FAE-4447-A1FD-2759C06BEB8D}" srcOrd="0" destOrd="0" presId="urn:microsoft.com/office/officeart/2005/8/layout/vList5"/>
    <dgm:cxn modelId="{FFD4973C-BA7F-463E-A0F5-C07799F06F44}" srcId="{9D3544CA-7E5F-4411-84BC-8B0651485208}" destId="{728F8D79-008F-4D94-AEC6-91FA373FB04D}" srcOrd="2" destOrd="0" parTransId="{85E14781-83E1-4CAD-8E21-AD69D86664E9}" sibTransId="{C05663A1-CB48-4A08-92E1-1CF704F61B54}"/>
    <dgm:cxn modelId="{270EF3ED-DA75-4D36-9751-88A300138CA2}" type="presParOf" srcId="{471E23DB-7066-48E2-B863-D94D2F9CE6F8}" destId="{F5DDE5CA-B7B5-4253-A0CA-048599ACFDCA}" srcOrd="0" destOrd="0" presId="urn:microsoft.com/office/officeart/2005/8/layout/vList5"/>
    <dgm:cxn modelId="{CBDB4084-F367-4908-BA0E-A2B5666C2042}" type="presParOf" srcId="{F5DDE5CA-B7B5-4253-A0CA-048599ACFDCA}" destId="{8FE72C7B-90DA-4A3F-A923-CF3B74748E2D}" srcOrd="0" destOrd="0" presId="urn:microsoft.com/office/officeart/2005/8/layout/vList5"/>
    <dgm:cxn modelId="{8031AD94-F9CE-4F79-A078-18EF7ADA4109}" type="presParOf" srcId="{F5DDE5CA-B7B5-4253-A0CA-048599ACFDCA}" destId="{EB4030B5-A11D-4054-BC28-3391C30723BC}" srcOrd="1" destOrd="0" presId="urn:microsoft.com/office/officeart/2005/8/layout/vList5"/>
    <dgm:cxn modelId="{0298D21B-DF63-4ADB-88C5-DE0C3BFD427D}" type="presParOf" srcId="{471E23DB-7066-48E2-B863-D94D2F9CE6F8}" destId="{E10A6F8A-BDBE-4A71-8C64-E13CD901AEC2}" srcOrd="1" destOrd="0" presId="urn:microsoft.com/office/officeart/2005/8/layout/vList5"/>
    <dgm:cxn modelId="{33C96A09-2AA8-4CD6-BC81-218A5F498F98}" type="presParOf" srcId="{471E23DB-7066-48E2-B863-D94D2F9CE6F8}" destId="{4CC372A6-0727-4C50-8EC9-3A8F0A0D95C2}" srcOrd="2" destOrd="0" presId="urn:microsoft.com/office/officeart/2005/8/layout/vList5"/>
    <dgm:cxn modelId="{F91D3AF8-E748-4180-B47C-8360B7730B66}" type="presParOf" srcId="{4CC372A6-0727-4C50-8EC9-3A8F0A0D95C2}" destId="{7B48F6D8-92B8-4CEC-BFA4-35E8714935E0}" srcOrd="0" destOrd="0" presId="urn:microsoft.com/office/officeart/2005/8/layout/vList5"/>
    <dgm:cxn modelId="{387B1EEE-CD3E-4F66-A633-16D8233E112B}" type="presParOf" srcId="{4CC372A6-0727-4C50-8EC9-3A8F0A0D95C2}" destId="{967FBE84-9824-479D-9718-D54EF9EA71C8}" srcOrd="1" destOrd="0" presId="urn:microsoft.com/office/officeart/2005/8/layout/vList5"/>
    <dgm:cxn modelId="{F31AE9B0-BD92-431B-B979-862702F70A57}" type="presParOf" srcId="{471E23DB-7066-48E2-B863-D94D2F9CE6F8}" destId="{46658A18-5216-4B59-A5C8-57A5B4D7769C}" srcOrd="3" destOrd="0" presId="urn:microsoft.com/office/officeart/2005/8/layout/vList5"/>
    <dgm:cxn modelId="{98CA9763-A0EE-4DD2-9DA0-03CE0616F39D}" type="presParOf" srcId="{471E23DB-7066-48E2-B863-D94D2F9CE6F8}" destId="{CABB0EB7-87E7-4242-A81A-2745111655F1}" srcOrd="4" destOrd="0" presId="urn:microsoft.com/office/officeart/2005/8/layout/vList5"/>
    <dgm:cxn modelId="{C0EBDA7E-D900-413B-B455-AE0039A374A5}" type="presParOf" srcId="{CABB0EB7-87E7-4242-A81A-2745111655F1}" destId="{C9ED25AF-1F39-4930-B944-2BE0E3D08184}" srcOrd="0" destOrd="0" presId="urn:microsoft.com/office/officeart/2005/8/layout/vList5"/>
    <dgm:cxn modelId="{AB8091D2-79EC-4453-8716-077048C68E6D}" type="presParOf" srcId="{CABB0EB7-87E7-4242-A81A-2745111655F1}" destId="{D8CEE17B-4FAE-4447-A1FD-2759C06BEB8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3544CA-7E5F-4411-84BC-8B065148520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34A18BB-EF4D-4656-9252-D83FB347386A}">
      <dgm:prSet phldrT="[Text]"/>
      <dgm:spPr/>
      <dgm:t>
        <a:bodyPr/>
        <a:lstStyle/>
        <a:p>
          <a:r>
            <a:rPr lang="en-US" dirty="0" smtClean="0"/>
            <a:t>IV Diffuse </a:t>
          </a:r>
          <a:r>
            <a:rPr lang="en-US" dirty="0" err="1" smtClean="0"/>
            <a:t>glomerulonephritis</a:t>
          </a:r>
          <a:r>
            <a:rPr lang="en-US" dirty="0" smtClean="0"/>
            <a:t> (severe </a:t>
          </a:r>
          <a:r>
            <a:rPr lang="en-US" dirty="0" err="1" smtClean="0"/>
            <a:t>mesangial</a:t>
          </a:r>
          <a:r>
            <a:rPr lang="en-US" dirty="0" smtClean="0"/>
            <a:t>, </a:t>
          </a:r>
          <a:r>
            <a:rPr lang="en-US" dirty="0" err="1" smtClean="0"/>
            <a:t>endocapillary</a:t>
          </a:r>
          <a:r>
            <a:rPr lang="en-US" dirty="0" smtClean="0"/>
            <a:t>, or </a:t>
          </a:r>
          <a:r>
            <a:rPr lang="en-US" dirty="0" err="1" smtClean="0"/>
            <a:t>mesangiocapillary</a:t>
          </a:r>
          <a:r>
            <a:rPr lang="en-US" dirty="0" smtClean="0"/>
            <a:t> proliferation, and/or extensive sub-endothelial deposits)</a:t>
          </a:r>
          <a:endParaRPr lang="en-US" dirty="0"/>
        </a:p>
      </dgm:t>
    </dgm:pt>
    <dgm:pt modelId="{C6F8DCAC-F71A-43F8-9AD7-0FFC7F84AF63}" type="parTrans" cxnId="{5F912BD9-EDAB-45DE-AC23-EB2F43F30611}">
      <dgm:prSet/>
      <dgm:spPr/>
      <dgm:t>
        <a:bodyPr/>
        <a:lstStyle/>
        <a:p>
          <a:endParaRPr lang="en-US"/>
        </a:p>
      </dgm:t>
    </dgm:pt>
    <dgm:pt modelId="{4EC7DE3B-8D87-4F61-938F-97E7B0C09153}" type="sibTrans" cxnId="{5F912BD9-EDAB-45DE-AC23-EB2F43F30611}">
      <dgm:prSet/>
      <dgm:spPr/>
      <dgm:t>
        <a:bodyPr/>
        <a:lstStyle/>
        <a:p>
          <a:endParaRPr lang="en-US"/>
        </a:p>
      </dgm:t>
    </dgm:pt>
    <dgm:pt modelId="{9A178E95-5948-4D07-A5E8-1A33266D0C0E}">
      <dgm:prSet phldrT="[Text]"/>
      <dgm:spPr/>
      <dgm:t>
        <a:bodyPr/>
        <a:lstStyle/>
        <a:p>
          <a:r>
            <a:rPr lang="en-US" b="1" dirty="0" smtClean="0"/>
            <a:t>(a) </a:t>
          </a:r>
          <a:r>
            <a:rPr lang="en-US" dirty="0" smtClean="0"/>
            <a:t>Without segmental lesions </a:t>
          </a:r>
          <a:endParaRPr lang="en-US" dirty="0"/>
        </a:p>
      </dgm:t>
    </dgm:pt>
    <dgm:pt modelId="{1BB1826F-363D-47FF-95B5-4C236EA3A4EC}" type="parTrans" cxnId="{5EAD8C8A-A9E4-4BB0-A5E0-0DE97E4DFE60}">
      <dgm:prSet/>
      <dgm:spPr/>
      <dgm:t>
        <a:bodyPr/>
        <a:lstStyle/>
        <a:p>
          <a:endParaRPr lang="en-US"/>
        </a:p>
      </dgm:t>
    </dgm:pt>
    <dgm:pt modelId="{C26DE496-080B-4263-85ED-072CA8DE99F3}" type="sibTrans" cxnId="{5EAD8C8A-A9E4-4BB0-A5E0-0DE97E4DFE60}">
      <dgm:prSet/>
      <dgm:spPr/>
      <dgm:t>
        <a:bodyPr/>
        <a:lstStyle/>
        <a:p>
          <a:endParaRPr lang="en-US"/>
        </a:p>
      </dgm:t>
    </dgm:pt>
    <dgm:pt modelId="{3603EC88-0E44-4B5B-8977-BC476B6C3DA2}">
      <dgm:prSet phldrT="[Text]"/>
      <dgm:spPr/>
      <dgm:t>
        <a:bodyPr/>
        <a:lstStyle/>
        <a:p>
          <a:r>
            <a:rPr lang="en-US" dirty="0" smtClean="0"/>
            <a:t>V Diffuse membranous </a:t>
          </a:r>
          <a:r>
            <a:rPr lang="en-US" dirty="0" err="1" smtClean="0"/>
            <a:t>glomerulonephritis</a:t>
          </a:r>
          <a:r>
            <a:rPr lang="en-US" dirty="0" smtClean="0"/>
            <a:t> </a:t>
          </a:r>
          <a:endParaRPr lang="en-US" dirty="0"/>
        </a:p>
      </dgm:t>
    </dgm:pt>
    <dgm:pt modelId="{F0E9EBE3-53C8-4A88-894D-4428B0BF2951}" type="parTrans" cxnId="{682D6C13-EE34-4D5B-B902-A1B8EEE59330}">
      <dgm:prSet/>
      <dgm:spPr/>
      <dgm:t>
        <a:bodyPr/>
        <a:lstStyle/>
        <a:p>
          <a:endParaRPr lang="en-US"/>
        </a:p>
      </dgm:t>
    </dgm:pt>
    <dgm:pt modelId="{91E3EC7A-30B7-4C79-AF20-CA58A858F7EA}" type="sibTrans" cxnId="{682D6C13-EE34-4D5B-B902-A1B8EEE59330}">
      <dgm:prSet/>
      <dgm:spPr/>
      <dgm:t>
        <a:bodyPr/>
        <a:lstStyle/>
        <a:p>
          <a:endParaRPr lang="en-US"/>
        </a:p>
      </dgm:t>
    </dgm:pt>
    <dgm:pt modelId="{82268DD5-3570-4CCD-AE31-83C332B175FB}">
      <dgm:prSet phldrT="[Text]"/>
      <dgm:spPr/>
      <dgm:t>
        <a:bodyPr/>
        <a:lstStyle/>
        <a:p>
          <a:r>
            <a:rPr lang="en-US" b="1" dirty="0" smtClean="0"/>
            <a:t>(a) </a:t>
          </a:r>
          <a:r>
            <a:rPr lang="en-US" dirty="0" smtClean="0"/>
            <a:t>Pure membranous </a:t>
          </a:r>
          <a:r>
            <a:rPr lang="en-US" dirty="0" err="1" smtClean="0"/>
            <a:t>glomerulonephritis</a:t>
          </a:r>
          <a:r>
            <a:rPr lang="en-US" dirty="0" smtClean="0"/>
            <a:t> </a:t>
          </a:r>
          <a:endParaRPr lang="en-US" dirty="0"/>
        </a:p>
      </dgm:t>
    </dgm:pt>
    <dgm:pt modelId="{807B7AA8-08EA-4E26-9923-873435E7D9EF}" type="parTrans" cxnId="{562FF52B-5665-4908-B449-16450460B583}">
      <dgm:prSet/>
      <dgm:spPr/>
      <dgm:t>
        <a:bodyPr/>
        <a:lstStyle/>
        <a:p>
          <a:endParaRPr lang="en-US"/>
        </a:p>
      </dgm:t>
    </dgm:pt>
    <dgm:pt modelId="{1B17C898-9C68-4F74-8BC9-9C377977EF04}" type="sibTrans" cxnId="{562FF52B-5665-4908-B449-16450460B583}">
      <dgm:prSet/>
      <dgm:spPr/>
      <dgm:t>
        <a:bodyPr/>
        <a:lstStyle/>
        <a:p>
          <a:endParaRPr lang="en-US"/>
        </a:p>
      </dgm:t>
    </dgm:pt>
    <dgm:pt modelId="{728F8D79-008F-4D94-AEC6-91FA373FB04D}">
      <dgm:prSet phldrT="[Text]"/>
      <dgm:spPr/>
      <dgm:t>
        <a:bodyPr/>
        <a:lstStyle/>
        <a:p>
          <a:r>
            <a:rPr lang="en-US" dirty="0" smtClean="0"/>
            <a:t>VI Advanced </a:t>
          </a:r>
          <a:r>
            <a:rPr lang="en-US" dirty="0" err="1" smtClean="0"/>
            <a:t>sclerosing</a:t>
          </a:r>
          <a:r>
            <a:rPr lang="en-US" dirty="0" smtClean="0"/>
            <a:t> </a:t>
          </a:r>
          <a:r>
            <a:rPr lang="en-US" dirty="0" err="1" smtClean="0"/>
            <a:t>glomerulonephritis</a:t>
          </a:r>
          <a:r>
            <a:rPr lang="en-US" dirty="0" smtClean="0"/>
            <a:t> </a:t>
          </a:r>
          <a:endParaRPr lang="en-US" dirty="0"/>
        </a:p>
      </dgm:t>
    </dgm:pt>
    <dgm:pt modelId="{85E14781-83E1-4CAD-8E21-AD69D86664E9}" type="parTrans" cxnId="{FFD4973C-BA7F-463E-A0F5-C07799F06F44}">
      <dgm:prSet/>
      <dgm:spPr/>
      <dgm:t>
        <a:bodyPr/>
        <a:lstStyle/>
        <a:p>
          <a:endParaRPr lang="en-US"/>
        </a:p>
      </dgm:t>
    </dgm:pt>
    <dgm:pt modelId="{C05663A1-CB48-4A08-92E1-1CF704F61B54}" type="sibTrans" cxnId="{FFD4973C-BA7F-463E-A0F5-C07799F06F44}">
      <dgm:prSet/>
      <dgm:spPr/>
      <dgm:t>
        <a:bodyPr/>
        <a:lstStyle/>
        <a:p>
          <a:endParaRPr lang="en-US"/>
        </a:p>
      </dgm:t>
    </dgm:pt>
    <dgm:pt modelId="{449283E5-1AE8-43A9-910C-A8CBA0557B52}">
      <dgm:prSet phldrT="[Text]"/>
      <dgm:spPr/>
      <dgm:t>
        <a:bodyPr/>
        <a:lstStyle/>
        <a:p>
          <a:endParaRPr lang="en-US" dirty="0"/>
        </a:p>
      </dgm:t>
    </dgm:pt>
    <dgm:pt modelId="{1DF7D8BA-2A81-4DF7-8CEE-3CE3B5326D37}" type="parTrans" cxnId="{D38B8987-47E4-44F9-8088-F14B8FE2C1BE}">
      <dgm:prSet/>
      <dgm:spPr/>
      <dgm:t>
        <a:bodyPr/>
        <a:lstStyle/>
        <a:p>
          <a:endParaRPr lang="en-US"/>
        </a:p>
      </dgm:t>
    </dgm:pt>
    <dgm:pt modelId="{6AA33FE3-D168-43CC-8187-3502FBA79444}" type="sibTrans" cxnId="{D38B8987-47E4-44F9-8088-F14B8FE2C1BE}">
      <dgm:prSet/>
      <dgm:spPr/>
      <dgm:t>
        <a:bodyPr/>
        <a:lstStyle/>
        <a:p>
          <a:endParaRPr lang="en-US"/>
        </a:p>
      </dgm:t>
    </dgm:pt>
    <dgm:pt modelId="{41162720-640A-47A8-BC93-6E2F89C6A4B1}">
      <dgm:prSet/>
      <dgm:spPr/>
      <dgm:t>
        <a:bodyPr/>
        <a:lstStyle/>
        <a:p>
          <a:r>
            <a:rPr lang="en-US" b="1" smtClean="0"/>
            <a:t>(b) </a:t>
          </a:r>
          <a:r>
            <a:rPr lang="en-US" smtClean="0"/>
            <a:t>With 'active' necrotizing lesions </a:t>
          </a:r>
          <a:endParaRPr lang="en-US"/>
        </a:p>
      </dgm:t>
    </dgm:pt>
    <dgm:pt modelId="{9FBB7B47-549C-4447-82B3-58D51A0647CF}" type="parTrans" cxnId="{592CB83D-EF80-4AE4-8F68-FB5C921B7DC9}">
      <dgm:prSet/>
      <dgm:spPr/>
      <dgm:t>
        <a:bodyPr/>
        <a:lstStyle/>
        <a:p>
          <a:endParaRPr lang="en-US"/>
        </a:p>
      </dgm:t>
    </dgm:pt>
    <dgm:pt modelId="{D4A15202-0B0E-4E9E-BD70-FECE4694AF2E}" type="sibTrans" cxnId="{592CB83D-EF80-4AE4-8F68-FB5C921B7DC9}">
      <dgm:prSet/>
      <dgm:spPr/>
      <dgm:t>
        <a:bodyPr/>
        <a:lstStyle/>
        <a:p>
          <a:endParaRPr lang="en-US"/>
        </a:p>
      </dgm:t>
    </dgm:pt>
    <dgm:pt modelId="{19DD8D4E-2014-41C9-90CB-1AC59314E72B}">
      <dgm:prSet/>
      <dgm:spPr/>
      <dgm:t>
        <a:bodyPr/>
        <a:lstStyle/>
        <a:p>
          <a:r>
            <a:rPr lang="en-US" b="1" smtClean="0"/>
            <a:t>(c) </a:t>
          </a:r>
          <a:r>
            <a:rPr lang="en-US" smtClean="0"/>
            <a:t>With 'active' and sclerosing lesions </a:t>
          </a:r>
          <a:endParaRPr lang="en-US"/>
        </a:p>
      </dgm:t>
    </dgm:pt>
    <dgm:pt modelId="{288DA6C3-750D-4932-A140-FFBF561B15B7}" type="parTrans" cxnId="{3193A4A6-87E9-445E-8E6D-7252F203999D}">
      <dgm:prSet/>
      <dgm:spPr/>
      <dgm:t>
        <a:bodyPr/>
        <a:lstStyle/>
        <a:p>
          <a:endParaRPr lang="en-US"/>
        </a:p>
      </dgm:t>
    </dgm:pt>
    <dgm:pt modelId="{58210EB5-1C44-48F9-83C0-E2E41071A595}" type="sibTrans" cxnId="{3193A4A6-87E9-445E-8E6D-7252F203999D}">
      <dgm:prSet/>
      <dgm:spPr/>
      <dgm:t>
        <a:bodyPr/>
        <a:lstStyle/>
        <a:p>
          <a:endParaRPr lang="en-US"/>
        </a:p>
      </dgm:t>
    </dgm:pt>
    <dgm:pt modelId="{B89BDCF9-7C21-4D8B-B3E6-6F40F8A48B71}">
      <dgm:prSet/>
      <dgm:spPr/>
      <dgm:t>
        <a:bodyPr/>
        <a:lstStyle/>
        <a:p>
          <a:r>
            <a:rPr lang="en-US" b="1" dirty="0" smtClean="0"/>
            <a:t>(d) </a:t>
          </a:r>
          <a:r>
            <a:rPr lang="en-US" dirty="0" smtClean="0"/>
            <a:t>With light microscopy, but deposits by electron or </a:t>
          </a:r>
          <a:r>
            <a:rPr lang="en-US" dirty="0" err="1" smtClean="0"/>
            <a:t>immunofluorescence</a:t>
          </a:r>
          <a:r>
            <a:rPr lang="en-US" dirty="0" smtClean="0"/>
            <a:t> microscopy </a:t>
          </a:r>
          <a:endParaRPr lang="en-US" dirty="0"/>
        </a:p>
      </dgm:t>
    </dgm:pt>
    <dgm:pt modelId="{8ED6A7D0-24AE-4619-AC79-DEF43A4C135D}" type="parTrans" cxnId="{728223F5-E2A0-49A4-84CF-97C858333963}">
      <dgm:prSet/>
      <dgm:spPr/>
      <dgm:t>
        <a:bodyPr/>
        <a:lstStyle/>
        <a:p>
          <a:endParaRPr lang="en-US"/>
        </a:p>
      </dgm:t>
    </dgm:pt>
    <dgm:pt modelId="{23B48F26-7080-4CA7-82FB-CFA201733652}" type="sibTrans" cxnId="{728223F5-E2A0-49A4-84CF-97C858333963}">
      <dgm:prSet/>
      <dgm:spPr/>
      <dgm:t>
        <a:bodyPr/>
        <a:lstStyle/>
        <a:p>
          <a:endParaRPr lang="en-US"/>
        </a:p>
      </dgm:t>
    </dgm:pt>
    <dgm:pt modelId="{153066E0-CC67-43D2-935B-E3519511880E}">
      <dgm:prSet/>
      <dgm:spPr/>
      <dgm:t>
        <a:bodyPr/>
        <a:lstStyle/>
        <a:p>
          <a:r>
            <a:rPr lang="en-US" b="1" smtClean="0"/>
            <a:t>(b) </a:t>
          </a:r>
          <a:r>
            <a:rPr lang="en-US" smtClean="0"/>
            <a:t>Associated with lesions of Category II (a or b) </a:t>
          </a:r>
          <a:endParaRPr lang="en-US"/>
        </a:p>
      </dgm:t>
    </dgm:pt>
    <dgm:pt modelId="{3171DF40-DCDC-44C2-9D3E-5C16DF70B306}" type="parTrans" cxnId="{CAA8B654-A4A1-4ED8-A271-379FA67D1EB7}">
      <dgm:prSet/>
      <dgm:spPr/>
      <dgm:t>
        <a:bodyPr/>
        <a:lstStyle/>
        <a:p>
          <a:endParaRPr lang="en-US"/>
        </a:p>
      </dgm:t>
    </dgm:pt>
    <dgm:pt modelId="{3EC5FBB9-0F3D-4D23-9C85-CEC672C8A576}" type="sibTrans" cxnId="{CAA8B654-A4A1-4ED8-A271-379FA67D1EB7}">
      <dgm:prSet/>
      <dgm:spPr/>
      <dgm:t>
        <a:bodyPr/>
        <a:lstStyle/>
        <a:p>
          <a:endParaRPr lang="en-US"/>
        </a:p>
      </dgm:t>
    </dgm:pt>
    <dgm:pt modelId="{7F398071-1018-46FE-950F-D22080B1D827}">
      <dgm:prSet/>
      <dgm:spPr/>
      <dgm:t>
        <a:bodyPr/>
        <a:lstStyle/>
        <a:p>
          <a:r>
            <a:rPr lang="en-US" b="1" smtClean="0"/>
            <a:t>(c) </a:t>
          </a:r>
          <a:r>
            <a:rPr lang="en-US" smtClean="0"/>
            <a:t>Associated with lesions of Category III (a–c) </a:t>
          </a:r>
          <a:endParaRPr lang="en-US"/>
        </a:p>
      </dgm:t>
    </dgm:pt>
    <dgm:pt modelId="{10465E85-A14A-4A0B-BEC1-37F249372C18}" type="parTrans" cxnId="{0749CA27-1F46-424C-B723-01363BE2F587}">
      <dgm:prSet/>
      <dgm:spPr/>
      <dgm:t>
        <a:bodyPr/>
        <a:lstStyle/>
        <a:p>
          <a:endParaRPr lang="en-US"/>
        </a:p>
      </dgm:t>
    </dgm:pt>
    <dgm:pt modelId="{8FD722E3-F4E8-4782-B581-8744F23A5A84}" type="sibTrans" cxnId="{0749CA27-1F46-424C-B723-01363BE2F587}">
      <dgm:prSet/>
      <dgm:spPr/>
      <dgm:t>
        <a:bodyPr/>
        <a:lstStyle/>
        <a:p>
          <a:endParaRPr lang="en-US"/>
        </a:p>
      </dgm:t>
    </dgm:pt>
    <dgm:pt modelId="{87C6499A-4768-4510-AD91-6F81D4CC6DA5}">
      <dgm:prSet/>
      <dgm:spPr/>
      <dgm:t>
        <a:bodyPr/>
        <a:lstStyle/>
        <a:p>
          <a:r>
            <a:rPr lang="en-US" b="1" dirty="0" smtClean="0"/>
            <a:t>(d) </a:t>
          </a:r>
          <a:r>
            <a:rPr lang="en-US" dirty="0" smtClean="0"/>
            <a:t>Associated with lesions of Category III (a–d) </a:t>
          </a:r>
          <a:endParaRPr lang="en-US" dirty="0"/>
        </a:p>
      </dgm:t>
    </dgm:pt>
    <dgm:pt modelId="{2B381B31-4256-4C7D-993B-D93B366A5FA2}" type="parTrans" cxnId="{4AD460C2-FDAF-4FDD-A1C6-D056626155EC}">
      <dgm:prSet/>
      <dgm:spPr/>
      <dgm:t>
        <a:bodyPr/>
        <a:lstStyle/>
        <a:p>
          <a:endParaRPr lang="en-US"/>
        </a:p>
      </dgm:t>
    </dgm:pt>
    <dgm:pt modelId="{EE0900CB-F15F-4BD8-8BAC-317F0BED2A8D}" type="sibTrans" cxnId="{4AD460C2-FDAF-4FDD-A1C6-D056626155EC}">
      <dgm:prSet/>
      <dgm:spPr/>
      <dgm:t>
        <a:bodyPr/>
        <a:lstStyle/>
        <a:p>
          <a:endParaRPr lang="en-US"/>
        </a:p>
      </dgm:t>
    </dgm:pt>
    <dgm:pt modelId="{471E23DB-7066-48E2-B863-D94D2F9CE6F8}" type="pres">
      <dgm:prSet presAssocID="{9D3544CA-7E5F-4411-84BC-8B0651485208}" presName="Name0" presStyleCnt="0">
        <dgm:presLayoutVars>
          <dgm:dir/>
          <dgm:animLvl val="lvl"/>
          <dgm:resizeHandles val="exact"/>
        </dgm:presLayoutVars>
      </dgm:prSet>
      <dgm:spPr/>
      <dgm:t>
        <a:bodyPr/>
        <a:lstStyle/>
        <a:p>
          <a:endParaRPr lang="en-US"/>
        </a:p>
      </dgm:t>
    </dgm:pt>
    <dgm:pt modelId="{F5DDE5CA-B7B5-4253-A0CA-048599ACFDCA}" type="pres">
      <dgm:prSet presAssocID="{B34A18BB-EF4D-4656-9252-D83FB347386A}" presName="linNode" presStyleCnt="0"/>
      <dgm:spPr/>
    </dgm:pt>
    <dgm:pt modelId="{8FE72C7B-90DA-4A3F-A923-CF3B74748E2D}" type="pres">
      <dgm:prSet presAssocID="{B34A18BB-EF4D-4656-9252-D83FB347386A}" presName="parentText" presStyleLbl="node1" presStyleIdx="0" presStyleCnt="3">
        <dgm:presLayoutVars>
          <dgm:chMax val="1"/>
          <dgm:bulletEnabled val="1"/>
        </dgm:presLayoutVars>
      </dgm:prSet>
      <dgm:spPr/>
      <dgm:t>
        <a:bodyPr/>
        <a:lstStyle/>
        <a:p>
          <a:endParaRPr lang="en-US"/>
        </a:p>
      </dgm:t>
    </dgm:pt>
    <dgm:pt modelId="{EB4030B5-A11D-4054-BC28-3391C30723BC}" type="pres">
      <dgm:prSet presAssocID="{B34A18BB-EF4D-4656-9252-D83FB347386A}" presName="descendantText" presStyleLbl="alignAccFollowNode1" presStyleIdx="0" presStyleCnt="3">
        <dgm:presLayoutVars>
          <dgm:bulletEnabled val="1"/>
        </dgm:presLayoutVars>
      </dgm:prSet>
      <dgm:spPr/>
      <dgm:t>
        <a:bodyPr/>
        <a:lstStyle/>
        <a:p>
          <a:endParaRPr lang="en-US"/>
        </a:p>
      </dgm:t>
    </dgm:pt>
    <dgm:pt modelId="{E10A6F8A-BDBE-4A71-8C64-E13CD901AEC2}" type="pres">
      <dgm:prSet presAssocID="{4EC7DE3B-8D87-4F61-938F-97E7B0C09153}" presName="sp" presStyleCnt="0"/>
      <dgm:spPr/>
    </dgm:pt>
    <dgm:pt modelId="{4CC372A6-0727-4C50-8EC9-3A8F0A0D95C2}" type="pres">
      <dgm:prSet presAssocID="{3603EC88-0E44-4B5B-8977-BC476B6C3DA2}" presName="linNode" presStyleCnt="0"/>
      <dgm:spPr/>
    </dgm:pt>
    <dgm:pt modelId="{7B48F6D8-92B8-4CEC-BFA4-35E8714935E0}" type="pres">
      <dgm:prSet presAssocID="{3603EC88-0E44-4B5B-8977-BC476B6C3DA2}" presName="parentText" presStyleLbl="node1" presStyleIdx="1" presStyleCnt="3">
        <dgm:presLayoutVars>
          <dgm:chMax val="1"/>
          <dgm:bulletEnabled val="1"/>
        </dgm:presLayoutVars>
      </dgm:prSet>
      <dgm:spPr/>
      <dgm:t>
        <a:bodyPr/>
        <a:lstStyle/>
        <a:p>
          <a:endParaRPr lang="en-US"/>
        </a:p>
      </dgm:t>
    </dgm:pt>
    <dgm:pt modelId="{967FBE84-9824-479D-9718-D54EF9EA71C8}" type="pres">
      <dgm:prSet presAssocID="{3603EC88-0E44-4B5B-8977-BC476B6C3DA2}" presName="descendantText" presStyleLbl="alignAccFollowNode1" presStyleIdx="1" presStyleCnt="3">
        <dgm:presLayoutVars>
          <dgm:bulletEnabled val="1"/>
        </dgm:presLayoutVars>
      </dgm:prSet>
      <dgm:spPr/>
      <dgm:t>
        <a:bodyPr/>
        <a:lstStyle/>
        <a:p>
          <a:endParaRPr lang="en-US"/>
        </a:p>
      </dgm:t>
    </dgm:pt>
    <dgm:pt modelId="{46658A18-5216-4B59-A5C8-57A5B4D7769C}" type="pres">
      <dgm:prSet presAssocID="{91E3EC7A-30B7-4C79-AF20-CA58A858F7EA}" presName="sp" presStyleCnt="0"/>
      <dgm:spPr/>
    </dgm:pt>
    <dgm:pt modelId="{CABB0EB7-87E7-4242-A81A-2745111655F1}" type="pres">
      <dgm:prSet presAssocID="{728F8D79-008F-4D94-AEC6-91FA373FB04D}" presName="linNode" presStyleCnt="0"/>
      <dgm:spPr/>
    </dgm:pt>
    <dgm:pt modelId="{C9ED25AF-1F39-4930-B944-2BE0E3D08184}" type="pres">
      <dgm:prSet presAssocID="{728F8D79-008F-4D94-AEC6-91FA373FB04D}" presName="parentText" presStyleLbl="node1" presStyleIdx="2" presStyleCnt="3">
        <dgm:presLayoutVars>
          <dgm:chMax val="1"/>
          <dgm:bulletEnabled val="1"/>
        </dgm:presLayoutVars>
      </dgm:prSet>
      <dgm:spPr/>
      <dgm:t>
        <a:bodyPr/>
        <a:lstStyle/>
        <a:p>
          <a:endParaRPr lang="en-US"/>
        </a:p>
      </dgm:t>
    </dgm:pt>
    <dgm:pt modelId="{D8CEE17B-4FAE-4447-A1FD-2759C06BEB8D}" type="pres">
      <dgm:prSet presAssocID="{728F8D79-008F-4D94-AEC6-91FA373FB04D}" presName="descendantText" presStyleLbl="alignAccFollowNode1" presStyleIdx="2" presStyleCnt="3">
        <dgm:presLayoutVars>
          <dgm:bulletEnabled val="1"/>
        </dgm:presLayoutVars>
      </dgm:prSet>
      <dgm:spPr/>
      <dgm:t>
        <a:bodyPr/>
        <a:lstStyle/>
        <a:p>
          <a:endParaRPr lang="en-US"/>
        </a:p>
      </dgm:t>
    </dgm:pt>
  </dgm:ptLst>
  <dgm:cxnLst>
    <dgm:cxn modelId="{562FF52B-5665-4908-B449-16450460B583}" srcId="{3603EC88-0E44-4B5B-8977-BC476B6C3DA2}" destId="{82268DD5-3570-4CCD-AE31-83C332B175FB}" srcOrd="0" destOrd="0" parTransId="{807B7AA8-08EA-4E26-9923-873435E7D9EF}" sibTransId="{1B17C898-9C68-4F74-8BC9-9C377977EF04}"/>
    <dgm:cxn modelId="{0749CA27-1F46-424C-B723-01363BE2F587}" srcId="{3603EC88-0E44-4B5B-8977-BC476B6C3DA2}" destId="{7F398071-1018-46FE-950F-D22080B1D827}" srcOrd="2" destOrd="0" parTransId="{10465E85-A14A-4A0B-BEC1-37F249372C18}" sibTransId="{8FD722E3-F4E8-4782-B581-8744F23A5A84}"/>
    <dgm:cxn modelId="{CAA8B654-A4A1-4ED8-A271-379FA67D1EB7}" srcId="{3603EC88-0E44-4B5B-8977-BC476B6C3DA2}" destId="{153066E0-CC67-43D2-935B-E3519511880E}" srcOrd="1" destOrd="0" parTransId="{3171DF40-DCDC-44C2-9D3E-5C16DF70B306}" sibTransId="{3EC5FBB9-0F3D-4D23-9C85-CEC672C8A576}"/>
    <dgm:cxn modelId="{D38B8987-47E4-44F9-8088-F14B8FE2C1BE}" srcId="{728F8D79-008F-4D94-AEC6-91FA373FB04D}" destId="{449283E5-1AE8-43A9-910C-A8CBA0557B52}" srcOrd="0" destOrd="0" parTransId="{1DF7D8BA-2A81-4DF7-8CEE-3CE3B5326D37}" sibTransId="{6AA33FE3-D168-43CC-8187-3502FBA79444}"/>
    <dgm:cxn modelId="{728223F5-E2A0-49A4-84CF-97C858333963}" srcId="{B34A18BB-EF4D-4656-9252-D83FB347386A}" destId="{B89BDCF9-7C21-4D8B-B3E6-6F40F8A48B71}" srcOrd="3" destOrd="0" parTransId="{8ED6A7D0-24AE-4619-AC79-DEF43A4C135D}" sibTransId="{23B48F26-7080-4CA7-82FB-CFA201733652}"/>
    <dgm:cxn modelId="{4AD460C2-FDAF-4FDD-A1C6-D056626155EC}" srcId="{3603EC88-0E44-4B5B-8977-BC476B6C3DA2}" destId="{87C6499A-4768-4510-AD91-6F81D4CC6DA5}" srcOrd="3" destOrd="0" parTransId="{2B381B31-4256-4C7D-993B-D93B366A5FA2}" sibTransId="{EE0900CB-F15F-4BD8-8BAC-317F0BED2A8D}"/>
    <dgm:cxn modelId="{0FEA5DC7-54AA-4314-8DEA-331E7213CC30}" type="presOf" srcId="{9A178E95-5948-4D07-A5E8-1A33266D0C0E}" destId="{EB4030B5-A11D-4054-BC28-3391C30723BC}" srcOrd="0" destOrd="0" presId="urn:microsoft.com/office/officeart/2005/8/layout/vList5"/>
    <dgm:cxn modelId="{5EAD8C8A-A9E4-4BB0-A5E0-0DE97E4DFE60}" srcId="{B34A18BB-EF4D-4656-9252-D83FB347386A}" destId="{9A178E95-5948-4D07-A5E8-1A33266D0C0E}" srcOrd="0" destOrd="0" parTransId="{1BB1826F-363D-47FF-95B5-4C236EA3A4EC}" sibTransId="{C26DE496-080B-4263-85ED-072CA8DE99F3}"/>
    <dgm:cxn modelId="{8AFAE0C9-2156-4243-9BDE-AA24050CB345}" type="presOf" srcId="{B89BDCF9-7C21-4D8B-B3E6-6F40F8A48B71}" destId="{EB4030B5-A11D-4054-BC28-3391C30723BC}" srcOrd="0" destOrd="3" presId="urn:microsoft.com/office/officeart/2005/8/layout/vList5"/>
    <dgm:cxn modelId="{682D6C13-EE34-4D5B-B902-A1B8EEE59330}" srcId="{9D3544CA-7E5F-4411-84BC-8B0651485208}" destId="{3603EC88-0E44-4B5B-8977-BC476B6C3DA2}" srcOrd="1" destOrd="0" parTransId="{F0E9EBE3-53C8-4A88-894D-4428B0BF2951}" sibTransId="{91E3EC7A-30B7-4C79-AF20-CA58A858F7EA}"/>
    <dgm:cxn modelId="{A12D85FE-B2A9-4DBF-BEEE-40F65B3FE126}" type="presOf" srcId="{7F398071-1018-46FE-950F-D22080B1D827}" destId="{967FBE84-9824-479D-9718-D54EF9EA71C8}" srcOrd="0" destOrd="2" presId="urn:microsoft.com/office/officeart/2005/8/layout/vList5"/>
    <dgm:cxn modelId="{DAA1A251-21BB-4243-BF7C-2AF828667D04}" type="presOf" srcId="{9D3544CA-7E5F-4411-84BC-8B0651485208}" destId="{471E23DB-7066-48E2-B863-D94D2F9CE6F8}" srcOrd="0" destOrd="0" presId="urn:microsoft.com/office/officeart/2005/8/layout/vList5"/>
    <dgm:cxn modelId="{8080B318-8DDC-4ABC-9844-23604B66C152}" type="presOf" srcId="{B34A18BB-EF4D-4656-9252-D83FB347386A}" destId="{8FE72C7B-90DA-4A3F-A923-CF3B74748E2D}" srcOrd="0" destOrd="0" presId="urn:microsoft.com/office/officeart/2005/8/layout/vList5"/>
    <dgm:cxn modelId="{592CB83D-EF80-4AE4-8F68-FB5C921B7DC9}" srcId="{B34A18BB-EF4D-4656-9252-D83FB347386A}" destId="{41162720-640A-47A8-BC93-6E2F89C6A4B1}" srcOrd="1" destOrd="0" parTransId="{9FBB7B47-549C-4447-82B3-58D51A0647CF}" sibTransId="{D4A15202-0B0E-4E9E-BD70-FECE4694AF2E}"/>
    <dgm:cxn modelId="{5F912BD9-EDAB-45DE-AC23-EB2F43F30611}" srcId="{9D3544CA-7E5F-4411-84BC-8B0651485208}" destId="{B34A18BB-EF4D-4656-9252-D83FB347386A}" srcOrd="0" destOrd="0" parTransId="{C6F8DCAC-F71A-43F8-9AD7-0FFC7F84AF63}" sibTransId="{4EC7DE3B-8D87-4F61-938F-97E7B0C09153}"/>
    <dgm:cxn modelId="{AF4DBA02-98BF-458F-B9A6-9DF6C8813CF9}" type="presOf" srcId="{449283E5-1AE8-43A9-910C-A8CBA0557B52}" destId="{D8CEE17B-4FAE-4447-A1FD-2759C06BEB8D}" srcOrd="0" destOrd="0" presId="urn:microsoft.com/office/officeart/2005/8/layout/vList5"/>
    <dgm:cxn modelId="{ABB5A7BD-A61E-45F6-ABE8-34AF2D861461}" type="presOf" srcId="{87C6499A-4768-4510-AD91-6F81D4CC6DA5}" destId="{967FBE84-9824-479D-9718-D54EF9EA71C8}" srcOrd="0" destOrd="3" presId="urn:microsoft.com/office/officeart/2005/8/layout/vList5"/>
    <dgm:cxn modelId="{D937827C-8C87-4E34-A918-8E4A5C2CFAA5}" type="presOf" srcId="{41162720-640A-47A8-BC93-6E2F89C6A4B1}" destId="{EB4030B5-A11D-4054-BC28-3391C30723BC}" srcOrd="0" destOrd="1" presId="urn:microsoft.com/office/officeart/2005/8/layout/vList5"/>
    <dgm:cxn modelId="{8133A611-D26F-4D1A-9898-5A06B5E4C636}" type="presOf" srcId="{19DD8D4E-2014-41C9-90CB-1AC59314E72B}" destId="{EB4030B5-A11D-4054-BC28-3391C30723BC}" srcOrd="0" destOrd="2" presId="urn:microsoft.com/office/officeart/2005/8/layout/vList5"/>
    <dgm:cxn modelId="{3193A4A6-87E9-445E-8E6D-7252F203999D}" srcId="{B34A18BB-EF4D-4656-9252-D83FB347386A}" destId="{19DD8D4E-2014-41C9-90CB-1AC59314E72B}" srcOrd="2" destOrd="0" parTransId="{288DA6C3-750D-4932-A140-FFBF561B15B7}" sibTransId="{58210EB5-1C44-48F9-83C0-E2E41071A595}"/>
    <dgm:cxn modelId="{2CE50ABD-A688-48B6-9C93-17959CD6184A}" type="presOf" srcId="{728F8D79-008F-4D94-AEC6-91FA373FB04D}" destId="{C9ED25AF-1F39-4930-B944-2BE0E3D08184}" srcOrd="0" destOrd="0" presId="urn:microsoft.com/office/officeart/2005/8/layout/vList5"/>
    <dgm:cxn modelId="{7309E6F0-919F-4005-AEF6-57A3343A7916}" type="presOf" srcId="{153066E0-CC67-43D2-935B-E3519511880E}" destId="{967FBE84-9824-479D-9718-D54EF9EA71C8}" srcOrd="0" destOrd="1" presId="urn:microsoft.com/office/officeart/2005/8/layout/vList5"/>
    <dgm:cxn modelId="{3DB5494A-9382-4306-85FC-AF8990107F5C}" type="presOf" srcId="{82268DD5-3570-4CCD-AE31-83C332B175FB}" destId="{967FBE84-9824-479D-9718-D54EF9EA71C8}" srcOrd="0" destOrd="0" presId="urn:microsoft.com/office/officeart/2005/8/layout/vList5"/>
    <dgm:cxn modelId="{FFD4973C-BA7F-463E-A0F5-C07799F06F44}" srcId="{9D3544CA-7E5F-4411-84BC-8B0651485208}" destId="{728F8D79-008F-4D94-AEC6-91FA373FB04D}" srcOrd="2" destOrd="0" parTransId="{85E14781-83E1-4CAD-8E21-AD69D86664E9}" sibTransId="{C05663A1-CB48-4A08-92E1-1CF704F61B54}"/>
    <dgm:cxn modelId="{C1393FAE-5F9A-4400-AE0E-E60B79AB9736}" type="presOf" srcId="{3603EC88-0E44-4B5B-8977-BC476B6C3DA2}" destId="{7B48F6D8-92B8-4CEC-BFA4-35E8714935E0}" srcOrd="0" destOrd="0" presId="urn:microsoft.com/office/officeart/2005/8/layout/vList5"/>
    <dgm:cxn modelId="{BB9FDADC-DD0D-4511-8B91-C012334B1282}" type="presParOf" srcId="{471E23DB-7066-48E2-B863-D94D2F9CE6F8}" destId="{F5DDE5CA-B7B5-4253-A0CA-048599ACFDCA}" srcOrd="0" destOrd="0" presId="urn:microsoft.com/office/officeart/2005/8/layout/vList5"/>
    <dgm:cxn modelId="{40C02F3C-1CAD-4EAA-A42A-C79B122C781D}" type="presParOf" srcId="{F5DDE5CA-B7B5-4253-A0CA-048599ACFDCA}" destId="{8FE72C7B-90DA-4A3F-A923-CF3B74748E2D}" srcOrd="0" destOrd="0" presId="urn:microsoft.com/office/officeart/2005/8/layout/vList5"/>
    <dgm:cxn modelId="{25B418F2-4AE4-4890-9DA6-DCF54DF7383C}" type="presParOf" srcId="{F5DDE5CA-B7B5-4253-A0CA-048599ACFDCA}" destId="{EB4030B5-A11D-4054-BC28-3391C30723BC}" srcOrd="1" destOrd="0" presId="urn:microsoft.com/office/officeart/2005/8/layout/vList5"/>
    <dgm:cxn modelId="{AD7620E0-314C-4EF3-B08B-1C910A03C217}" type="presParOf" srcId="{471E23DB-7066-48E2-B863-D94D2F9CE6F8}" destId="{E10A6F8A-BDBE-4A71-8C64-E13CD901AEC2}" srcOrd="1" destOrd="0" presId="urn:microsoft.com/office/officeart/2005/8/layout/vList5"/>
    <dgm:cxn modelId="{5A5AD478-A2B1-4795-B09D-92FD4745336E}" type="presParOf" srcId="{471E23DB-7066-48E2-B863-D94D2F9CE6F8}" destId="{4CC372A6-0727-4C50-8EC9-3A8F0A0D95C2}" srcOrd="2" destOrd="0" presId="urn:microsoft.com/office/officeart/2005/8/layout/vList5"/>
    <dgm:cxn modelId="{10F1BE61-E3E5-4A7A-A9EE-1A2D468B8C18}" type="presParOf" srcId="{4CC372A6-0727-4C50-8EC9-3A8F0A0D95C2}" destId="{7B48F6D8-92B8-4CEC-BFA4-35E8714935E0}" srcOrd="0" destOrd="0" presId="urn:microsoft.com/office/officeart/2005/8/layout/vList5"/>
    <dgm:cxn modelId="{D1C6ED7D-3B74-4B21-89FF-15DF2BFF2BBF}" type="presParOf" srcId="{4CC372A6-0727-4C50-8EC9-3A8F0A0D95C2}" destId="{967FBE84-9824-479D-9718-D54EF9EA71C8}" srcOrd="1" destOrd="0" presId="urn:microsoft.com/office/officeart/2005/8/layout/vList5"/>
    <dgm:cxn modelId="{8791E8D0-6D56-431F-A4A7-3A80FBE9641C}" type="presParOf" srcId="{471E23DB-7066-48E2-B863-D94D2F9CE6F8}" destId="{46658A18-5216-4B59-A5C8-57A5B4D7769C}" srcOrd="3" destOrd="0" presId="urn:microsoft.com/office/officeart/2005/8/layout/vList5"/>
    <dgm:cxn modelId="{D51F5B4A-B139-4E2C-B271-D2919B77AFF5}" type="presParOf" srcId="{471E23DB-7066-48E2-B863-D94D2F9CE6F8}" destId="{CABB0EB7-87E7-4242-A81A-2745111655F1}" srcOrd="4" destOrd="0" presId="urn:microsoft.com/office/officeart/2005/8/layout/vList5"/>
    <dgm:cxn modelId="{B832FFDD-09C9-4125-8D35-B88C80363C4F}" type="presParOf" srcId="{CABB0EB7-87E7-4242-A81A-2745111655F1}" destId="{C9ED25AF-1F39-4930-B944-2BE0E3D08184}" srcOrd="0" destOrd="0" presId="urn:microsoft.com/office/officeart/2005/8/layout/vList5"/>
    <dgm:cxn modelId="{7FE7C8CF-B2F5-451C-897D-B6B6339ACB3E}" type="presParOf" srcId="{CABB0EB7-87E7-4242-A81A-2745111655F1}" destId="{D8CEE17B-4FAE-4447-A1FD-2759C06BEB8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DA95B7-2B46-4D36-93E2-3D71776F2CF6}"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US"/>
        </a:p>
      </dgm:t>
    </dgm:pt>
    <dgm:pt modelId="{570A3914-1E0D-4666-B1E2-9C13D0B34389}">
      <dgm:prSet phldrT="[Text]" custT="1"/>
      <dgm:spPr/>
      <dgm:t>
        <a:bodyPr/>
        <a:lstStyle/>
        <a:p>
          <a:r>
            <a:rPr lang="en-US" sz="4000" b="1" i="1" dirty="0" smtClean="0">
              <a:effectLst>
                <a:outerShdw blurRad="38100" dist="38100" dir="2700000" algn="tl">
                  <a:srgbClr val="000000">
                    <a:alpha val="43137"/>
                  </a:srgbClr>
                </a:outerShdw>
              </a:effectLst>
            </a:rPr>
            <a:t>Neuropsychiatric syndromes observed in SLE </a:t>
          </a:r>
          <a:endParaRPr lang="en-US" sz="4000" i="1" dirty="0">
            <a:effectLst>
              <a:outerShdw blurRad="38100" dist="38100" dir="2700000" algn="tl">
                <a:srgbClr val="000000">
                  <a:alpha val="43137"/>
                </a:srgbClr>
              </a:outerShdw>
            </a:effectLst>
          </a:endParaRPr>
        </a:p>
      </dgm:t>
    </dgm:pt>
    <dgm:pt modelId="{3010F3D9-7FBC-407F-A78B-9A8375CF2D55}" type="parTrans" cxnId="{E1C21B46-023D-4538-B8A0-76215CE87468}">
      <dgm:prSet/>
      <dgm:spPr/>
      <dgm:t>
        <a:bodyPr/>
        <a:lstStyle/>
        <a:p>
          <a:endParaRPr lang="en-US"/>
        </a:p>
      </dgm:t>
    </dgm:pt>
    <dgm:pt modelId="{83EC65DB-809E-415D-868B-358B477AC76E}" type="sibTrans" cxnId="{E1C21B46-023D-4538-B8A0-76215CE87468}">
      <dgm:prSet/>
      <dgm:spPr/>
      <dgm:t>
        <a:bodyPr/>
        <a:lstStyle/>
        <a:p>
          <a:endParaRPr lang="en-US"/>
        </a:p>
      </dgm:t>
    </dgm:pt>
    <dgm:pt modelId="{832739EA-3220-4E1C-9554-758A2EF27FC6}">
      <dgm:prSet phldrT="[Text]"/>
      <dgm:spPr/>
      <dgm:t>
        <a:bodyPr/>
        <a:lstStyle/>
        <a:p>
          <a:r>
            <a:rPr lang="en-US" b="1" i="1" dirty="0" smtClean="0">
              <a:effectLst>
                <a:outerShdw blurRad="38100" dist="38100" dir="2700000" algn="tl">
                  <a:srgbClr val="000000">
                    <a:alpha val="43137"/>
                  </a:srgbClr>
                </a:outerShdw>
              </a:effectLst>
            </a:rPr>
            <a:t>Central nervous system </a:t>
          </a:r>
          <a:endParaRPr lang="en-US" b="1" dirty="0">
            <a:effectLst>
              <a:outerShdw blurRad="38100" dist="38100" dir="2700000" algn="tl">
                <a:srgbClr val="000000">
                  <a:alpha val="43137"/>
                </a:srgbClr>
              </a:outerShdw>
            </a:effectLst>
          </a:endParaRPr>
        </a:p>
      </dgm:t>
    </dgm:pt>
    <dgm:pt modelId="{E3EE464A-2AA6-4C21-BA21-3D324B7A8AC5}" type="parTrans" cxnId="{F4D5D129-2F21-4AE5-A317-ABC15C31AEDD}">
      <dgm:prSet/>
      <dgm:spPr/>
      <dgm:t>
        <a:bodyPr/>
        <a:lstStyle/>
        <a:p>
          <a:endParaRPr lang="en-US"/>
        </a:p>
      </dgm:t>
    </dgm:pt>
    <dgm:pt modelId="{95FD2B2E-8540-4297-8FC5-929A50CC0969}" type="sibTrans" cxnId="{F4D5D129-2F21-4AE5-A317-ABC15C31AEDD}">
      <dgm:prSet/>
      <dgm:spPr/>
      <dgm:t>
        <a:bodyPr/>
        <a:lstStyle/>
        <a:p>
          <a:endParaRPr lang="en-US"/>
        </a:p>
      </dgm:t>
    </dgm:pt>
    <dgm:pt modelId="{E687B59A-1653-48A9-8388-301771C04935}">
      <dgm:prSet phldrT="[Text]"/>
      <dgm:spPr/>
      <dgm:t>
        <a:bodyPr/>
        <a:lstStyle/>
        <a:p>
          <a:r>
            <a:rPr lang="en-US" dirty="0" smtClean="0"/>
            <a:t>Aseptic meningitis </a:t>
          </a:r>
          <a:endParaRPr lang="en-US" dirty="0"/>
        </a:p>
      </dgm:t>
    </dgm:pt>
    <dgm:pt modelId="{77815236-50F5-48CF-B610-32D6B339F5B7}" type="parTrans" cxnId="{9AB7C0CE-64BA-41AA-A762-996864A4610A}">
      <dgm:prSet/>
      <dgm:spPr/>
      <dgm:t>
        <a:bodyPr/>
        <a:lstStyle/>
        <a:p>
          <a:endParaRPr lang="en-US"/>
        </a:p>
      </dgm:t>
    </dgm:pt>
    <dgm:pt modelId="{DEF80FF0-281A-41ED-BF6B-1FAE127AB856}" type="sibTrans" cxnId="{9AB7C0CE-64BA-41AA-A762-996864A4610A}">
      <dgm:prSet/>
      <dgm:spPr/>
      <dgm:t>
        <a:bodyPr/>
        <a:lstStyle/>
        <a:p>
          <a:endParaRPr lang="en-US"/>
        </a:p>
      </dgm:t>
    </dgm:pt>
    <dgm:pt modelId="{DE9B8EC8-1D0A-4017-8040-3F68DC28F797}">
      <dgm:prSet phldrT="[Text]"/>
      <dgm:spPr/>
      <dgm:t>
        <a:bodyPr/>
        <a:lstStyle/>
        <a:p>
          <a:r>
            <a:rPr lang="en-US" b="1" i="1" dirty="0" smtClean="0">
              <a:effectLst>
                <a:outerShdw blurRad="38100" dist="38100" dir="2700000" algn="tl">
                  <a:srgbClr val="000000">
                    <a:alpha val="43137"/>
                  </a:srgbClr>
                </a:outerShdw>
              </a:effectLst>
            </a:rPr>
            <a:t>Peripheral nervous system </a:t>
          </a:r>
          <a:endParaRPr lang="en-US" b="1" dirty="0">
            <a:effectLst>
              <a:outerShdw blurRad="38100" dist="38100" dir="2700000" algn="tl">
                <a:srgbClr val="000000">
                  <a:alpha val="43137"/>
                </a:srgbClr>
              </a:outerShdw>
            </a:effectLst>
          </a:endParaRPr>
        </a:p>
      </dgm:t>
    </dgm:pt>
    <dgm:pt modelId="{5114DE18-1B41-4F31-A70C-2ED057876D73}" type="parTrans" cxnId="{EFEB8A81-7E56-458A-9F72-69F0797B909C}">
      <dgm:prSet/>
      <dgm:spPr/>
      <dgm:t>
        <a:bodyPr/>
        <a:lstStyle/>
        <a:p>
          <a:endParaRPr lang="en-US"/>
        </a:p>
      </dgm:t>
    </dgm:pt>
    <dgm:pt modelId="{F6E16B9D-C418-4418-9AB4-C4060AFB9A40}" type="sibTrans" cxnId="{EFEB8A81-7E56-458A-9F72-69F0797B909C}">
      <dgm:prSet/>
      <dgm:spPr/>
      <dgm:t>
        <a:bodyPr/>
        <a:lstStyle/>
        <a:p>
          <a:endParaRPr lang="en-US"/>
        </a:p>
      </dgm:t>
    </dgm:pt>
    <dgm:pt modelId="{77B14162-705A-4B78-B9CE-000AD7752551}">
      <dgm:prSet/>
      <dgm:spPr/>
      <dgm:t>
        <a:bodyPr/>
        <a:lstStyle/>
        <a:p>
          <a:r>
            <a:rPr lang="en-US" dirty="0" err="1" smtClean="0"/>
            <a:t>Cerebrovascular</a:t>
          </a:r>
          <a:r>
            <a:rPr lang="en-US" dirty="0" smtClean="0"/>
            <a:t> disease </a:t>
          </a:r>
          <a:endParaRPr lang="en-US" dirty="0"/>
        </a:p>
      </dgm:t>
    </dgm:pt>
    <dgm:pt modelId="{0F77776D-6DA6-4BBE-8328-7DD9F76EFF82}" type="parTrans" cxnId="{203E0D43-E8A2-49F4-AD16-CE836236FFF9}">
      <dgm:prSet/>
      <dgm:spPr/>
      <dgm:t>
        <a:bodyPr/>
        <a:lstStyle/>
        <a:p>
          <a:endParaRPr lang="en-US"/>
        </a:p>
      </dgm:t>
    </dgm:pt>
    <dgm:pt modelId="{18A4E32D-9985-4335-8460-5DD8F1088AD7}" type="sibTrans" cxnId="{203E0D43-E8A2-49F4-AD16-CE836236FFF9}">
      <dgm:prSet/>
      <dgm:spPr/>
      <dgm:t>
        <a:bodyPr/>
        <a:lstStyle/>
        <a:p>
          <a:endParaRPr lang="en-US"/>
        </a:p>
      </dgm:t>
    </dgm:pt>
    <dgm:pt modelId="{FC7B4FB0-7073-487B-81CD-883F31037CBE}">
      <dgm:prSet/>
      <dgm:spPr/>
      <dgm:t>
        <a:bodyPr/>
        <a:lstStyle/>
        <a:p>
          <a:r>
            <a:rPr lang="en-US" dirty="0" err="1" smtClean="0"/>
            <a:t>Demyelinating</a:t>
          </a:r>
          <a:r>
            <a:rPr lang="en-US" dirty="0" smtClean="0"/>
            <a:t> syndrome </a:t>
          </a:r>
          <a:endParaRPr lang="en-US" dirty="0"/>
        </a:p>
      </dgm:t>
    </dgm:pt>
    <dgm:pt modelId="{960A070A-A438-4718-9A65-5330CC6B3E16}" type="parTrans" cxnId="{B2BF24FF-B767-44DE-9DE1-8CB2630F636B}">
      <dgm:prSet/>
      <dgm:spPr/>
      <dgm:t>
        <a:bodyPr/>
        <a:lstStyle/>
        <a:p>
          <a:endParaRPr lang="en-US"/>
        </a:p>
      </dgm:t>
    </dgm:pt>
    <dgm:pt modelId="{5661C384-6D39-4E0D-8597-4B8CB3C17F90}" type="sibTrans" cxnId="{B2BF24FF-B767-44DE-9DE1-8CB2630F636B}">
      <dgm:prSet/>
      <dgm:spPr/>
      <dgm:t>
        <a:bodyPr/>
        <a:lstStyle/>
        <a:p>
          <a:endParaRPr lang="en-US"/>
        </a:p>
      </dgm:t>
    </dgm:pt>
    <dgm:pt modelId="{6DE2ED28-0252-4C23-8062-FF7A4E6CD9BB}">
      <dgm:prSet/>
      <dgm:spPr/>
      <dgm:t>
        <a:bodyPr/>
        <a:lstStyle/>
        <a:p>
          <a:r>
            <a:rPr lang="en-US" dirty="0" smtClean="0"/>
            <a:t>Headache (including migraine and benign intracranial hypertension) </a:t>
          </a:r>
          <a:endParaRPr lang="en-US" dirty="0"/>
        </a:p>
      </dgm:t>
    </dgm:pt>
    <dgm:pt modelId="{9AF17C9B-DDCD-4E84-A474-7D0D5389CDA3}" type="parTrans" cxnId="{187504B2-E111-46B4-B3D5-71CA590B4826}">
      <dgm:prSet/>
      <dgm:spPr/>
      <dgm:t>
        <a:bodyPr/>
        <a:lstStyle/>
        <a:p>
          <a:endParaRPr lang="en-US"/>
        </a:p>
      </dgm:t>
    </dgm:pt>
    <dgm:pt modelId="{A378A7A7-69D5-4A02-819C-5FE665AA8E5A}" type="sibTrans" cxnId="{187504B2-E111-46B4-B3D5-71CA590B4826}">
      <dgm:prSet/>
      <dgm:spPr/>
      <dgm:t>
        <a:bodyPr/>
        <a:lstStyle/>
        <a:p>
          <a:endParaRPr lang="en-US"/>
        </a:p>
      </dgm:t>
    </dgm:pt>
    <dgm:pt modelId="{33B4508D-0A0F-4B84-9E0D-7BB2561ABE14}">
      <dgm:prSet/>
      <dgm:spPr/>
      <dgm:t>
        <a:bodyPr/>
        <a:lstStyle/>
        <a:p>
          <a:r>
            <a:rPr lang="en-US" dirty="0" smtClean="0"/>
            <a:t>Movement disorder (chorea) </a:t>
          </a:r>
          <a:endParaRPr lang="en-US" dirty="0"/>
        </a:p>
      </dgm:t>
    </dgm:pt>
    <dgm:pt modelId="{95020D35-DDBC-4384-99D3-E3A061805C6B}" type="parTrans" cxnId="{EB360C0F-3616-4615-BE85-3BDB7F2109F3}">
      <dgm:prSet/>
      <dgm:spPr/>
      <dgm:t>
        <a:bodyPr/>
        <a:lstStyle/>
        <a:p>
          <a:endParaRPr lang="en-US"/>
        </a:p>
      </dgm:t>
    </dgm:pt>
    <dgm:pt modelId="{FEFF300C-73E0-4986-94A9-A99717C5BBA3}" type="sibTrans" cxnId="{EB360C0F-3616-4615-BE85-3BDB7F2109F3}">
      <dgm:prSet/>
      <dgm:spPr/>
      <dgm:t>
        <a:bodyPr/>
        <a:lstStyle/>
        <a:p>
          <a:endParaRPr lang="en-US"/>
        </a:p>
      </dgm:t>
    </dgm:pt>
    <dgm:pt modelId="{16F523AA-BBFA-4EBD-AF1D-D8315D90A163}">
      <dgm:prSet/>
      <dgm:spPr/>
      <dgm:t>
        <a:bodyPr/>
        <a:lstStyle/>
        <a:p>
          <a:r>
            <a:rPr lang="en-US" dirty="0" err="1" smtClean="0"/>
            <a:t>Myelopathy</a:t>
          </a:r>
          <a:r>
            <a:rPr lang="en-US" dirty="0" smtClean="0"/>
            <a:t> </a:t>
          </a:r>
          <a:endParaRPr lang="en-US" dirty="0"/>
        </a:p>
      </dgm:t>
    </dgm:pt>
    <dgm:pt modelId="{E49A31C6-64C1-4535-AC14-1C43271FB220}" type="parTrans" cxnId="{297169D2-4AA0-4E4B-B841-94A15745FB00}">
      <dgm:prSet/>
      <dgm:spPr/>
      <dgm:t>
        <a:bodyPr/>
        <a:lstStyle/>
        <a:p>
          <a:endParaRPr lang="en-US"/>
        </a:p>
      </dgm:t>
    </dgm:pt>
    <dgm:pt modelId="{B969AD22-9B9B-45D6-901C-D544388E9996}" type="sibTrans" cxnId="{297169D2-4AA0-4E4B-B841-94A15745FB00}">
      <dgm:prSet/>
      <dgm:spPr/>
      <dgm:t>
        <a:bodyPr/>
        <a:lstStyle/>
        <a:p>
          <a:endParaRPr lang="en-US"/>
        </a:p>
      </dgm:t>
    </dgm:pt>
    <dgm:pt modelId="{CDF82163-DE64-427F-BA76-C26A6C744288}">
      <dgm:prSet/>
      <dgm:spPr/>
      <dgm:t>
        <a:bodyPr/>
        <a:lstStyle/>
        <a:p>
          <a:r>
            <a:rPr lang="en-US" dirty="0" smtClean="0"/>
            <a:t>Seizure disorders </a:t>
          </a:r>
          <a:endParaRPr lang="en-US" dirty="0"/>
        </a:p>
      </dgm:t>
    </dgm:pt>
    <dgm:pt modelId="{D0EE67D3-91CF-4622-AC06-7F19364EFB9E}" type="parTrans" cxnId="{1697312D-902D-46C0-BAA2-F6E52CCBA496}">
      <dgm:prSet/>
      <dgm:spPr/>
      <dgm:t>
        <a:bodyPr/>
        <a:lstStyle/>
        <a:p>
          <a:endParaRPr lang="en-US"/>
        </a:p>
      </dgm:t>
    </dgm:pt>
    <dgm:pt modelId="{403BB3F4-CC6B-448C-9C8C-9BE48EDA6091}" type="sibTrans" cxnId="{1697312D-902D-46C0-BAA2-F6E52CCBA496}">
      <dgm:prSet/>
      <dgm:spPr/>
      <dgm:t>
        <a:bodyPr/>
        <a:lstStyle/>
        <a:p>
          <a:endParaRPr lang="en-US"/>
        </a:p>
      </dgm:t>
    </dgm:pt>
    <dgm:pt modelId="{30577716-CBF4-4922-99FF-EC0A7CBE56BE}">
      <dgm:prSet/>
      <dgm:spPr/>
      <dgm:t>
        <a:bodyPr/>
        <a:lstStyle/>
        <a:p>
          <a:r>
            <a:rPr lang="en-US" dirty="0" smtClean="0"/>
            <a:t>Acute </a:t>
          </a:r>
          <a:r>
            <a:rPr lang="en-US" dirty="0" err="1" smtClean="0"/>
            <a:t>confusional</a:t>
          </a:r>
          <a:r>
            <a:rPr lang="en-US" dirty="0" smtClean="0"/>
            <a:t> state </a:t>
          </a:r>
          <a:endParaRPr lang="en-US" dirty="0"/>
        </a:p>
      </dgm:t>
    </dgm:pt>
    <dgm:pt modelId="{7084BF15-21A1-41E0-B0AB-287F9BC3E342}" type="parTrans" cxnId="{39D2F07B-F3E6-47EF-80C4-AA0F4C385B63}">
      <dgm:prSet/>
      <dgm:spPr/>
      <dgm:t>
        <a:bodyPr/>
        <a:lstStyle/>
        <a:p>
          <a:endParaRPr lang="en-US"/>
        </a:p>
      </dgm:t>
    </dgm:pt>
    <dgm:pt modelId="{4838A61C-A13E-4D2C-B0E8-141940F28846}" type="sibTrans" cxnId="{39D2F07B-F3E6-47EF-80C4-AA0F4C385B63}">
      <dgm:prSet/>
      <dgm:spPr/>
      <dgm:t>
        <a:bodyPr/>
        <a:lstStyle/>
        <a:p>
          <a:endParaRPr lang="en-US"/>
        </a:p>
      </dgm:t>
    </dgm:pt>
    <dgm:pt modelId="{42B2F376-05CD-4F18-B168-9595EA99903E}">
      <dgm:prSet/>
      <dgm:spPr/>
      <dgm:t>
        <a:bodyPr/>
        <a:lstStyle/>
        <a:p>
          <a:r>
            <a:rPr lang="en-US" dirty="0" smtClean="0"/>
            <a:t>Anxiety disorder </a:t>
          </a:r>
          <a:endParaRPr lang="en-US" dirty="0"/>
        </a:p>
      </dgm:t>
    </dgm:pt>
    <dgm:pt modelId="{2287A325-DE30-4337-B326-2CD6AC2E0844}" type="parTrans" cxnId="{84D60BF9-6589-4484-B72E-839E97BED190}">
      <dgm:prSet/>
      <dgm:spPr/>
      <dgm:t>
        <a:bodyPr/>
        <a:lstStyle/>
        <a:p>
          <a:endParaRPr lang="en-US"/>
        </a:p>
      </dgm:t>
    </dgm:pt>
    <dgm:pt modelId="{839984F0-B19D-4B2E-BEC0-53FF434747E0}" type="sibTrans" cxnId="{84D60BF9-6589-4484-B72E-839E97BED190}">
      <dgm:prSet/>
      <dgm:spPr/>
      <dgm:t>
        <a:bodyPr/>
        <a:lstStyle/>
        <a:p>
          <a:endParaRPr lang="en-US"/>
        </a:p>
      </dgm:t>
    </dgm:pt>
    <dgm:pt modelId="{F739885B-16C2-4BCF-BF40-3FD45400F71C}">
      <dgm:prSet/>
      <dgm:spPr/>
      <dgm:t>
        <a:bodyPr/>
        <a:lstStyle/>
        <a:p>
          <a:r>
            <a:rPr lang="en-US" dirty="0" smtClean="0"/>
            <a:t>Cognitive dysfunction </a:t>
          </a:r>
          <a:endParaRPr lang="en-US" dirty="0"/>
        </a:p>
      </dgm:t>
    </dgm:pt>
    <dgm:pt modelId="{E2E9DCA2-9CED-416A-95B1-2B596E9EF3FB}" type="parTrans" cxnId="{5316ED0D-DAA0-4E4A-9C82-741E3F96B375}">
      <dgm:prSet/>
      <dgm:spPr/>
      <dgm:t>
        <a:bodyPr/>
        <a:lstStyle/>
        <a:p>
          <a:endParaRPr lang="en-US"/>
        </a:p>
      </dgm:t>
    </dgm:pt>
    <dgm:pt modelId="{C00B8767-21BB-40B8-87C7-1D8E5DA06F18}" type="sibTrans" cxnId="{5316ED0D-DAA0-4E4A-9C82-741E3F96B375}">
      <dgm:prSet/>
      <dgm:spPr/>
      <dgm:t>
        <a:bodyPr/>
        <a:lstStyle/>
        <a:p>
          <a:endParaRPr lang="en-US"/>
        </a:p>
      </dgm:t>
    </dgm:pt>
    <dgm:pt modelId="{36F30889-8D4B-45F7-B478-FEBE82994666}">
      <dgm:prSet/>
      <dgm:spPr/>
      <dgm:t>
        <a:bodyPr/>
        <a:lstStyle/>
        <a:p>
          <a:r>
            <a:rPr lang="en-US" dirty="0" smtClean="0"/>
            <a:t>Mood disorder </a:t>
          </a:r>
          <a:endParaRPr lang="en-US" dirty="0"/>
        </a:p>
      </dgm:t>
    </dgm:pt>
    <dgm:pt modelId="{90643B5D-A996-4074-8F45-DA7B8176E680}" type="parTrans" cxnId="{22DF669C-BA4B-4379-8F74-F86E2803CC55}">
      <dgm:prSet/>
      <dgm:spPr/>
      <dgm:t>
        <a:bodyPr/>
        <a:lstStyle/>
        <a:p>
          <a:endParaRPr lang="en-US"/>
        </a:p>
      </dgm:t>
    </dgm:pt>
    <dgm:pt modelId="{5CBB74AD-9920-4F5F-B3C3-529DD74081C4}" type="sibTrans" cxnId="{22DF669C-BA4B-4379-8F74-F86E2803CC55}">
      <dgm:prSet/>
      <dgm:spPr/>
      <dgm:t>
        <a:bodyPr/>
        <a:lstStyle/>
        <a:p>
          <a:endParaRPr lang="en-US"/>
        </a:p>
      </dgm:t>
    </dgm:pt>
    <dgm:pt modelId="{A5B09EFF-D278-476E-B219-B8174EDE3B63}">
      <dgm:prSet/>
      <dgm:spPr/>
      <dgm:t>
        <a:bodyPr/>
        <a:lstStyle/>
        <a:p>
          <a:r>
            <a:rPr lang="en-US" dirty="0" smtClean="0"/>
            <a:t>Psychosis </a:t>
          </a:r>
          <a:endParaRPr lang="en-US" dirty="0"/>
        </a:p>
      </dgm:t>
    </dgm:pt>
    <dgm:pt modelId="{E0C011FC-DE25-466C-AE57-1668CA4AF0AE}" type="parTrans" cxnId="{7101E07C-3C04-4D95-9796-614151822BC9}">
      <dgm:prSet/>
      <dgm:spPr/>
      <dgm:t>
        <a:bodyPr/>
        <a:lstStyle/>
        <a:p>
          <a:endParaRPr lang="en-US"/>
        </a:p>
      </dgm:t>
    </dgm:pt>
    <dgm:pt modelId="{30B837FF-973E-4F00-A1EB-20F1CEE9309C}" type="sibTrans" cxnId="{7101E07C-3C04-4D95-9796-614151822BC9}">
      <dgm:prSet/>
      <dgm:spPr/>
      <dgm:t>
        <a:bodyPr/>
        <a:lstStyle/>
        <a:p>
          <a:endParaRPr lang="en-US"/>
        </a:p>
      </dgm:t>
    </dgm:pt>
    <dgm:pt modelId="{0B4F8D44-135C-4F4C-9549-CC796AD94319}">
      <dgm:prSet phldrT="[Text]"/>
      <dgm:spPr/>
      <dgm:t>
        <a:bodyPr/>
        <a:lstStyle/>
        <a:p>
          <a:r>
            <a:rPr lang="fr-FR" dirty="0" smtClean="0"/>
            <a:t>Acute </a:t>
          </a:r>
          <a:r>
            <a:rPr lang="fr-FR" dirty="0" err="1" smtClean="0"/>
            <a:t>inflammatory</a:t>
          </a:r>
          <a:r>
            <a:rPr lang="fr-FR" dirty="0" smtClean="0"/>
            <a:t> </a:t>
          </a:r>
          <a:r>
            <a:rPr lang="fr-FR" dirty="0" err="1" smtClean="0"/>
            <a:t>demyelinating</a:t>
          </a:r>
          <a:r>
            <a:rPr lang="fr-FR" dirty="0" smtClean="0"/>
            <a:t> </a:t>
          </a:r>
          <a:r>
            <a:rPr lang="fr-FR" dirty="0" err="1" smtClean="0"/>
            <a:t>polyradiculoneuropathy</a:t>
          </a:r>
          <a:r>
            <a:rPr lang="fr-FR" dirty="0" smtClean="0"/>
            <a:t> (</a:t>
          </a:r>
          <a:r>
            <a:rPr lang="fr-FR" dirty="0" err="1" smtClean="0"/>
            <a:t>Guillain–Barré</a:t>
          </a:r>
          <a:r>
            <a:rPr lang="fr-FR" dirty="0" smtClean="0"/>
            <a:t> syndrome) </a:t>
          </a:r>
          <a:endParaRPr lang="en-US" dirty="0"/>
        </a:p>
      </dgm:t>
    </dgm:pt>
    <dgm:pt modelId="{B03A71B5-2281-45F7-8019-F9F46B124A6C}" type="parTrans" cxnId="{BA33EEC5-57E7-4AA2-BCB3-0787484789BE}">
      <dgm:prSet/>
      <dgm:spPr/>
    </dgm:pt>
    <dgm:pt modelId="{EB56EFE2-3D7A-456A-B33D-1BBA4401B7E8}" type="sibTrans" cxnId="{BA33EEC5-57E7-4AA2-BCB3-0787484789BE}">
      <dgm:prSet/>
      <dgm:spPr/>
    </dgm:pt>
    <dgm:pt modelId="{6B57B904-963B-4C18-AFC7-26D1E092DE2C}">
      <dgm:prSet/>
      <dgm:spPr/>
      <dgm:t>
        <a:bodyPr/>
        <a:lstStyle/>
        <a:p>
          <a:r>
            <a:rPr lang="en-US" dirty="0" smtClean="0"/>
            <a:t>Autonomic disorder </a:t>
          </a:r>
          <a:endParaRPr lang="en-US" dirty="0"/>
        </a:p>
      </dgm:t>
    </dgm:pt>
    <dgm:pt modelId="{18BEEF33-C460-44E8-B5FC-323E829C1C6D}" type="parTrans" cxnId="{8B2A1494-0274-420B-9453-15DABC5A0B03}">
      <dgm:prSet/>
      <dgm:spPr/>
      <dgm:t>
        <a:bodyPr/>
        <a:lstStyle/>
        <a:p>
          <a:endParaRPr lang="en-US"/>
        </a:p>
      </dgm:t>
    </dgm:pt>
    <dgm:pt modelId="{71EF4AAD-A283-4E3D-8358-3774E1B753BC}" type="sibTrans" cxnId="{8B2A1494-0274-420B-9453-15DABC5A0B03}">
      <dgm:prSet/>
      <dgm:spPr/>
      <dgm:t>
        <a:bodyPr/>
        <a:lstStyle/>
        <a:p>
          <a:endParaRPr lang="en-US"/>
        </a:p>
      </dgm:t>
    </dgm:pt>
    <dgm:pt modelId="{A8A23CC0-FA82-4825-ADFD-FBE19129D370}">
      <dgm:prSet/>
      <dgm:spPr/>
      <dgm:t>
        <a:bodyPr/>
        <a:lstStyle/>
        <a:p>
          <a:r>
            <a:rPr lang="en-US" smtClean="0"/>
            <a:t>Mononeuropathy, single/multiplex </a:t>
          </a:r>
          <a:endParaRPr lang="en-US"/>
        </a:p>
      </dgm:t>
    </dgm:pt>
    <dgm:pt modelId="{92F3A871-F8A7-4FD7-AA0C-13B84FBEBC4A}" type="parTrans" cxnId="{D79906E5-E84A-4D70-80F2-7AE26151187F}">
      <dgm:prSet/>
      <dgm:spPr/>
      <dgm:t>
        <a:bodyPr/>
        <a:lstStyle/>
        <a:p>
          <a:endParaRPr lang="en-US"/>
        </a:p>
      </dgm:t>
    </dgm:pt>
    <dgm:pt modelId="{ECD339E0-A0D3-43F9-89E9-C42F2347FA87}" type="sibTrans" cxnId="{D79906E5-E84A-4D70-80F2-7AE26151187F}">
      <dgm:prSet/>
      <dgm:spPr/>
      <dgm:t>
        <a:bodyPr/>
        <a:lstStyle/>
        <a:p>
          <a:endParaRPr lang="en-US"/>
        </a:p>
      </dgm:t>
    </dgm:pt>
    <dgm:pt modelId="{9943824C-B7CC-4BC1-9CEB-75EB5CAB031F}">
      <dgm:prSet/>
      <dgm:spPr/>
      <dgm:t>
        <a:bodyPr/>
        <a:lstStyle/>
        <a:p>
          <a:r>
            <a:rPr lang="en-US" dirty="0" smtClean="0"/>
            <a:t>Myasthenia gravis </a:t>
          </a:r>
          <a:endParaRPr lang="en-US" dirty="0"/>
        </a:p>
      </dgm:t>
    </dgm:pt>
    <dgm:pt modelId="{C367A9A2-1E83-4CFB-9FEE-98B6258C9A21}" type="parTrans" cxnId="{D438B068-8CD4-4A12-BC66-71C6009E2517}">
      <dgm:prSet/>
      <dgm:spPr/>
      <dgm:t>
        <a:bodyPr/>
        <a:lstStyle/>
        <a:p>
          <a:endParaRPr lang="en-US"/>
        </a:p>
      </dgm:t>
    </dgm:pt>
    <dgm:pt modelId="{4E1E2F10-F8E2-4200-94EB-DE771200AE39}" type="sibTrans" cxnId="{D438B068-8CD4-4A12-BC66-71C6009E2517}">
      <dgm:prSet/>
      <dgm:spPr/>
      <dgm:t>
        <a:bodyPr/>
        <a:lstStyle/>
        <a:p>
          <a:endParaRPr lang="en-US"/>
        </a:p>
      </dgm:t>
    </dgm:pt>
    <dgm:pt modelId="{D21E956D-7B9E-4FD8-AD05-83D48DB24B56}">
      <dgm:prSet/>
      <dgm:spPr/>
      <dgm:t>
        <a:bodyPr/>
        <a:lstStyle/>
        <a:p>
          <a:r>
            <a:rPr lang="en-US" smtClean="0"/>
            <a:t>Neuropathy, cranial </a:t>
          </a:r>
          <a:endParaRPr lang="en-US"/>
        </a:p>
      </dgm:t>
    </dgm:pt>
    <dgm:pt modelId="{8F071764-3057-459C-8F1C-82561E470EED}" type="parTrans" cxnId="{E21DD1BB-0E40-47CE-A10D-0CF8B6968AEF}">
      <dgm:prSet/>
      <dgm:spPr/>
      <dgm:t>
        <a:bodyPr/>
        <a:lstStyle/>
        <a:p>
          <a:endParaRPr lang="en-US"/>
        </a:p>
      </dgm:t>
    </dgm:pt>
    <dgm:pt modelId="{7AAA197E-F4F1-411E-9E5D-6106776303B4}" type="sibTrans" cxnId="{E21DD1BB-0E40-47CE-A10D-0CF8B6968AEF}">
      <dgm:prSet/>
      <dgm:spPr/>
      <dgm:t>
        <a:bodyPr/>
        <a:lstStyle/>
        <a:p>
          <a:endParaRPr lang="en-US"/>
        </a:p>
      </dgm:t>
    </dgm:pt>
    <dgm:pt modelId="{8BC1B859-3CDC-47D5-926B-B872B8619B3D}">
      <dgm:prSet/>
      <dgm:spPr/>
      <dgm:t>
        <a:bodyPr/>
        <a:lstStyle/>
        <a:p>
          <a:r>
            <a:rPr lang="en-US" smtClean="0"/>
            <a:t>Plexopathy </a:t>
          </a:r>
          <a:endParaRPr lang="en-US"/>
        </a:p>
      </dgm:t>
    </dgm:pt>
    <dgm:pt modelId="{018C2C43-CEE4-4E9B-920E-E9FB47541C9E}" type="parTrans" cxnId="{976589D1-355B-454A-AAAD-915DFED256BF}">
      <dgm:prSet/>
      <dgm:spPr/>
      <dgm:t>
        <a:bodyPr/>
        <a:lstStyle/>
        <a:p>
          <a:endParaRPr lang="en-US"/>
        </a:p>
      </dgm:t>
    </dgm:pt>
    <dgm:pt modelId="{2472B9C6-8D0C-4013-BF2C-40EFF4E8B0C8}" type="sibTrans" cxnId="{976589D1-355B-454A-AAAD-915DFED256BF}">
      <dgm:prSet/>
      <dgm:spPr/>
      <dgm:t>
        <a:bodyPr/>
        <a:lstStyle/>
        <a:p>
          <a:endParaRPr lang="en-US"/>
        </a:p>
      </dgm:t>
    </dgm:pt>
    <dgm:pt modelId="{B182ADB5-E04A-4219-8C30-DAFA3EDCC0D1}">
      <dgm:prSet/>
      <dgm:spPr/>
      <dgm:t>
        <a:bodyPr/>
        <a:lstStyle/>
        <a:p>
          <a:r>
            <a:rPr lang="en-US" smtClean="0"/>
            <a:t>Polyneuropathy </a:t>
          </a:r>
          <a:endParaRPr lang="en-US"/>
        </a:p>
      </dgm:t>
    </dgm:pt>
    <dgm:pt modelId="{B46372EE-11C2-4986-82D9-3B5361A89844}" type="parTrans" cxnId="{16ACB8D1-51BF-4495-A463-AD4C65F0DEEB}">
      <dgm:prSet/>
      <dgm:spPr/>
      <dgm:t>
        <a:bodyPr/>
        <a:lstStyle/>
        <a:p>
          <a:endParaRPr lang="en-US"/>
        </a:p>
      </dgm:t>
    </dgm:pt>
    <dgm:pt modelId="{05B50C9D-B1F8-443F-A1E5-4981E5DA4C17}" type="sibTrans" cxnId="{16ACB8D1-51BF-4495-A463-AD4C65F0DEEB}">
      <dgm:prSet/>
      <dgm:spPr/>
      <dgm:t>
        <a:bodyPr/>
        <a:lstStyle/>
        <a:p>
          <a:endParaRPr lang="en-US"/>
        </a:p>
      </dgm:t>
    </dgm:pt>
    <dgm:pt modelId="{6D3FCE28-F653-448E-ADD8-59EBD94085DF}" type="pres">
      <dgm:prSet presAssocID="{7EDA95B7-2B46-4D36-93E2-3D71776F2CF6}" presName="composite" presStyleCnt="0">
        <dgm:presLayoutVars>
          <dgm:chMax val="1"/>
          <dgm:dir/>
          <dgm:resizeHandles val="exact"/>
        </dgm:presLayoutVars>
      </dgm:prSet>
      <dgm:spPr/>
      <dgm:t>
        <a:bodyPr/>
        <a:lstStyle/>
        <a:p>
          <a:endParaRPr lang="en-US"/>
        </a:p>
      </dgm:t>
    </dgm:pt>
    <dgm:pt modelId="{EA09EB7C-0F64-4B46-ABCF-AFD814957A1F}" type="pres">
      <dgm:prSet presAssocID="{570A3914-1E0D-4666-B1E2-9C13D0B34389}" presName="roof" presStyleLbl="dkBgShp" presStyleIdx="0" presStyleCnt="2"/>
      <dgm:spPr/>
      <dgm:t>
        <a:bodyPr/>
        <a:lstStyle/>
        <a:p>
          <a:endParaRPr lang="en-US"/>
        </a:p>
      </dgm:t>
    </dgm:pt>
    <dgm:pt modelId="{25E070E2-5274-42BB-B469-7018B3FD0124}" type="pres">
      <dgm:prSet presAssocID="{570A3914-1E0D-4666-B1E2-9C13D0B34389}" presName="pillars" presStyleCnt="0"/>
      <dgm:spPr/>
      <dgm:t>
        <a:bodyPr/>
        <a:lstStyle/>
        <a:p>
          <a:endParaRPr lang="en-GB"/>
        </a:p>
      </dgm:t>
    </dgm:pt>
    <dgm:pt modelId="{FCD890D8-C5EE-488C-B9ED-6BCC69026132}" type="pres">
      <dgm:prSet presAssocID="{570A3914-1E0D-4666-B1E2-9C13D0B34389}" presName="pillar1" presStyleLbl="node1" presStyleIdx="0" presStyleCnt="2">
        <dgm:presLayoutVars>
          <dgm:bulletEnabled val="1"/>
        </dgm:presLayoutVars>
      </dgm:prSet>
      <dgm:spPr/>
      <dgm:t>
        <a:bodyPr/>
        <a:lstStyle/>
        <a:p>
          <a:endParaRPr lang="en-US"/>
        </a:p>
      </dgm:t>
    </dgm:pt>
    <dgm:pt modelId="{163A9BF4-9277-4D6E-BB06-D72DEE478191}" type="pres">
      <dgm:prSet presAssocID="{DE9B8EC8-1D0A-4017-8040-3F68DC28F797}" presName="pillarX" presStyleLbl="node1" presStyleIdx="1" presStyleCnt="2">
        <dgm:presLayoutVars>
          <dgm:bulletEnabled val="1"/>
        </dgm:presLayoutVars>
      </dgm:prSet>
      <dgm:spPr/>
      <dgm:t>
        <a:bodyPr/>
        <a:lstStyle/>
        <a:p>
          <a:endParaRPr lang="en-US"/>
        </a:p>
      </dgm:t>
    </dgm:pt>
    <dgm:pt modelId="{99B10212-8D16-4807-B8A6-315C7F43BCFC}" type="pres">
      <dgm:prSet presAssocID="{570A3914-1E0D-4666-B1E2-9C13D0B34389}" presName="base" presStyleLbl="dkBgShp" presStyleIdx="1" presStyleCnt="2"/>
      <dgm:spPr/>
      <dgm:t>
        <a:bodyPr/>
        <a:lstStyle/>
        <a:p>
          <a:endParaRPr lang="en-GB"/>
        </a:p>
      </dgm:t>
    </dgm:pt>
  </dgm:ptLst>
  <dgm:cxnLst>
    <dgm:cxn modelId="{E2F28B44-1550-4C8D-BAE0-3D600A617423}" type="presOf" srcId="{30577716-CBF4-4922-99FF-EC0A7CBE56BE}" destId="{FCD890D8-C5EE-488C-B9ED-6BCC69026132}" srcOrd="0" destOrd="8" presId="urn:microsoft.com/office/officeart/2005/8/layout/hList3"/>
    <dgm:cxn modelId="{B2BF24FF-B767-44DE-9DE1-8CB2630F636B}" srcId="{832739EA-3220-4E1C-9554-758A2EF27FC6}" destId="{FC7B4FB0-7073-487B-81CD-883F31037CBE}" srcOrd="2" destOrd="0" parTransId="{960A070A-A438-4718-9A65-5330CC6B3E16}" sibTransId="{5661C384-6D39-4E0D-8597-4B8CB3C17F90}"/>
    <dgm:cxn modelId="{AD851F82-6DFD-43AB-9E92-45658D7C56F0}" type="presOf" srcId="{CDF82163-DE64-427F-BA76-C26A6C744288}" destId="{FCD890D8-C5EE-488C-B9ED-6BCC69026132}" srcOrd="0" destOrd="7" presId="urn:microsoft.com/office/officeart/2005/8/layout/hList3"/>
    <dgm:cxn modelId="{16ACB8D1-51BF-4495-A463-AD4C65F0DEEB}" srcId="{DE9B8EC8-1D0A-4017-8040-3F68DC28F797}" destId="{B182ADB5-E04A-4219-8C30-DAFA3EDCC0D1}" srcOrd="6" destOrd="0" parTransId="{B46372EE-11C2-4986-82D9-3B5361A89844}" sibTransId="{05B50C9D-B1F8-443F-A1E5-4981E5DA4C17}"/>
    <dgm:cxn modelId="{E1C21B46-023D-4538-B8A0-76215CE87468}" srcId="{7EDA95B7-2B46-4D36-93E2-3D71776F2CF6}" destId="{570A3914-1E0D-4666-B1E2-9C13D0B34389}" srcOrd="0" destOrd="0" parTransId="{3010F3D9-7FBC-407F-A78B-9A8375CF2D55}" sibTransId="{83EC65DB-809E-415D-868B-358B477AC76E}"/>
    <dgm:cxn modelId="{84D60BF9-6589-4484-B72E-839E97BED190}" srcId="{832739EA-3220-4E1C-9554-758A2EF27FC6}" destId="{42B2F376-05CD-4F18-B168-9595EA99903E}" srcOrd="8" destOrd="0" parTransId="{2287A325-DE30-4337-B326-2CD6AC2E0844}" sibTransId="{839984F0-B19D-4B2E-BEC0-53FF434747E0}"/>
    <dgm:cxn modelId="{BA33EEC5-57E7-4AA2-BCB3-0787484789BE}" srcId="{DE9B8EC8-1D0A-4017-8040-3F68DC28F797}" destId="{0B4F8D44-135C-4F4C-9549-CC796AD94319}" srcOrd="0" destOrd="0" parTransId="{B03A71B5-2281-45F7-8019-F9F46B124A6C}" sibTransId="{EB56EFE2-3D7A-456A-B33D-1BBA4401B7E8}"/>
    <dgm:cxn modelId="{DF7D77EF-EDC7-4A5A-8822-0E9D8E292DDE}" type="presOf" srcId="{A5B09EFF-D278-476E-B219-B8174EDE3B63}" destId="{FCD890D8-C5EE-488C-B9ED-6BCC69026132}" srcOrd="0" destOrd="12" presId="urn:microsoft.com/office/officeart/2005/8/layout/hList3"/>
    <dgm:cxn modelId="{63C89275-01F7-440B-8093-017AF0953E04}" type="presOf" srcId="{7EDA95B7-2B46-4D36-93E2-3D71776F2CF6}" destId="{6D3FCE28-F653-448E-ADD8-59EBD94085DF}" srcOrd="0" destOrd="0" presId="urn:microsoft.com/office/officeart/2005/8/layout/hList3"/>
    <dgm:cxn modelId="{266CE7F2-6011-4B9B-B1DA-FDC9A2ADA02E}" type="presOf" srcId="{36F30889-8D4B-45F7-B478-FEBE82994666}" destId="{FCD890D8-C5EE-488C-B9ED-6BCC69026132}" srcOrd="0" destOrd="11" presId="urn:microsoft.com/office/officeart/2005/8/layout/hList3"/>
    <dgm:cxn modelId="{1697312D-902D-46C0-BAA2-F6E52CCBA496}" srcId="{832739EA-3220-4E1C-9554-758A2EF27FC6}" destId="{CDF82163-DE64-427F-BA76-C26A6C744288}" srcOrd="6" destOrd="0" parTransId="{D0EE67D3-91CF-4622-AC06-7F19364EFB9E}" sibTransId="{403BB3F4-CC6B-448C-9C8C-9BE48EDA6091}"/>
    <dgm:cxn modelId="{1D0485E2-DA71-413C-8E74-53E681817752}" type="presOf" srcId="{D21E956D-7B9E-4FD8-AD05-83D48DB24B56}" destId="{163A9BF4-9277-4D6E-BB06-D72DEE478191}" srcOrd="0" destOrd="5" presId="urn:microsoft.com/office/officeart/2005/8/layout/hList3"/>
    <dgm:cxn modelId="{52C8DC05-C89D-43A1-8DEE-E4C23F21B97B}" type="presOf" srcId="{9943824C-B7CC-4BC1-9CEB-75EB5CAB031F}" destId="{163A9BF4-9277-4D6E-BB06-D72DEE478191}" srcOrd="0" destOrd="4" presId="urn:microsoft.com/office/officeart/2005/8/layout/hList3"/>
    <dgm:cxn modelId="{22DF669C-BA4B-4379-8F74-F86E2803CC55}" srcId="{832739EA-3220-4E1C-9554-758A2EF27FC6}" destId="{36F30889-8D4B-45F7-B478-FEBE82994666}" srcOrd="10" destOrd="0" parTransId="{90643B5D-A996-4074-8F45-DA7B8176E680}" sibTransId="{5CBB74AD-9920-4F5F-B3C3-529DD74081C4}"/>
    <dgm:cxn modelId="{874B5FCF-74E2-4877-A1C4-75D69AA06B4C}" type="presOf" srcId="{832739EA-3220-4E1C-9554-758A2EF27FC6}" destId="{FCD890D8-C5EE-488C-B9ED-6BCC69026132}" srcOrd="0" destOrd="0" presId="urn:microsoft.com/office/officeart/2005/8/layout/hList3"/>
    <dgm:cxn modelId="{976589D1-355B-454A-AAAD-915DFED256BF}" srcId="{DE9B8EC8-1D0A-4017-8040-3F68DC28F797}" destId="{8BC1B859-3CDC-47D5-926B-B872B8619B3D}" srcOrd="5" destOrd="0" parTransId="{018C2C43-CEE4-4E9B-920E-E9FB47541C9E}" sibTransId="{2472B9C6-8D0C-4013-BF2C-40EFF4E8B0C8}"/>
    <dgm:cxn modelId="{F4D5D129-2F21-4AE5-A317-ABC15C31AEDD}" srcId="{570A3914-1E0D-4666-B1E2-9C13D0B34389}" destId="{832739EA-3220-4E1C-9554-758A2EF27FC6}" srcOrd="0" destOrd="0" parTransId="{E3EE464A-2AA6-4C21-BA21-3D324B7A8AC5}" sibTransId="{95FD2B2E-8540-4297-8FC5-929A50CC0969}"/>
    <dgm:cxn modelId="{8336BB4A-AD21-415C-B9C5-EDF9D0514BCA}" type="presOf" srcId="{6B57B904-963B-4C18-AFC7-26D1E092DE2C}" destId="{163A9BF4-9277-4D6E-BB06-D72DEE478191}" srcOrd="0" destOrd="2" presId="urn:microsoft.com/office/officeart/2005/8/layout/hList3"/>
    <dgm:cxn modelId="{8B2A1494-0274-420B-9453-15DABC5A0B03}" srcId="{DE9B8EC8-1D0A-4017-8040-3F68DC28F797}" destId="{6B57B904-963B-4C18-AFC7-26D1E092DE2C}" srcOrd="1" destOrd="0" parTransId="{18BEEF33-C460-44E8-B5FC-323E829C1C6D}" sibTransId="{71EF4AAD-A283-4E3D-8358-3774E1B753BC}"/>
    <dgm:cxn modelId="{A0003687-84E7-4C7F-BF52-9AF934F6E747}" type="presOf" srcId="{33B4508D-0A0F-4B84-9E0D-7BB2561ABE14}" destId="{FCD890D8-C5EE-488C-B9ED-6BCC69026132}" srcOrd="0" destOrd="5" presId="urn:microsoft.com/office/officeart/2005/8/layout/hList3"/>
    <dgm:cxn modelId="{FF23490E-A4D3-46C4-B9A8-98A78EF03799}" type="presOf" srcId="{77B14162-705A-4B78-B9CE-000AD7752551}" destId="{FCD890D8-C5EE-488C-B9ED-6BCC69026132}" srcOrd="0" destOrd="2" presId="urn:microsoft.com/office/officeart/2005/8/layout/hList3"/>
    <dgm:cxn modelId="{297169D2-4AA0-4E4B-B841-94A15745FB00}" srcId="{832739EA-3220-4E1C-9554-758A2EF27FC6}" destId="{16F523AA-BBFA-4EBD-AF1D-D8315D90A163}" srcOrd="5" destOrd="0" parTransId="{E49A31C6-64C1-4535-AC14-1C43271FB220}" sibTransId="{B969AD22-9B9B-45D6-901C-D544388E9996}"/>
    <dgm:cxn modelId="{09699A0B-95DD-412E-A549-2FFED5CD430B}" type="presOf" srcId="{A8A23CC0-FA82-4825-ADFD-FBE19129D370}" destId="{163A9BF4-9277-4D6E-BB06-D72DEE478191}" srcOrd="0" destOrd="3" presId="urn:microsoft.com/office/officeart/2005/8/layout/hList3"/>
    <dgm:cxn modelId="{9AB7C0CE-64BA-41AA-A762-996864A4610A}" srcId="{832739EA-3220-4E1C-9554-758A2EF27FC6}" destId="{E687B59A-1653-48A9-8388-301771C04935}" srcOrd="0" destOrd="0" parTransId="{77815236-50F5-48CF-B610-32D6B339F5B7}" sibTransId="{DEF80FF0-281A-41ED-BF6B-1FAE127AB856}"/>
    <dgm:cxn modelId="{4BAEDF35-B8A6-430D-AA78-C4F98F3F6430}" type="presOf" srcId="{DE9B8EC8-1D0A-4017-8040-3F68DC28F797}" destId="{163A9BF4-9277-4D6E-BB06-D72DEE478191}" srcOrd="0" destOrd="0" presId="urn:microsoft.com/office/officeart/2005/8/layout/hList3"/>
    <dgm:cxn modelId="{DF0637B3-E4E6-459B-A5AD-061360FD66E1}" type="presOf" srcId="{570A3914-1E0D-4666-B1E2-9C13D0B34389}" destId="{EA09EB7C-0F64-4B46-ABCF-AFD814957A1F}" srcOrd="0" destOrd="0" presId="urn:microsoft.com/office/officeart/2005/8/layout/hList3"/>
    <dgm:cxn modelId="{1091F7C8-B8D8-4D14-A76D-0DEC5B3856A5}" type="presOf" srcId="{0B4F8D44-135C-4F4C-9549-CC796AD94319}" destId="{163A9BF4-9277-4D6E-BB06-D72DEE478191}" srcOrd="0" destOrd="1" presId="urn:microsoft.com/office/officeart/2005/8/layout/hList3"/>
    <dgm:cxn modelId="{D03C5C14-9DC7-477E-8F56-734436EAB88F}" type="presOf" srcId="{42B2F376-05CD-4F18-B168-9595EA99903E}" destId="{FCD890D8-C5EE-488C-B9ED-6BCC69026132}" srcOrd="0" destOrd="9" presId="urn:microsoft.com/office/officeart/2005/8/layout/hList3"/>
    <dgm:cxn modelId="{E21DD1BB-0E40-47CE-A10D-0CF8B6968AEF}" srcId="{DE9B8EC8-1D0A-4017-8040-3F68DC28F797}" destId="{D21E956D-7B9E-4FD8-AD05-83D48DB24B56}" srcOrd="4" destOrd="0" parTransId="{8F071764-3057-459C-8F1C-82561E470EED}" sibTransId="{7AAA197E-F4F1-411E-9E5D-6106776303B4}"/>
    <dgm:cxn modelId="{A8F4DCFB-1432-4FFC-9E33-F2D78B2865DC}" type="presOf" srcId="{F739885B-16C2-4BCF-BF40-3FD45400F71C}" destId="{FCD890D8-C5EE-488C-B9ED-6BCC69026132}" srcOrd="0" destOrd="10" presId="urn:microsoft.com/office/officeart/2005/8/layout/hList3"/>
    <dgm:cxn modelId="{D79906E5-E84A-4D70-80F2-7AE26151187F}" srcId="{DE9B8EC8-1D0A-4017-8040-3F68DC28F797}" destId="{A8A23CC0-FA82-4825-ADFD-FBE19129D370}" srcOrd="2" destOrd="0" parTransId="{92F3A871-F8A7-4FD7-AA0C-13B84FBEBC4A}" sibTransId="{ECD339E0-A0D3-43F9-89E9-C42F2347FA87}"/>
    <dgm:cxn modelId="{21A53772-43C3-4DD3-B328-E93D090BE573}" type="presOf" srcId="{6DE2ED28-0252-4C23-8062-FF7A4E6CD9BB}" destId="{FCD890D8-C5EE-488C-B9ED-6BCC69026132}" srcOrd="0" destOrd="4" presId="urn:microsoft.com/office/officeart/2005/8/layout/hList3"/>
    <dgm:cxn modelId="{187504B2-E111-46B4-B3D5-71CA590B4826}" srcId="{832739EA-3220-4E1C-9554-758A2EF27FC6}" destId="{6DE2ED28-0252-4C23-8062-FF7A4E6CD9BB}" srcOrd="3" destOrd="0" parTransId="{9AF17C9B-DDCD-4E84-A474-7D0D5389CDA3}" sibTransId="{A378A7A7-69D5-4A02-819C-5FE665AA8E5A}"/>
    <dgm:cxn modelId="{EB360C0F-3616-4615-BE85-3BDB7F2109F3}" srcId="{832739EA-3220-4E1C-9554-758A2EF27FC6}" destId="{33B4508D-0A0F-4B84-9E0D-7BB2561ABE14}" srcOrd="4" destOrd="0" parTransId="{95020D35-DDBC-4384-99D3-E3A061805C6B}" sibTransId="{FEFF300C-73E0-4986-94A9-A99717C5BBA3}"/>
    <dgm:cxn modelId="{7101E07C-3C04-4D95-9796-614151822BC9}" srcId="{832739EA-3220-4E1C-9554-758A2EF27FC6}" destId="{A5B09EFF-D278-476E-B219-B8174EDE3B63}" srcOrd="11" destOrd="0" parTransId="{E0C011FC-DE25-466C-AE57-1668CA4AF0AE}" sibTransId="{30B837FF-973E-4F00-A1EB-20F1CEE9309C}"/>
    <dgm:cxn modelId="{D438B068-8CD4-4A12-BC66-71C6009E2517}" srcId="{DE9B8EC8-1D0A-4017-8040-3F68DC28F797}" destId="{9943824C-B7CC-4BC1-9CEB-75EB5CAB031F}" srcOrd="3" destOrd="0" parTransId="{C367A9A2-1E83-4CFB-9FEE-98B6258C9A21}" sibTransId="{4E1E2F10-F8E2-4200-94EB-DE771200AE39}"/>
    <dgm:cxn modelId="{203E0D43-E8A2-49F4-AD16-CE836236FFF9}" srcId="{832739EA-3220-4E1C-9554-758A2EF27FC6}" destId="{77B14162-705A-4B78-B9CE-000AD7752551}" srcOrd="1" destOrd="0" parTransId="{0F77776D-6DA6-4BBE-8328-7DD9F76EFF82}" sibTransId="{18A4E32D-9985-4335-8460-5DD8F1088AD7}"/>
    <dgm:cxn modelId="{CB847271-291A-4970-A044-442D629C833B}" type="presOf" srcId="{16F523AA-BBFA-4EBD-AF1D-D8315D90A163}" destId="{FCD890D8-C5EE-488C-B9ED-6BCC69026132}" srcOrd="0" destOrd="6" presId="urn:microsoft.com/office/officeart/2005/8/layout/hList3"/>
    <dgm:cxn modelId="{9DF0AAED-3008-4DB1-A7D9-8A1431090E52}" type="presOf" srcId="{FC7B4FB0-7073-487B-81CD-883F31037CBE}" destId="{FCD890D8-C5EE-488C-B9ED-6BCC69026132}" srcOrd="0" destOrd="3" presId="urn:microsoft.com/office/officeart/2005/8/layout/hList3"/>
    <dgm:cxn modelId="{35D4FA90-5962-4A3B-9A35-7C86C7D761E5}" type="presOf" srcId="{8BC1B859-3CDC-47D5-926B-B872B8619B3D}" destId="{163A9BF4-9277-4D6E-BB06-D72DEE478191}" srcOrd="0" destOrd="6" presId="urn:microsoft.com/office/officeart/2005/8/layout/hList3"/>
    <dgm:cxn modelId="{5316ED0D-DAA0-4E4A-9C82-741E3F96B375}" srcId="{832739EA-3220-4E1C-9554-758A2EF27FC6}" destId="{F739885B-16C2-4BCF-BF40-3FD45400F71C}" srcOrd="9" destOrd="0" parTransId="{E2E9DCA2-9CED-416A-95B1-2B596E9EF3FB}" sibTransId="{C00B8767-21BB-40B8-87C7-1D8E5DA06F18}"/>
    <dgm:cxn modelId="{A45B8E98-4AB8-434C-9245-7F035E033ECE}" type="presOf" srcId="{E687B59A-1653-48A9-8388-301771C04935}" destId="{FCD890D8-C5EE-488C-B9ED-6BCC69026132}" srcOrd="0" destOrd="1" presId="urn:microsoft.com/office/officeart/2005/8/layout/hList3"/>
    <dgm:cxn modelId="{EFEB8A81-7E56-458A-9F72-69F0797B909C}" srcId="{570A3914-1E0D-4666-B1E2-9C13D0B34389}" destId="{DE9B8EC8-1D0A-4017-8040-3F68DC28F797}" srcOrd="1" destOrd="0" parTransId="{5114DE18-1B41-4F31-A70C-2ED057876D73}" sibTransId="{F6E16B9D-C418-4418-9AB4-C4060AFB9A40}"/>
    <dgm:cxn modelId="{313C0306-8DBB-4513-B5E3-8580901FF0F1}" type="presOf" srcId="{B182ADB5-E04A-4219-8C30-DAFA3EDCC0D1}" destId="{163A9BF4-9277-4D6E-BB06-D72DEE478191}" srcOrd="0" destOrd="7" presId="urn:microsoft.com/office/officeart/2005/8/layout/hList3"/>
    <dgm:cxn modelId="{39D2F07B-F3E6-47EF-80C4-AA0F4C385B63}" srcId="{832739EA-3220-4E1C-9554-758A2EF27FC6}" destId="{30577716-CBF4-4922-99FF-EC0A7CBE56BE}" srcOrd="7" destOrd="0" parTransId="{7084BF15-21A1-41E0-B0AB-287F9BC3E342}" sibTransId="{4838A61C-A13E-4D2C-B0E8-141940F28846}"/>
    <dgm:cxn modelId="{432D3478-17E0-4A16-BE26-EA5F3F7826E1}" type="presParOf" srcId="{6D3FCE28-F653-448E-ADD8-59EBD94085DF}" destId="{EA09EB7C-0F64-4B46-ABCF-AFD814957A1F}" srcOrd="0" destOrd="0" presId="urn:microsoft.com/office/officeart/2005/8/layout/hList3"/>
    <dgm:cxn modelId="{EF2614C6-06BD-4753-A3DF-7AB3F9B3896C}" type="presParOf" srcId="{6D3FCE28-F653-448E-ADD8-59EBD94085DF}" destId="{25E070E2-5274-42BB-B469-7018B3FD0124}" srcOrd="1" destOrd="0" presId="urn:microsoft.com/office/officeart/2005/8/layout/hList3"/>
    <dgm:cxn modelId="{6A7935D5-EA2C-4C8A-B185-7F5872CAAC6E}" type="presParOf" srcId="{25E070E2-5274-42BB-B469-7018B3FD0124}" destId="{FCD890D8-C5EE-488C-B9ED-6BCC69026132}" srcOrd="0" destOrd="0" presId="urn:microsoft.com/office/officeart/2005/8/layout/hList3"/>
    <dgm:cxn modelId="{51FAC7E1-1C16-47F8-B3A9-F2D501506194}" type="presParOf" srcId="{25E070E2-5274-42BB-B469-7018B3FD0124}" destId="{163A9BF4-9277-4D6E-BB06-D72DEE478191}" srcOrd="1" destOrd="0" presId="urn:microsoft.com/office/officeart/2005/8/layout/hList3"/>
    <dgm:cxn modelId="{7E6C4E6F-98B6-4B1B-9E15-C86716D936F8}" type="presParOf" srcId="{6D3FCE28-F653-448E-ADD8-59EBD94085DF}" destId="{99B10212-8D16-4807-B8A6-315C7F43BCFC}"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10B6054-9783-4CF2-BC14-25476A31AFA8}" type="datetimeFigureOut">
              <a:rPr lang="en-US" smtClean="0"/>
              <a:pPr/>
              <a:t>11/15/2015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F4A4DBE-60A5-452B-B074-38EC73FA36C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0B6054-9783-4CF2-BC14-25476A31AFA8}"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A4DBE-60A5-452B-B074-38EC73FA36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F4A4DBE-60A5-452B-B074-38EC73FA36C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0B6054-9783-4CF2-BC14-25476A31AFA8}"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10B6054-9783-4CF2-BC14-25476A31AFA8}"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F4A4DBE-60A5-452B-B074-38EC73FA36C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10B6054-9783-4CF2-BC14-25476A31AFA8}" type="datetimeFigureOut">
              <a:rPr lang="en-US" smtClean="0"/>
              <a:pPr/>
              <a:t>11/15/2015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F4A4DBE-60A5-452B-B074-38EC73FA36C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10B6054-9783-4CF2-BC14-25476A31AFA8}" type="datetimeFigureOut">
              <a:rPr lang="en-US" smtClean="0"/>
              <a:pPr/>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A4DBE-60A5-452B-B074-38EC73FA36C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10B6054-9783-4CF2-BC14-25476A31AFA8}" type="datetimeFigureOut">
              <a:rPr lang="en-US" smtClean="0"/>
              <a:pPr/>
              <a:t>11/15/2015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F4A4DBE-60A5-452B-B074-38EC73FA36C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0B6054-9783-4CF2-BC14-25476A31AFA8}" type="datetimeFigureOut">
              <a:rPr lang="en-US" smtClean="0"/>
              <a:pPr/>
              <a:t>11/15/2015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F4A4DBE-60A5-452B-B074-38EC73FA36CB}"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10B6054-9783-4CF2-BC14-25476A31AFA8}" type="datetimeFigureOut">
              <a:rPr lang="en-US" smtClean="0"/>
              <a:pPr/>
              <a:t>11/15/2015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F4A4DBE-60A5-452B-B074-38EC73FA36CB}"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F4A4DBE-60A5-452B-B074-38EC73FA36C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10B6054-9783-4CF2-BC14-25476A31AFA8}" type="datetimeFigureOut">
              <a:rPr lang="en-US" smtClean="0"/>
              <a:pPr/>
              <a:t>11/15/2015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F4A4DBE-60A5-452B-B074-38EC73FA36C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10B6054-9783-4CF2-BC14-25476A31AFA8}" type="datetimeFigureOut">
              <a:rPr lang="en-US" smtClean="0"/>
              <a:pPr/>
              <a:t>11/15/2015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10B6054-9783-4CF2-BC14-25476A31AFA8}" type="datetimeFigureOut">
              <a:rPr lang="en-US" smtClean="0"/>
              <a:pPr/>
              <a:t>11/15/2015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F4A4DBE-60A5-452B-B074-38EC73FA36C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smtClean="0"/>
              <a:t>  </a:t>
            </a:r>
            <a:r>
              <a:rPr lang="en-GB" smtClean="0"/>
              <a:t>SYSTEMIC </a:t>
            </a:r>
            <a:r>
              <a:rPr lang="en-GB" dirty="0" smtClean="0"/>
              <a:t>LUPUS ERYTHEMATOSUS </a:t>
            </a:r>
            <a:r>
              <a:rPr lang="en-US" dirty="0" smtClean="0"/>
              <a:t> </a:t>
            </a:r>
            <a:endParaRPr lang="en-US" dirty="0"/>
          </a:p>
        </p:txBody>
      </p:sp>
      <p:sp>
        <p:nvSpPr>
          <p:cNvPr id="4" name="Title 3"/>
          <p:cNvSpPr>
            <a:spLocks noGrp="1"/>
          </p:cNvSpPr>
          <p:nvPr>
            <p:ph type="ctrTitle"/>
          </p:nvPr>
        </p:nvSpPr>
        <p:spPr/>
        <p:txBody>
          <a:bodyPr/>
          <a:lstStyle/>
          <a:p>
            <a:r>
              <a:rPr lang="en-US" dirty="0" smtClean="0"/>
              <a:t>Connective Tissue Diseases</a:t>
            </a:r>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Non-specific features </a:t>
            </a:r>
            <a:endParaRPr lang="en-US" i="1" dirty="0"/>
          </a:p>
        </p:txBody>
      </p:sp>
      <p:sp>
        <p:nvSpPr>
          <p:cNvPr id="3" name="Content Placeholder 2"/>
          <p:cNvSpPr>
            <a:spLocks noGrp="1"/>
          </p:cNvSpPr>
          <p:nvPr>
            <p:ph sz="quarter" idx="1"/>
          </p:nvPr>
        </p:nvSpPr>
        <p:spPr/>
        <p:txBody>
          <a:bodyPr/>
          <a:lstStyle/>
          <a:p>
            <a:r>
              <a:rPr lang="en-US" i="1" dirty="0" err="1" smtClean="0"/>
              <a:t>lymphadenopathy</a:t>
            </a:r>
            <a:r>
              <a:rPr lang="en-US" i="1" dirty="0" smtClean="0"/>
              <a:t>, especially in the </a:t>
            </a:r>
            <a:r>
              <a:rPr lang="en-US" i="1" dirty="0" err="1" smtClean="0"/>
              <a:t>axillae</a:t>
            </a:r>
            <a:r>
              <a:rPr lang="en-US" i="1" dirty="0" smtClean="0"/>
              <a:t>, which persists long after patients have gone into remission. </a:t>
            </a:r>
          </a:p>
          <a:p>
            <a:r>
              <a:rPr lang="en-US" i="1" dirty="0" smtClean="0"/>
              <a:t>Patients with active lupus may experience weight loss and, on occasion, nausea. </a:t>
            </a:r>
          </a:p>
          <a:p>
            <a:r>
              <a:rPr lang="en-US" i="1" dirty="0" smtClean="0"/>
              <a:t>Most of these general features will improve when treatment is commenced. </a:t>
            </a:r>
            <a:endParaRPr lang="en-US" i="1"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t>Musculoskeletal involvement</a:t>
            </a:r>
            <a:endParaRPr lang="en-US" i="1" dirty="0"/>
          </a:p>
        </p:txBody>
      </p:sp>
      <p:sp>
        <p:nvSpPr>
          <p:cNvPr id="5" name="Content Placeholder 4"/>
          <p:cNvSpPr>
            <a:spLocks noGrp="1"/>
          </p:cNvSpPr>
          <p:nvPr>
            <p:ph sz="quarter" idx="1"/>
          </p:nvPr>
        </p:nvSpPr>
        <p:spPr>
          <a:xfrm>
            <a:off x="301752" y="1527048"/>
            <a:ext cx="8503920" cy="4568952"/>
          </a:xfrm>
        </p:spPr>
        <p:txBody>
          <a:bodyPr>
            <a:normAutofit fontScale="92500" lnSpcReduction="20000"/>
          </a:bodyPr>
          <a:lstStyle/>
          <a:p>
            <a:r>
              <a:rPr lang="en-US" i="1" dirty="0" err="1" smtClean="0"/>
              <a:t>Arthralgia</a:t>
            </a:r>
            <a:r>
              <a:rPr lang="en-US" i="1" dirty="0" smtClean="0"/>
              <a:t> occurs in about 90 per cent of patients with SLE. The joint pain is </a:t>
            </a:r>
            <a:r>
              <a:rPr lang="en-US" i="1" dirty="0" err="1" smtClean="0"/>
              <a:t>polyarticular</a:t>
            </a:r>
            <a:r>
              <a:rPr lang="en-US" i="1" dirty="0" smtClean="0"/>
              <a:t> and frequently symmetrical,  . </a:t>
            </a:r>
          </a:p>
          <a:p>
            <a:r>
              <a:rPr lang="en-US" i="1" dirty="0" smtClean="0"/>
              <a:t>It is accompanied in about half the patients by early morning stiffness. Very often, the patient's symptoms outweigh the objective signs and major synovial effusions are rare.  </a:t>
            </a:r>
          </a:p>
          <a:p>
            <a:r>
              <a:rPr lang="en-US" i="1" dirty="0" smtClean="0"/>
              <a:t>Furthermore, unlike patients with rheumatoid arthritis, the deformities are usually related to an intense </a:t>
            </a:r>
            <a:r>
              <a:rPr lang="en-US" i="1" dirty="0" err="1" smtClean="0"/>
              <a:t>tenosynovitis</a:t>
            </a:r>
            <a:r>
              <a:rPr lang="en-US" i="1" dirty="0" smtClean="0"/>
              <a:t> and less frequently to synovial hypertrophy, with or without bone erosion. These deformities in the hands are known as </a:t>
            </a:r>
            <a:r>
              <a:rPr lang="en-US" i="1" dirty="0" err="1" smtClean="0"/>
              <a:t>Jaccoud's</a:t>
            </a:r>
            <a:r>
              <a:rPr lang="en-US" i="1" dirty="0" smtClean="0"/>
              <a:t> </a:t>
            </a:r>
            <a:r>
              <a:rPr lang="en-US" i="1" dirty="0" err="1" smtClean="0"/>
              <a:t>arthropathy</a:t>
            </a:r>
            <a:r>
              <a:rPr lang="en-US" i="1" dirty="0" smtClean="0"/>
              <a:t> which is generally a reversible </a:t>
            </a:r>
            <a:r>
              <a:rPr lang="en-US" i="1" dirty="0" err="1" smtClean="0"/>
              <a:t>subluxation</a:t>
            </a:r>
            <a:r>
              <a:rPr lang="en-US" i="1" dirty="0" smtClean="0"/>
              <a:t>. </a:t>
            </a:r>
          </a:p>
          <a:p>
            <a:endParaRPr lang="en-US" i="1" dirty="0" smtClean="0"/>
          </a:p>
          <a:p>
            <a:endParaRPr lang="en-US" i="1"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606010f002.jpg"/>
          <p:cNvPicPr>
            <a:picLocks noGrp="1" noChangeAspect="1"/>
          </p:cNvPicPr>
          <p:nvPr>
            <p:ph sz="quarter" idx="1"/>
          </p:nvPr>
        </p:nvPicPr>
        <p:blipFill>
          <a:blip r:embed="rId2" cstate="print"/>
          <a:stretch>
            <a:fillRect/>
          </a:stretch>
        </p:blipFill>
        <p:spPr>
          <a:xfrm>
            <a:off x="76200" y="0"/>
            <a:ext cx="8969979" cy="6858000"/>
          </a:xfr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Musculoskeletal involvement</a:t>
            </a:r>
            <a:endParaRPr lang="en-US" i="1" dirty="0"/>
          </a:p>
        </p:txBody>
      </p:sp>
      <p:sp>
        <p:nvSpPr>
          <p:cNvPr id="3" name="Content Placeholder 2"/>
          <p:cNvSpPr>
            <a:spLocks noGrp="1"/>
          </p:cNvSpPr>
          <p:nvPr>
            <p:ph sz="quarter" idx="1"/>
          </p:nvPr>
        </p:nvSpPr>
        <p:spPr/>
        <p:txBody>
          <a:bodyPr/>
          <a:lstStyle/>
          <a:p>
            <a:r>
              <a:rPr lang="en-US" i="1" dirty="0" err="1" smtClean="0"/>
              <a:t>Myalgia</a:t>
            </a:r>
            <a:r>
              <a:rPr lang="en-US" i="1" dirty="0" smtClean="0"/>
              <a:t>, muscle weakness, and tenderness have been reported in </a:t>
            </a:r>
            <a:r>
              <a:rPr lang="en-US" i="1" dirty="0" err="1" smtClean="0"/>
              <a:t>upto</a:t>
            </a:r>
            <a:r>
              <a:rPr lang="en-US" i="1" dirty="0" smtClean="0"/>
              <a:t> 60 per cent of lupus patients, although a true </a:t>
            </a:r>
            <a:r>
              <a:rPr lang="en-US" i="1" dirty="0" err="1" smtClean="0"/>
              <a:t>myositis</a:t>
            </a:r>
            <a:r>
              <a:rPr lang="en-US" i="1" dirty="0" smtClean="0"/>
              <a:t> is confined to about 5 per cent of these patients </a:t>
            </a:r>
          </a:p>
          <a:p>
            <a:r>
              <a:rPr lang="en-US" i="1" dirty="0" smtClean="0"/>
              <a:t>Treatment with corticosteroids and </a:t>
            </a:r>
            <a:r>
              <a:rPr lang="en-US" i="1" dirty="0" err="1" smtClean="0"/>
              <a:t>chloroquine</a:t>
            </a:r>
            <a:r>
              <a:rPr lang="en-US" i="1" dirty="0" smtClean="0"/>
              <a:t> may cause a </a:t>
            </a:r>
            <a:r>
              <a:rPr lang="en-US" i="1" dirty="0" err="1" smtClean="0"/>
              <a:t>myopathy</a:t>
            </a:r>
            <a:r>
              <a:rPr lang="en-US" i="1" dirty="0" smtClean="0"/>
              <a:t>, but in the main the </a:t>
            </a:r>
            <a:r>
              <a:rPr lang="en-US" i="1" dirty="0" err="1" smtClean="0"/>
              <a:t>myalgia</a:t>
            </a:r>
            <a:r>
              <a:rPr lang="en-US" i="1" dirty="0" smtClean="0"/>
              <a:t> experienced by lupus patients seems to be a complication of adjacent joint involvement</a:t>
            </a:r>
            <a:endParaRPr lang="en-US" i="1"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rmAutofit/>
          </a:bodyPr>
          <a:lstStyle/>
          <a:p>
            <a:r>
              <a:rPr lang="en-US" b="1" dirty="0" smtClean="0"/>
              <a:t>Dermatological involvement </a:t>
            </a:r>
            <a:endParaRPr lang="en-US" dirty="0"/>
          </a:p>
        </p:txBody>
      </p:sp>
      <p:graphicFrame>
        <p:nvGraphicFramePr>
          <p:cNvPr id="4" name="Content Placeholder 3"/>
          <p:cNvGraphicFramePr>
            <a:graphicFrameLocks noGrp="1"/>
          </p:cNvGraphicFramePr>
          <p:nvPr>
            <p:ph sz="quarter" idx="1"/>
          </p:nvPr>
        </p:nvGraphicFramePr>
        <p:xfrm>
          <a:off x="304800" y="990600"/>
          <a:ext cx="8504238" cy="5290185"/>
        </p:xfrm>
        <a:graphic>
          <a:graphicData uri="http://schemas.openxmlformats.org/drawingml/2006/table">
            <a:tbl>
              <a:tblPr firstRow="1" bandRow="1">
                <a:tableStyleId>{5C22544A-7EE6-4342-B048-85BDC9FD1C3A}</a:tableStyleId>
              </a:tblPr>
              <a:tblGrid>
                <a:gridCol w="4252119"/>
                <a:gridCol w="4252119"/>
              </a:tblGrid>
              <a:tr h="30162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lt1"/>
                          </a:solidFill>
                          <a:latin typeface="+mn-lt"/>
                          <a:ea typeface="+mn-ea"/>
                          <a:cs typeface="+mn-cs"/>
                        </a:rPr>
                        <a:t>Common (20–50% approximately) </a:t>
                      </a:r>
                      <a:endParaRPr lang="en-US" dirty="0" smtClean="0"/>
                    </a:p>
                  </a:txBody>
                  <a:tcPr/>
                </a:tc>
                <a:tc hMerge="1">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Butterfly rash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Chronic discoid lesion </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Photosensitivity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Non-scarring alopecia </a:t>
                      </a:r>
                      <a:endParaRPr lang="en-US" dirty="0" smtClean="0"/>
                    </a:p>
                  </a:txBody>
                  <a:tcPr/>
                </a:tc>
              </a:tr>
              <a:tr h="370840">
                <a:tc>
                  <a:txBody>
                    <a:bodyPr/>
                    <a:lstStyle/>
                    <a:p>
                      <a:pPr rtl="0" eaLnBrk="1" latinLnBrk="0" hangingPunct="1"/>
                      <a:r>
                        <a:rPr kumimoji="0" lang="en-US" sz="1800" kern="1200" dirty="0" smtClean="0">
                          <a:solidFill>
                            <a:schemeClr val="dk1"/>
                          </a:solidFill>
                          <a:latin typeface="+mn-lt"/>
                          <a:ea typeface="+mn-ea"/>
                          <a:cs typeface="+mn-cs"/>
                        </a:rPr>
                        <a:t>Non-specific </a:t>
                      </a:r>
                      <a:r>
                        <a:rPr kumimoji="0" lang="en-US" sz="1800" kern="1200" dirty="0" err="1" smtClean="0">
                          <a:solidFill>
                            <a:schemeClr val="dk1"/>
                          </a:solidFill>
                          <a:latin typeface="+mn-lt"/>
                          <a:ea typeface="+mn-ea"/>
                          <a:cs typeface="+mn-cs"/>
                        </a:rPr>
                        <a:t>maculopapular</a:t>
                      </a:r>
                      <a:r>
                        <a:rPr kumimoji="0" lang="en-US" sz="1800" kern="1200" dirty="0" smtClean="0">
                          <a:solidFill>
                            <a:schemeClr val="dk1"/>
                          </a:solidFill>
                          <a:latin typeface="+mn-lt"/>
                          <a:ea typeface="+mn-ea"/>
                          <a:cs typeface="+mn-cs"/>
                        </a:rPr>
                        <a:t> lesions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Purpura/</a:t>
                      </a:r>
                      <a:r>
                        <a:rPr kumimoji="0" lang="en-US" sz="1800" kern="1200" dirty="0" err="1" smtClean="0">
                          <a:solidFill>
                            <a:schemeClr val="dk1"/>
                          </a:solidFill>
                          <a:latin typeface="+mn-lt"/>
                          <a:ea typeface="+mn-ea"/>
                          <a:cs typeface="+mn-cs"/>
                        </a:rPr>
                        <a:t>petechiae</a:t>
                      </a:r>
                      <a:r>
                        <a:rPr kumimoji="0" lang="en-US" sz="1800" kern="1200" dirty="0" smtClean="0">
                          <a:solidFill>
                            <a:schemeClr val="dk1"/>
                          </a:solidFill>
                          <a:latin typeface="+mn-lt"/>
                          <a:ea typeface="+mn-ea"/>
                          <a:cs typeface="+mn-cs"/>
                        </a:rPr>
                        <a:t> </a:t>
                      </a:r>
                      <a:endParaRPr lang="en-US" dirty="0" smtClean="0"/>
                    </a:p>
                  </a:txBody>
                  <a:tcPr/>
                </a:tc>
              </a:tr>
              <a:tr h="42354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bg1"/>
                          </a:solidFill>
                          <a:latin typeface="+mn-lt"/>
                          <a:ea typeface="+mn-ea"/>
                          <a:cs typeface="+mn-cs"/>
                        </a:rPr>
                        <a:t>Less common (5–20% approximately) </a:t>
                      </a:r>
                      <a:endParaRPr lang="en-US" dirty="0" smtClean="0">
                        <a:solidFill>
                          <a:schemeClr val="bg1"/>
                        </a:solidFill>
                      </a:endParaRPr>
                    </a:p>
                  </a:txBody>
                  <a:tcPr>
                    <a:solidFill>
                      <a:schemeClr val="accent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423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Mucous membrane lesions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Leg ulcer </a:t>
                      </a:r>
                      <a:endParaRPr lang="en-US" dirty="0" smtClean="0"/>
                    </a:p>
                  </a:txBody>
                  <a:tcPr/>
                </a:tc>
              </a:tr>
              <a:tr h="423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Urticaria</a:t>
                      </a:r>
                      <a:r>
                        <a:rPr kumimoji="0" lang="en-US" sz="1800" kern="1200" dirty="0" smtClean="0">
                          <a:solidFill>
                            <a:schemeClr val="dk1"/>
                          </a:solidFill>
                          <a:latin typeface="+mn-lt"/>
                          <a:ea typeface="+mn-ea"/>
                          <a:cs typeface="+mn-cs"/>
                        </a:rPr>
                        <a:t>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Subcutaneous nodules </a:t>
                      </a:r>
                      <a:endParaRPr lang="en-US" dirty="0" smtClean="0"/>
                    </a:p>
                  </a:txBody>
                  <a:tcPr/>
                </a:tc>
              </a:tr>
              <a:tr h="423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Diffuse </a:t>
                      </a:r>
                      <a:r>
                        <a:rPr kumimoji="0" lang="en-US" sz="1800" kern="1200" dirty="0" err="1" smtClean="0">
                          <a:solidFill>
                            <a:schemeClr val="dk1"/>
                          </a:solidFill>
                          <a:latin typeface="+mn-lt"/>
                          <a:ea typeface="+mn-ea"/>
                          <a:cs typeface="+mn-cs"/>
                        </a:rPr>
                        <a:t>hyperpigmentation</a:t>
                      </a:r>
                      <a:r>
                        <a:rPr kumimoji="0" lang="en-US" sz="1800" kern="1200" dirty="0" smtClean="0">
                          <a:solidFill>
                            <a:schemeClr val="dk1"/>
                          </a:solidFill>
                          <a:latin typeface="+mn-lt"/>
                          <a:ea typeface="+mn-ea"/>
                          <a:cs typeface="+mn-cs"/>
                        </a:rPr>
                        <a:t>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42354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bg1"/>
                          </a:solidFill>
                          <a:latin typeface="+mn-lt"/>
                          <a:ea typeface="+mn-ea"/>
                          <a:cs typeface="+mn-cs"/>
                        </a:rPr>
                        <a:t>Occasional (&lt;5%) </a:t>
                      </a:r>
                    </a:p>
                  </a:txBody>
                  <a:tcPr>
                    <a:solidFill>
                      <a:schemeClr val="accent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423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Periorbital</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oedema</a:t>
                      </a:r>
                      <a:r>
                        <a:rPr kumimoji="0" lang="en-US" sz="1800" kern="1200" dirty="0" smtClean="0">
                          <a:solidFill>
                            <a:schemeClr val="dk1"/>
                          </a:solidFill>
                          <a:latin typeface="+mn-lt"/>
                          <a:ea typeface="+mn-ea"/>
                          <a:cs typeface="+mn-cs"/>
                        </a:rPr>
                        <a:t>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Bullae</a:t>
                      </a:r>
                      <a:r>
                        <a:rPr kumimoji="0" lang="en-US" sz="1800" kern="1200" dirty="0" smtClean="0">
                          <a:solidFill>
                            <a:schemeClr val="dk1"/>
                          </a:solidFill>
                          <a:latin typeface="+mn-lt"/>
                          <a:ea typeface="+mn-ea"/>
                          <a:cs typeface="+mn-cs"/>
                        </a:rPr>
                        <a:t> </a:t>
                      </a:r>
                      <a:endParaRPr lang="en-US" dirty="0" smtClean="0"/>
                    </a:p>
                  </a:txBody>
                  <a:tcPr/>
                </a:tc>
              </a:tr>
              <a:tr h="423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Jaundice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Panniculitis</a:t>
                      </a:r>
                      <a:r>
                        <a:rPr kumimoji="0" lang="en-US" sz="1800" kern="1200" dirty="0" smtClean="0">
                          <a:solidFill>
                            <a:schemeClr val="dk1"/>
                          </a:solidFill>
                          <a:latin typeface="+mn-lt"/>
                          <a:ea typeface="+mn-ea"/>
                          <a:cs typeface="+mn-cs"/>
                        </a:rPr>
                        <a:t> </a:t>
                      </a:r>
                      <a:endParaRPr lang="en-US" dirty="0" smtClean="0"/>
                    </a:p>
                  </a:txBody>
                  <a:tcPr/>
                </a:tc>
              </a:tr>
              <a:tr h="423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Severe scarring alopecia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Psoriaform</a:t>
                      </a:r>
                      <a:r>
                        <a:rPr kumimoji="0" lang="en-US" sz="1800" kern="1200" dirty="0" smtClean="0">
                          <a:solidFill>
                            <a:schemeClr val="dk1"/>
                          </a:solidFill>
                          <a:latin typeface="+mn-lt"/>
                          <a:ea typeface="+mn-ea"/>
                          <a:cs typeface="+mn-cs"/>
                        </a:rPr>
                        <a:t> lesions </a:t>
                      </a:r>
                      <a:endParaRPr lang="en-US" dirty="0" smtClean="0"/>
                    </a:p>
                  </a:txBody>
                  <a:tcPr/>
                </a:tc>
              </a:tr>
              <a:tr h="423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Pruritis</a:t>
                      </a:r>
                      <a:r>
                        <a:rPr kumimoji="0" lang="en-US" sz="1800" kern="1200" dirty="0" smtClean="0">
                          <a:solidFill>
                            <a:schemeClr val="dk1"/>
                          </a:solidFill>
                          <a:latin typeface="+mn-lt"/>
                          <a:ea typeface="+mn-ea"/>
                          <a:cs typeface="+mn-cs"/>
                        </a:rPr>
                        <a:t>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jpg"/>
          <p:cNvPicPr>
            <a:picLocks noGrp="1" noChangeAspect="1"/>
          </p:cNvPicPr>
          <p:nvPr>
            <p:ph sz="quarter" idx="1"/>
          </p:nvPr>
        </p:nvPicPr>
        <p:blipFill>
          <a:blip r:embed="rId2" cstate="print"/>
          <a:srcRect b="4869"/>
          <a:stretch>
            <a:fillRect/>
          </a:stretch>
        </p:blipFill>
        <p:spPr>
          <a:xfrm>
            <a:off x="662255" y="0"/>
            <a:ext cx="7507673" cy="6857999"/>
          </a:xfr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jpg"/>
          <p:cNvPicPr>
            <a:picLocks noGrp="1" noChangeAspect="1"/>
          </p:cNvPicPr>
          <p:nvPr>
            <p:ph sz="quarter" idx="1"/>
          </p:nvPr>
        </p:nvPicPr>
        <p:blipFill>
          <a:blip r:embed="rId2" cstate="print"/>
          <a:srcRect t="1695" b="5085"/>
          <a:stretch>
            <a:fillRect/>
          </a:stretch>
        </p:blipFill>
        <p:spPr>
          <a:xfrm>
            <a:off x="228600" y="1020951"/>
            <a:ext cx="8686800" cy="5668505"/>
          </a:xfr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smtClean="0"/>
              <a:t>Cardiovascular involvement </a:t>
            </a:r>
            <a:endParaRPr lang="en-US" sz="2800" i="1" dirty="0"/>
          </a:p>
        </p:txBody>
      </p:sp>
      <p:graphicFrame>
        <p:nvGraphicFramePr>
          <p:cNvPr id="4" name="Content Placeholder 3"/>
          <p:cNvGraphicFramePr>
            <a:graphicFrameLocks noGrp="1"/>
          </p:cNvGraphicFramePr>
          <p:nvPr>
            <p:ph sz="quarter" idx="1"/>
          </p:nvPr>
        </p:nvGraphicFramePr>
        <p:xfrm>
          <a:off x="228599" y="1527174"/>
          <a:ext cx="8763001" cy="5330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smtClean="0"/>
              <a:t>Cardiovascular involvement </a:t>
            </a:r>
            <a:endParaRPr lang="en-US" sz="2800" i="1" dirty="0"/>
          </a:p>
        </p:txBody>
      </p:sp>
      <p:graphicFrame>
        <p:nvGraphicFramePr>
          <p:cNvPr id="4" name="Content Placeholder 3"/>
          <p:cNvGraphicFramePr>
            <a:graphicFrameLocks noGrp="1"/>
          </p:cNvGraphicFramePr>
          <p:nvPr>
            <p:ph sz="quarter" idx="1"/>
          </p:nvPr>
        </p:nvGraphicFramePr>
        <p:xfrm>
          <a:off x="228599" y="1450974"/>
          <a:ext cx="8763001" cy="5330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371600"/>
            <a:ext cx="8503920" cy="4876800"/>
          </a:xfrm>
        </p:spPr>
        <p:txBody>
          <a:bodyPr>
            <a:normAutofit fontScale="85000" lnSpcReduction="10000"/>
          </a:bodyPr>
          <a:lstStyle/>
          <a:p>
            <a:r>
              <a:rPr lang="en-US" b="1" i="1" dirty="0" smtClean="0"/>
              <a:t>1. </a:t>
            </a:r>
            <a:r>
              <a:rPr lang="en-US" i="1" dirty="0" err="1" smtClean="0"/>
              <a:t>Pleuritic</a:t>
            </a:r>
            <a:r>
              <a:rPr lang="en-US" i="1" dirty="0" smtClean="0"/>
              <a:t> pain/</a:t>
            </a:r>
            <a:r>
              <a:rPr lang="en-US" i="1" dirty="0" err="1" smtClean="0"/>
              <a:t>pleuritis</a:t>
            </a:r>
            <a:r>
              <a:rPr lang="en-US" i="1" dirty="0" smtClean="0"/>
              <a:t>  </a:t>
            </a:r>
          </a:p>
          <a:p>
            <a:r>
              <a:rPr lang="en-US" b="1" i="1" dirty="0" smtClean="0"/>
              <a:t>2. </a:t>
            </a:r>
            <a:r>
              <a:rPr lang="en-US" i="1" dirty="0" smtClean="0"/>
              <a:t>Pleural effusions  .These are usually small volume, straw </a:t>
            </a:r>
            <a:r>
              <a:rPr lang="en-US" i="1" dirty="0" err="1" smtClean="0"/>
              <a:t>coloured</a:t>
            </a:r>
            <a:r>
              <a:rPr lang="en-US" i="1" dirty="0" smtClean="0"/>
              <a:t>, white cell count 3–5000/mm </a:t>
            </a:r>
            <a:r>
              <a:rPr lang="en-US" i="1" baseline="30000" dirty="0" smtClean="0"/>
              <a:t>3 </a:t>
            </a:r>
            <a:r>
              <a:rPr lang="en-US" i="1" dirty="0" smtClean="0"/>
              <a:t>mostly mononuclear cells and lymphocytes, glucose levels approximate to those in the blood (unlike RA in which the levels are lower), ANA may be detected, protein content varies from 2.75 to 6.4 g% </a:t>
            </a:r>
          </a:p>
          <a:p>
            <a:r>
              <a:rPr lang="en-US" b="1" i="1" dirty="0" smtClean="0"/>
              <a:t>3. </a:t>
            </a:r>
            <a:r>
              <a:rPr lang="en-US" i="1" dirty="0" smtClean="0"/>
              <a:t>CXR and lung function tests (and autopsy findings!) invariably indicate a greater degree of pulmonary involvement than is evident clinically </a:t>
            </a:r>
          </a:p>
          <a:p>
            <a:r>
              <a:rPr lang="en-US" b="1" i="1" dirty="0" smtClean="0"/>
              <a:t>4. </a:t>
            </a:r>
            <a:r>
              <a:rPr lang="en-US" i="1" dirty="0" smtClean="0"/>
              <a:t>Interstitial fibrosis, pulmonary </a:t>
            </a:r>
            <a:r>
              <a:rPr lang="en-US" i="1" dirty="0" err="1" smtClean="0"/>
              <a:t>vasculitis</a:t>
            </a:r>
            <a:r>
              <a:rPr lang="en-US" i="1" dirty="0" smtClean="0"/>
              <a:t>, and interstitial </a:t>
            </a:r>
            <a:r>
              <a:rPr lang="en-US" i="1" dirty="0" err="1" smtClean="0"/>
              <a:t>pneumonitis</a:t>
            </a:r>
            <a:r>
              <a:rPr lang="en-US" i="1" dirty="0" smtClean="0"/>
              <a:t> are found in </a:t>
            </a:r>
            <a:r>
              <a:rPr lang="en-US" i="1" dirty="0" err="1" smtClean="0"/>
              <a:t>upto</a:t>
            </a:r>
            <a:r>
              <a:rPr lang="en-US" i="1" dirty="0" smtClean="0"/>
              <a:t> one-fifth of the patients </a:t>
            </a:r>
          </a:p>
          <a:p>
            <a:r>
              <a:rPr lang="en-US" b="1" i="1" dirty="0" smtClean="0"/>
              <a:t>5. </a:t>
            </a:r>
            <a:r>
              <a:rPr lang="en-US" i="1" dirty="0" smtClean="0"/>
              <a:t>Pulmonary hypertension is unusual and has been linked to the presence of </a:t>
            </a:r>
            <a:r>
              <a:rPr lang="en-US" i="1" dirty="0" err="1" smtClean="0"/>
              <a:t>antiphospholipid</a:t>
            </a:r>
            <a:r>
              <a:rPr lang="en-US" i="1" dirty="0" smtClean="0"/>
              <a:t> antibodies </a:t>
            </a:r>
          </a:p>
        </p:txBody>
      </p:sp>
      <p:sp>
        <p:nvSpPr>
          <p:cNvPr id="4" name="Title 3"/>
          <p:cNvSpPr>
            <a:spLocks noGrp="1"/>
          </p:cNvSpPr>
          <p:nvPr>
            <p:ph type="title"/>
          </p:nvPr>
        </p:nvSpPr>
        <p:spPr/>
        <p:txBody>
          <a:bodyPr>
            <a:normAutofit/>
          </a:bodyPr>
          <a:lstStyle/>
          <a:p>
            <a:r>
              <a:rPr lang="en-US" sz="2800" b="1" i="1" dirty="0" smtClean="0"/>
              <a:t>Major pulmonary manifestations in lupus </a:t>
            </a:r>
            <a:endParaRPr lang="en-US" sz="2800" i="1"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Epidemiology and natural history </a:t>
            </a:r>
            <a:endParaRPr lang="en-US" i="1" dirty="0"/>
          </a:p>
        </p:txBody>
      </p:sp>
      <p:sp>
        <p:nvSpPr>
          <p:cNvPr id="3" name="Content Placeholder 2"/>
          <p:cNvSpPr>
            <a:spLocks noGrp="1"/>
          </p:cNvSpPr>
          <p:nvPr>
            <p:ph sz="quarter" idx="1"/>
          </p:nvPr>
        </p:nvSpPr>
        <p:spPr>
          <a:xfrm>
            <a:off x="0" y="1371600"/>
            <a:ext cx="8991600" cy="5334000"/>
          </a:xfrm>
        </p:spPr>
        <p:txBody>
          <a:bodyPr>
            <a:normAutofit/>
          </a:bodyPr>
          <a:lstStyle/>
          <a:p>
            <a:r>
              <a:rPr lang="en-US" i="1" dirty="0" smtClean="0"/>
              <a:t>It is widely agreed that lupus is approximately 10–20 times more common in women than </a:t>
            </a:r>
            <a:r>
              <a:rPr lang="en-US" i="1" dirty="0" err="1" smtClean="0"/>
              <a:t>men.F:M</a:t>
            </a:r>
            <a:r>
              <a:rPr lang="en-US" i="1" dirty="0" smtClean="0"/>
              <a:t> is 9:1 </a:t>
            </a:r>
            <a:endParaRPr lang="en-US" i="1" dirty="0" smtClean="0"/>
          </a:p>
          <a:p>
            <a:r>
              <a:rPr lang="en-US" i="1" dirty="0" smtClean="0"/>
              <a:t>There is also little dispute that the overwhelming majority of lupus patients will develop their disease between the ages of 15 and 40. </a:t>
            </a:r>
          </a:p>
          <a:p>
            <a:r>
              <a:rPr lang="en-US" i="1" dirty="0" smtClean="0"/>
              <a:t>Although, in the early part of the century, lupus was considered a serious and frequently fatal disease, perceptions of it have changed considerably. </a:t>
            </a:r>
          </a:p>
          <a:p>
            <a:r>
              <a:rPr lang="en-US" i="1" dirty="0" smtClean="0"/>
              <a:t>There is now widely available tests for measuring antinuclear antibodies have eased identification of milder cases.</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400" b="1" dirty="0" smtClean="0"/>
              <a:t>Renal involvement-WHO classification of SLE </a:t>
            </a:r>
            <a:r>
              <a:rPr lang="en-US" sz="2400" b="1" dirty="0" err="1" smtClean="0"/>
              <a:t>glomerulonephritis</a:t>
            </a:r>
            <a:r>
              <a:rPr lang="en-US" sz="2400" b="1" dirty="0" smtClean="0"/>
              <a:t> </a:t>
            </a:r>
            <a:endParaRPr lang="en-US" sz="2400" dirty="0"/>
          </a:p>
        </p:txBody>
      </p:sp>
      <p:graphicFrame>
        <p:nvGraphicFramePr>
          <p:cNvPr id="5" name="Content Placeholder 4"/>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400" b="1" dirty="0" smtClean="0"/>
              <a:t>Renal involvement-WHO classification of SLE </a:t>
            </a:r>
            <a:r>
              <a:rPr lang="en-US" sz="2400" b="1" dirty="0" err="1" smtClean="0"/>
              <a:t>glomerulonephritis</a:t>
            </a:r>
            <a:r>
              <a:rPr lang="en-US" sz="2400" b="1" dirty="0" smtClean="0"/>
              <a:t> </a:t>
            </a:r>
            <a:endParaRPr lang="en-US" sz="2400" dirty="0"/>
          </a:p>
        </p:txBody>
      </p:sp>
      <p:graphicFrame>
        <p:nvGraphicFramePr>
          <p:cNvPr id="5" name="Content Placeholder 4"/>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Neuropsychiatric syndromes observed in SLE </a:t>
            </a:r>
            <a:endParaRPr lang="en-US" sz="2800" dirty="0"/>
          </a:p>
        </p:txBody>
      </p:sp>
      <p:graphicFrame>
        <p:nvGraphicFramePr>
          <p:cNvPr id="4" name="Content Placeholder 3"/>
          <p:cNvGraphicFramePr>
            <a:graphicFrameLocks noGrp="1"/>
          </p:cNvGraphicFramePr>
          <p:nvPr>
            <p:ph sz="quarter" idx="1"/>
          </p:nvPr>
        </p:nvGraphicFramePr>
        <p:xfrm>
          <a:off x="301625" y="152400"/>
          <a:ext cx="8504238"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Haematopoietic</a:t>
            </a:r>
            <a:r>
              <a:rPr lang="en-US" b="1" i="1" dirty="0" smtClean="0"/>
              <a:t> involvement </a:t>
            </a:r>
            <a:endParaRPr lang="en-US" i="1" dirty="0"/>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r>
              <a:rPr lang="en-US" i="1" dirty="0" err="1" smtClean="0"/>
              <a:t>normochromic</a:t>
            </a:r>
            <a:r>
              <a:rPr lang="en-US" i="1" dirty="0" smtClean="0"/>
              <a:t>, </a:t>
            </a:r>
            <a:r>
              <a:rPr lang="en-US" i="1" dirty="0" err="1" smtClean="0"/>
              <a:t>normocytic</a:t>
            </a:r>
            <a:r>
              <a:rPr lang="en-US" i="1" dirty="0" smtClean="0"/>
              <a:t> </a:t>
            </a:r>
            <a:r>
              <a:rPr lang="en-US" i="1" dirty="0" err="1" smtClean="0"/>
              <a:t>anaemia</a:t>
            </a:r>
            <a:r>
              <a:rPr lang="en-US" i="1" dirty="0" smtClean="0"/>
              <a:t>, the '</a:t>
            </a:r>
            <a:r>
              <a:rPr lang="en-US" i="1" dirty="0" err="1" smtClean="0"/>
              <a:t>anaemia</a:t>
            </a:r>
            <a:r>
              <a:rPr lang="en-US" i="1" dirty="0" smtClean="0"/>
              <a:t> of chronic disease', is present in </a:t>
            </a:r>
            <a:r>
              <a:rPr lang="en-US" i="1" dirty="0" err="1" smtClean="0"/>
              <a:t>upto</a:t>
            </a:r>
            <a:r>
              <a:rPr lang="en-US" i="1" dirty="0" smtClean="0"/>
              <a:t> 70 per cent of lupus patients</a:t>
            </a:r>
          </a:p>
          <a:p>
            <a:r>
              <a:rPr lang="en-US" i="1" dirty="0" smtClean="0"/>
              <a:t>Coombs' positive </a:t>
            </a:r>
            <a:r>
              <a:rPr lang="en-US" i="1" dirty="0" err="1" smtClean="0"/>
              <a:t>haemolytic</a:t>
            </a:r>
            <a:r>
              <a:rPr lang="en-US" i="1" dirty="0" smtClean="0"/>
              <a:t> </a:t>
            </a:r>
            <a:r>
              <a:rPr lang="en-US" i="1" dirty="0" err="1" smtClean="0"/>
              <a:t>anaemia</a:t>
            </a:r>
            <a:r>
              <a:rPr lang="en-US" i="1" dirty="0" smtClean="0"/>
              <a:t>. Much less frequently, a </a:t>
            </a:r>
            <a:r>
              <a:rPr lang="en-US" i="1" dirty="0" err="1" smtClean="0"/>
              <a:t>microangiopathic</a:t>
            </a:r>
            <a:r>
              <a:rPr lang="en-US" i="1" dirty="0" smtClean="0"/>
              <a:t> </a:t>
            </a:r>
            <a:r>
              <a:rPr lang="en-US" i="1" dirty="0" err="1" smtClean="0"/>
              <a:t>haemolytic</a:t>
            </a:r>
            <a:r>
              <a:rPr lang="en-US" i="1" dirty="0" smtClean="0"/>
              <a:t> </a:t>
            </a:r>
            <a:r>
              <a:rPr lang="en-US" i="1" dirty="0" err="1" smtClean="0"/>
              <a:t>anaemia</a:t>
            </a:r>
            <a:r>
              <a:rPr lang="en-US" i="1" dirty="0" smtClean="0"/>
              <a:t> with disseminated intravascular coagulation has been described. </a:t>
            </a:r>
          </a:p>
          <a:p>
            <a:r>
              <a:rPr lang="en-US" i="1" dirty="0" err="1" smtClean="0"/>
              <a:t>Leucopaenia</a:t>
            </a:r>
            <a:r>
              <a:rPr lang="en-US" i="1" dirty="0" smtClean="0"/>
              <a:t> (&lt;4 × 10 </a:t>
            </a:r>
            <a:r>
              <a:rPr lang="en-US" i="1" baseline="30000" dirty="0" smtClean="0"/>
              <a:t>9 </a:t>
            </a:r>
            <a:r>
              <a:rPr lang="en-US" i="1" dirty="0" smtClean="0"/>
              <a:t>/l) and </a:t>
            </a:r>
            <a:r>
              <a:rPr lang="en-US" i="1" dirty="0" err="1" smtClean="0"/>
              <a:t>lymphopaenia</a:t>
            </a:r>
            <a:r>
              <a:rPr lang="en-US" i="1" dirty="0" smtClean="0"/>
              <a:t> (&lt;1.5 × 10 </a:t>
            </a:r>
            <a:r>
              <a:rPr lang="en-US" i="1" baseline="30000" dirty="0" smtClean="0"/>
              <a:t>9 </a:t>
            </a:r>
            <a:r>
              <a:rPr lang="en-US" i="1" dirty="0" smtClean="0"/>
              <a:t>/l) are the most frequent abnormalities of the white blood cell count in lupus patients. </a:t>
            </a:r>
          </a:p>
          <a:p>
            <a:r>
              <a:rPr lang="en-US" i="1" dirty="0" err="1" smtClean="0"/>
              <a:t>leukocytosis</a:t>
            </a:r>
            <a:r>
              <a:rPr lang="en-US" i="1" dirty="0" smtClean="0"/>
              <a:t> is rare in lupus in the absence of infection or major corticosteroid therapy.</a:t>
            </a:r>
            <a:endParaRPr lang="en-US" i="1"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Gastrointestinal disease </a:t>
            </a:r>
            <a:endParaRPr lang="en-US" i="1" dirty="0"/>
          </a:p>
        </p:txBody>
      </p:sp>
      <p:sp>
        <p:nvSpPr>
          <p:cNvPr id="3" name="Content Placeholder 2"/>
          <p:cNvSpPr>
            <a:spLocks noGrp="1"/>
          </p:cNvSpPr>
          <p:nvPr>
            <p:ph sz="quarter" idx="1"/>
          </p:nvPr>
        </p:nvSpPr>
        <p:spPr/>
        <p:txBody>
          <a:bodyPr/>
          <a:lstStyle/>
          <a:p>
            <a:r>
              <a:rPr lang="en-US" i="1" dirty="0" smtClean="0"/>
              <a:t>Gastrointestinal diseases include mouth ulcers, </a:t>
            </a:r>
            <a:r>
              <a:rPr lang="en-US" i="1" dirty="0" err="1" smtClean="0"/>
              <a:t>dysphagia</a:t>
            </a:r>
            <a:r>
              <a:rPr lang="en-US" i="1" dirty="0" smtClean="0"/>
              <a:t>, anorexia, nausea, vomiting, </a:t>
            </a:r>
            <a:r>
              <a:rPr lang="en-US" i="1" dirty="0" err="1" smtClean="0"/>
              <a:t>haemorrhage</a:t>
            </a:r>
            <a:r>
              <a:rPr lang="en-US" i="1" dirty="0" smtClean="0"/>
              <a:t>, and abdominal pain </a:t>
            </a:r>
          </a:p>
          <a:p>
            <a:r>
              <a:rPr lang="en-US" i="1" dirty="0" err="1" smtClean="0"/>
              <a:t>Hepatomegaly</a:t>
            </a:r>
            <a:r>
              <a:rPr lang="en-US" i="1" dirty="0" smtClean="0"/>
              <a:t>, which can be detected in </a:t>
            </a:r>
            <a:r>
              <a:rPr lang="en-US" i="1" dirty="0" err="1" smtClean="0"/>
              <a:t>upto</a:t>
            </a:r>
            <a:r>
              <a:rPr lang="en-US" i="1" dirty="0" smtClean="0"/>
              <a:t> one-fourth of patients with lupus, is usually a minor degree of enlargement only and rarely accompanied by major abnormalities in liver function tests. </a:t>
            </a:r>
            <a:r>
              <a:rPr lang="en-US" i="1" dirty="0" err="1" smtClean="0"/>
              <a:t>Splenomegaly</a:t>
            </a:r>
            <a:r>
              <a:rPr lang="en-US" i="1" dirty="0" smtClean="0"/>
              <a:t> is found in approximately 10 per cent of the patients, though again the spleen is rarely greatly enlarged</a:t>
            </a:r>
            <a:endParaRPr lang="en-US" i="1"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43" y="232229"/>
            <a:ext cx="8534400" cy="758952"/>
          </a:xfrm>
        </p:spPr>
        <p:txBody>
          <a:bodyPr>
            <a:noAutofit/>
          </a:bodyPr>
          <a:lstStyle/>
          <a:p>
            <a:r>
              <a:rPr lang="en-US" sz="2400" b="1" i="1" dirty="0" smtClean="0"/>
              <a:t>Revised American Rheumatism Association criteria for systemic lupus </a:t>
            </a:r>
            <a:r>
              <a:rPr lang="en-US" sz="2400" b="1" i="1" dirty="0" err="1" smtClean="0"/>
              <a:t>erythematosus</a:t>
            </a:r>
            <a:endParaRPr lang="en-US" sz="2400" i="1" dirty="0"/>
          </a:p>
        </p:txBody>
      </p:sp>
      <p:graphicFrame>
        <p:nvGraphicFramePr>
          <p:cNvPr id="4" name="Content Placeholder 3"/>
          <p:cNvGraphicFramePr>
            <a:graphicFrameLocks noGrp="1"/>
          </p:cNvGraphicFramePr>
          <p:nvPr>
            <p:ph sz="quarter" idx="1"/>
          </p:nvPr>
        </p:nvGraphicFramePr>
        <p:xfrm>
          <a:off x="76200" y="1219200"/>
          <a:ext cx="8915399" cy="571818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33600"/>
                <a:gridCol w="6781799"/>
              </a:tblGrid>
              <a:tr h="576996">
                <a:tc>
                  <a:txBody>
                    <a:bodyPr/>
                    <a:lstStyle/>
                    <a:p>
                      <a:r>
                        <a:rPr lang="en-US" sz="2200" b="1" i="1" dirty="0" smtClean="0"/>
                        <a:t>Features</a:t>
                      </a:r>
                      <a:endParaRPr lang="en-US" sz="2200" i="1" dirty="0"/>
                    </a:p>
                  </a:txBody>
                  <a:tcPr>
                    <a:cell3D prstMaterial="dkEdge">
                      <a:bevel/>
                      <a:lightRig rig="flood" dir="t"/>
                    </a:cell3D>
                  </a:tcPr>
                </a:tc>
                <a:tc>
                  <a:txBody>
                    <a:bodyPr/>
                    <a:lstStyle/>
                    <a:p>
                      <a:r>
                        <a:rPr lang="en-US" sz="2200" b="1" i="1" dirty="0" smtClean="0"/>
                        <a:t>Characteristics</a:t>
                      </a:r>
                      <a:endParaRPr lang="en-US" sz="2200" i="1" dirty="0"/>
                    </a:p>
                  </a:txBody>
                  <a:tcPr>
                    <a:cell3D prstMaterial="dkEdge">
                      <a:bevel/>
                      <a:lightRig rig="flood" dir="t"/>
                    </a:cell3D>
                  </a:tcPr>
                </a:tc>
              </a:tr>
              <a:tr h="576996">
                <a:tc>
                  <a:txBody>
                    <a:bodyPr/>
                    <a:lstStyle/>
                    <a:p>
                      <a:r>
                        <a:rPr lang="en-US" sz="2200" b="1" i="1" dirty="0" err="1" smtClean="0"/>
                        <a:t>Malar</a:t>
                      </a:r>
                      <a:r>
                        <a:rPr lang="en-US" sz="2200" b="1" i="1" dirty="0" smtClean="0"/>
                        <a:t> rash</a:t>
                      </a:r>
                      <a:endParaRPr lang="en-US" sz="2200" i="1" dirty="0"/>
                    </a:p>
                  </a:txBody>
                  <a:tcPr>
                    <a:cell3D prstMaterial="dkEdge">
                      <a:bevel/>
                      <a:lightRig rig="flood" dir="t"/>
                    </a:cell3D>
                  </a:tcPr>
                </a:tc>
                <a:tc>
                  <a:txBody>
                    <a:bodyPr/>
                    <a:lstStyle/>
                    <a:p>
                      <a:r>
                        <a:rPr lang="en-US" sz="2200" i="1" dirty="0" smtClean="0"/>
                        <a:t>Fixed </a:t>
                      </a:r>
                      <a:r>
                        <a:rPr lang="en-US" sz="2200" i="1" dirty="0" err="1" smtClean="0"/>
                        <a:t>erythema</a:t>
                      </a:r>
                      <a:r>
                        <a:rPr lang="en-US" sz="2200" i="1" dirty="0" smtClean="0"/>
                        <a:t>, flat or raised, sparing the </a:t>
                      </a:r>
                      <a:r>
                        <a:rPr lang="en-US" sz="2200" i="1" dirty="0" err="1" smtClean="0"/>
                        <a:t>nasolabial</a:t>
                      </a:r>
                      <a:r>
                        <a:rPr lang="en-US" sz="2200" i="1" dirty="0" smtClean="0"/>
                        <a:t> folds</a:t>
                      </a:r>
                      <a:endParaRPr lang="en-US" sz="2200" i="1" dirty="0"/>
                    </a:p>
                  </a:txBody>
                  <a:tcPr>
                    <a:cell3D prstMaterial="dkEdge">
                      <a:bevel/>
                      <a:lightRig rig="flood" dir="t"/>
                    </a:cell3D>
                  </a:tcPr>
                </a:tc>
              </a:tr>
              <a:tr h="995911">
                <a:tc>
                  <a:txBody>
                    <a:bodyPr/>
                    <a:lstStyle/>
                    <a:p>
                      <a:r>
                        <a:rPr lang="en-US" sz="2200" b="1" i="1" dirty="0" smtClean="0"/>
                        <a:t>Discoid rash</a:t>
                      </a:r>
                      <a:endParaRPr lang="en-US" sz="2200" i="1" dirty="0"/>
                    </a:p>
                  </a:txBody>
                  <a:tcPr>
                    <a:cell3D prstMaterial="dkEdge">
                      <a:bevel/>
                      <a:lightRig rig="flood" dir="t"/>
                    </a:cell3D>
                  </a:tcPr>
                </a:tc>
                <a:tc>
                  <a:txBody>
                    <a:bodyPr/>
                    <a:lstStyle/>
                    <a:p>
                      <a:r>
                        <a:rPr lang="en-US" sz="2200" i="1" dirty="0" err="1" smtClean="0"/>
                        <a:t>Erythematous</a:t>
                      </a:r>
                      <a:r>
                        <a:rPr lang="en-US" sz="2200" i="1" dirty="0" smtClean="0"/>
                        <a:t> raised patches with adherent </a:t>
                      </a:r>
                      <a:r>
                        <a:rPr lang="en-US" sz="2200" i="1" dirty="0" err="1" smtClean="0"/>
                        <a:t>keratotic</a:t>
                      </a:r>
                      <a:r>
                        <a:rPr lang="en-US" sz="2200" i="1" dirty="0" smtClean="0"/>
                        <a:t> scarring and follicular plugging</a:t>
                      </a:r>
                      <a:endParaRPr lang="en-US" sz="2200" i="1" dirty="0"/>
                    </a:p>
                  </a:txBody>
                  <a:tcPr>
                    <a:cell3D prstMaterial="dkEdge">
                      <a:bevel/>
                      <a:lightRig rig="flood" dir="t"/>
                    </a:cell3D>
                  </a:tcPr>
                </a:tc>
              </a:tr>
              <a:tr h="576996">
                <a:tc>
                  <a:txBody>
                    <a:bodyPr/>
                    <a:lstStyle/>
                    <a:p>
                      <a:r>
                        <a:rPr lang="en-US" sz="2200" b="1" i="1" dirty="0" smtClean="0"/>
                        <a:t>Photosensitivity</a:t>
                      </a:r>
                      <a:endParaRPr lang="en-US" sz="2200" i="1" dirty="0"/>
                    </a:p>
                  </a:txBody>
                  <a:tcPr>
                    <a:cell3D prstMaterial="dkEdge">
                      <a:bevel/>
                      <a:lightRig rig="flood" dir="t"/>
                    </a:cell3D>
                  </a:tcPr>
                </a:tc>
                <a:tc>
                  <a:txBody>
                    <a:bodyPr/>
                    <a:lstStyle/>
                    <a:p>
                      <a:r>
                        <a:rPr lang="en-US" sz="2200" i="1" dirty="0" smtClean="0"/>
                        <a:t>Rash due to unusual reaction to sunlight</a:t>
                      </a:r>
                      <a:endParaRPr lang="en-US" sz="2200" i="1" dirty="0"/>
                    </a:p>
                  </a:txBody>
                  <a:tcPr>
                    <a:cell3D prstMaterial="dkEdge">
                      <a:bevel/>
                      <a:lightRig rig="flood" dir="t"/>
                    </a:cell3D>
                  </a:tcPr>
                </a:tc>
              </a:tr>
              <a:tr h="576996">
                <a:tc>
                  <a:txBody>
                    <a:bodyPr/>
                    <a:lstStyle/>
                    <a:p>
                      <a:r>
                        <a:rPr lang="en-US" sz="2200" b="1" i="1" dirty="0" smtClean="0"/>
                        <a:t>Oral ulcers</a:t>
                      </a:r>
                      <a:endParaRPr lang="en-US" sz="2200" i="1" dirty="0"/>
                    </a:p>
                  </a:txBody>
                  <a:tcPr>
                    <a:cell3D prstMaterial="dkEdge">
                      <a:bevel/>
                      <a:lightRig rig="flood" dir="t"/>
                    </a:cell3D>
                  </a:tcPr>
                </a:tc>
                <a:tc>
                  <a:txBody>
                    <a:bodyPr/>
                    <a:lstStyle/>
                    <a:p>
                      <a:r>
                        <a:rPr lang="en-US" sz="2200" i="1" dirty="0" smtClean="0"/>
                        <a:t>Oral or nasopharyngeal ulceration, which may be painless</a:t>
                      </a:r>
                      <a:endParaRPr lang="en-US" sz="2200" i="1" dirty="0"/>
                    </a:p>
                  </a:txBody>
                  <a:tcPr>
                    <a:cell3D prstMaterial="dkEdge">
                      <a:bevel/>
                      <a:lightRig rig="flood" dir="t"/>
                    </a:cell3D>
                  </a:tcPr>
                </a:tc>
              </a:tr>
              <a:tr h="576996">
                <a:tc>
                  <a:txBody>
                    <a:bodyPr/>
                    <a:lstStyle/>
                    <a:p>
                      <a:r>
                        <a:rPr lang="en-US" sz="2200" b="1" i="1" dirty="0" smtClean="0"/>
                        <a:t>Arthritis</a:t>
                      </a:r>
                      <a:endParaRPr lang="en-US" sz="2200" i="1" dirty="0"/>
                    </a:p>
                  </a:txBody>
                  <a:tcPr>
                    <a:cell3D prstMaterial="dkEdge">
                      <a:bevel/>
                      <a:lightRig rig="flood" dir="t"/>
                    </a:cell3D>
                  </a:tcPr>
                </a:tc>
                <a:tc>
                  <a:txBody>
                    <a:bodyPr/>
                    <a:lstStyle/>
                    <a:p>
                      <a:r>
                        <a:rPr lang="en-US" sz="2200" i="1" dirty="0" smtClean="0"/>
                        <a:t>Non-erosive, involving two or more peripheral joints</a:t>
                      </a:r>
                      <a:endParaRPr lang="en-US" sz="2200" i="1" dirty="0"/>
                    </a:p>
                  </a:txBody>
                  <a:tcPr>
                    <a:cell3D prstMaterial="dkEdge">
                      <a:bevel/>
                      <a:lightRig rig="flood" dir="t"/>
                    </a:cell3D>
                  </a:tcPr>
                </a:tc>
              </a:tr>
              <a:tr h="995911">
                <a:tc>
                  <a:txBody>
                    <a:bodyPr/>
                    <a:lstStyle/>
                    <a:p>
                      <a:r>
                        <a:rPr lang="en-US" sz="2200" b="1" i="1" dirty="0" err="1" smtClean="0"/>
                        <a:t>Serositis</a:t>
                      </a:r>
                      <a:endParaRPr lang="en-US" sz="2200" i="1" dirty="0"/>
                    </a:p>
                  </a:txBody>
                  <a:tcPr>
                    <a:cell3D prstMaterial="dkEdge">
                      <a:bevel/>
                      <a:lightRig rig="flood" dir="t"/>
                    </a:cell3D>
                  </a:tcPr>
                </a:tc>
                <a:tc>
                  <a:txBody>
                    <a:bodyPr/>
                    <a:lstStyle/>
                    <a:p>
                      <a:r>
                        <a:rPr lang="en-US" sz="2200" i="1" dirty="0" err="1" smtClean="0"/>
                        <a:t>Pleuritis</a:t>
                      </a:r>
                      <a:r>
                        <a:rPr lang="en-US" sz="2200" i="1" dirty="0" smtClean="0"/>
                        <a:t> (history of </a:t>
                      </a:r>
                      <a:r>
                        <a:rPr lang="en-US" sz="2200" i="1" dirty="0" err="1" smtClean="0"/>
                        <a:t>pleuritic</a:t>
                      </a:r>
                      <a:r>
                        <a:rPr lang="en-US" sz="2200" i="1" dirty="0" smtClean="0"/>
                        <a:t> pain or rub, or pleural effusion) or </a:t>
                      </a:r>
                      <a:r>
                        <a:rPr lang="en-US" sz="2200" i="1" dirty="0" err="1" smtClean="0"/>
                        <a:t>pericarditis</a:t>
                      </a:r>
                      <a:r>
                        <a:rPr lang="en-US" sz="2200" i="1" dirty="0" smtClean="0"/>
                        <a:t> (rub, ECG evidence or effusion)</a:t>
                      </a:r>
                      <a:endParaRPr lang="en-US" sz="2200" i="1" dirty="0"/>
                    </a:p>
                  </a:txBody>
                  <a:tcPr>
                    <a:cell3D prstMaterial="dkEdge">
                      <a:bevel/>
                      <a:lightRig rig="flood" dir="t"/>
                    </a:cell3D>
                  </a:tcPr>
                </a:tc>
              </a:tr>
            </a:tbl>
          </a:graphicData>
        </a:graphic>
      </p:graphicFrame>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i="1" dirty="0" smtClean="0"/>
              <a:t>Revised American Rheumatism Association criteria for systemic lupus </a:t>
            </a:r>
            <a:r>
              <a:rPr lang="en-US" sz="2400" b="1" i="1" dirty="0" err="1" smtClean="0"/>
              <a:t>erythematosus</a:t>
            </a:r>
            <a:endParaRPr lang="en-US" sz="2400" i="1" dirty="0"/>
          </a:p>
        </p:txBody>
      </p:sp>
      <p:graphicFrame>
        <p:nvGraphicFramePr>
          <p:cNvPr id="4" name="Content Placeholder 3"/>
          <p:cNvGraphicFramePr>
            <a:graphicFrameLocks noGrp="1"/>
          </p:cNvGraphicFramePr>
          <p:nvPr>
            <p:ph sz="quarter" idx="1"/>
          </p:nvPr>
        </p:nvGraphicFramePr>
        <p:xfrm>
          <a:off x="228600" y="1295400"/>
          <a:ext cx="8610599" cy="5442461"/>
        </p:xfrm>
        <a:graphic>
          <a:graphicData uri="http://schemas.openxmlformats.org/drawingml/2006/table">
            <a:tbl>
              <a:tblPr firstRow="1" bandRow="1">
                <a:tableStyleId>{5C22544A-7EE6-4342-B048-85BDC9FD1C3A}</a:tableStyleId>
              </a:tblPr>
              <a:tblGrid>
                <a:gridCol w="2649415"/>
                <a:gridCol w="5961184"/>
              </a:tblGrid>
              <a:tr h="441715">
                <a:tc>
                  <a:txBody>
                    <a:bodyPr/>
                    <a:lstStyle/>
                    <a:p>
                      <a:r>
                        <a:rPr lang="en-US" sz="2000" b="1" dirty="0" smtClean="0"/>
                        <a:t>Features</a:t>
                      </a:r>
                      <a:endParaRPr lang="en-US" sz="2000" dirty="0"/>
                    </a:p>
                  </a:txBody>
                  <a:tcPr>
                    <a:cell3D prstMaterial="dkEdge">
                      <a:bevel/>
                      <a:lightRig rig="flood" dir="t"/>
                    </a:cell3D>
                  </a:tcPr>
                </a:tc>
                <a:tc>
                  <a:txBody>
                    <a:bodyPr/>
                    <a:lstStyle/>
                    <a:p>
                      <a:r>
                        <a:rPr lang="en-US" sz="2000" b="1" dirty="0" smtClean="0"/>
                        <a:t>Characteristics</a:t>
                      </a:r>
                      <a:endParaRPr lang="en-US" sz="2000" dirty="0"/>
                    </a:p>
                  </a:txBody>
                  <a:tcPr>
                    <a:cell3D prstMaterial="dkEdge">
                      <a:bevel/>
                      <a:lightRig rig="flood" dir="t"/>
                    </a:cell3D>
                  </a:tcPr>
                </a:tc>
              </a:tr>
              <a:tr h="781495">
                <a:tc>
                  <a:txBody>
                    <a:bodyPr/>
                    <a:lstStyle/>
                    <a:p>
                      <a:r>
                        <a:rPr lang="en-US" sz="2000" b="1" i="1" dirty="0" smtClean="0"/>
                        <a:t>Renal disorder</a:t>
                      </a:r>
                      <a:endParaRPr lang="en-US" sz="2000" i="1" dirty="0"/>
                    </a:p>
                  </a:txBody>
                  <a:tcPr>
                    <a:cell3D prstMaterial="dkEdge">
                      <a:bevel/>
                      <a:lightRig rig="flood" dir="t"/>
                    </a:cell3D>
                  </a:tcPr>
                </a:tc>
                <a:tc>
                  <a:txBody>
                    <a:bodyPr/>
                    <a:lstStyle/>
                    <a:p>
                      <a:r>
                        <a:rPr lang="en-US" sz="2000" i="1" dirty="0" smtClean="0"/>
                        <a:t>Persistent </a:t>
                      </a:r>
                      <a:r>
                        <a:rPr lang="en-US" sz="2000" i="1" dirty="0" err="1" smtClean="0"/>
                        <a:t>proteinuria</a:t>
                      </a:r>
                      <a:r>
                        <a:rPr lang="en-US" sz="2000" i="1" dirty="0" smtClean="0"/>
                        <a:t> &gt; 0.5 g/day or cellular casts (red cell, granular or tubular)</a:t>
                      </a:r>
                      <a:endParaRPr lang="en-US" sz="2000" i="1" dirty="0"/>
                    </a:p>
                  </a:txBody>
                  <a:tcPr>
                    <a:cell3D prstMaterial="dkEdge">
                      <a:bevel/>
                      <a:lightRig rig="flood" dir="t"/>
                    </a:cell3D>
                  </a:tcPr>
                </a:tc>
              </a:tr>
              <a:tr h="781495">
                <a:tc>
                  <a:txBody>
                    <a:bodyPr/>
                    <a:lstStyle/>
                    <a:p>
                      <a:r>
                        <a:rPr lang="en-US" sz="2000" b="1" i="1" dirty="0" smtClean="0"/>
                        <a:t>Neurological disorder</a:t>
                      </a:r>
                      <a:endParaRPr lang="en-US" sz="2000" i="1" dirty="0"/>
                    </a:p>
                  </a:txBody>
                  <a:tcPr>
                    <a:cell3D prstMaterial="dkEdge">
                      <a:bevel/>
                      <a:lightRig rig="flood" dir="t"/>
                    </a:cell3D>
                  </a:tcPr>
                </a:tc>
                <a:tc>
                  <a:txBody>
                    <a:bodyPr/>
                    <a:lstStyle/>
                    <a:p>
                      <a:r>
                        <a:rPr lang="en-US" sz="2000" i="1" dirty="0" smtClean="0"/>
                        <a:t>Seizures or psychosis, in the absence of provoking drugs or metabolic derangement</a:t>
                      </a:r>
                      <a:endParaRPr lang="en-US" sz="2000" i="1" dirty="0"/>
                    </a:p>
                  </a:txBody>
                  <a:tcPr>
                    <a:cell3D prstMaterial="dkEdge">
                      <a:bevel/>
                      <a:lightRig rig="flood" dir="t"/>
                    </a:cell3D>
                  </a:tcPr>
                </a:tc>
              </a:tr>
              <a:tr h="1121276">
                <a:tc>
                  <a:txBody>
                    <a:bodyPr/>
                    <a:lstStyle/>
                    <a:p>
                      <a:r>
                        <a:rPr lang="en-US" sz="2000" b="1" i="1" dirty="0" err="1" smtClean="0"/>
                        <a:t>Haematological</a:t>
                      </a:r>
                      <a:r>
                        <a:rPr lang="en-US" sz="2000" b="1" i="1" dirty="0" smtClean="0"/>
                        <a:t> disorder</a:t>
                      </a:r>
                      <a:endParaRPr lang="en-US" sz="2000" i="1" dirty="0"/>
                    </a:p>
                  </a:txBody>
                  <a:tcPr>
                    <a:cell3D prstMaterial="dkEdge">
                      <a:bevel/>
                      <a:lightRig rig="flood" dir="t"/>
                    </a:cell3D>
                  </a:tcPr>
                </a:tc>
                <a:tc>
                  <a:txBody>
                    <a:bodyPr/>
                    <a:lstStyle/>
                    <a:p>
                      <a:r>
                        <a:rPr lang="en-US" sz="2000" i="1" dirty="0" err="1" smtClean="0"/>
                        <a:t>Haemolytic</a:t>
                      </a:r>
                      <a:r>
                        <a:rPr lang="en-US" sz="2000" i="1" dirty="0" smtClean="0"/>
                        <a:t> </a:t>
                      </a:r>
                      <a:r>
                        <a:rPr lang="en-US" sz="2000" i="1" dirty="0" err="1" smtClean="0"/>
                        <a:t>anaemia</a:t>
                      </a:r>
                      <a:r>
                        <a:rPr lang="en-US" sz="2000" i="1" dirty="0" smtClean="0"/>
                        <a:t> or leucopenia</a:t>
                      </a:r>
                      <a:r>
                        <a:rPr lang="en-US" sz="2000" i="1" baseline="30000" dirty="0" smtClean="0"/>
                        <a:t>2</a:t>
                      </a:r>
                      <a:r>
                        <a:rPr lang="en-US" sz="2000" i="1" dirty="0" smtClean="0"/>
                        <a:t> (&lt; 4 × 10</a:t>
                      </a:r>
                      <a:r>
                        <a:rPr lang="en-US" sz="2000" i="1" baseline="30000" dirty="0" smtClean="0"/>
                        <a:t>9</a:t>
                      </a:r>
                      <a:r>
                        <a:rPr lang="en-US" sz="2000" i="1" dirty="0" smtClean="0"/>
                        <a:t>/L), or lymphopenia</a:t>
                      </a:r>
                      <a:r>
                        <a:rPr lang="en-US" sz="2000" i="1" baseline="30000" dirty="0" smtClean="0"/>
                        <a:t>2</a:t>
                      </a:r>
                      <a:r>
                        <a:rPr lang="en-US" sz="2000" i="1" dirty="0" smtClean="0"/>
                        <a:t> (&lt; 1 × 10</a:t>
                      </a:r>
                      <a:r>
                        <a:rPr lang="en-US" sz="2000" i="1" baseline="30000" dirty="0" smtClean="0"/>
                        <a:t>9</a:t>
                      </a:r>
                      <a:r>
                        <a:rPr lang="en-US" sz="2000" i="1" dirty="0" smtClean="0"/>
                        <a:t>/L), or thrombocytopenia</a:t>
                      </a:r>
                      <a:r>
                        <a:rPr lang="en-US" sz="2000" i="1" baseline="30000" dirty="0" smtClean="0"/>
                        <a:t>2</a:t>
                      </a:r>
                      <a:r>
                        <a:rPr lang="en-US" sz="2000" i="1" dirty="0" smtClean="0"/>
                        <a:t> (&lt; 100 × 10</a:t>
                      </a:r>
                      <a:r>
                        <a:rPr lang="en-US" sz="2000" i="1" baseline="30000" dirty="0" smtClean="0"/>
                        <a:t>9</a:t>
                      </a:r>
                      <a:r>
                        <a:rPr lang="en-US" sz="2000" i="1" dirty="0" smtClean="0"/>
                        <a:t>/L) in the absence of offending drugs</a:t>
                      </a:r>
                      <a:endParaRPr lang="en-US" sz="2000" i="1" dirty="0"/>
                    </a:p>
                  </a:txBody>
                  <a:tcPr>
                    <a:cell3D prstMaterial="dkEdge">
                      <a:bevel/>
                      <a:lightRig rig="flood" dir="t"/>
                    </a:cell3D>
                  </a:tcPr>
                </a:tc>
              </a:tr>
              <a:tr h="1121276">
                <a:tc>
                  <a:txBody>
                    <a:bodyPr/>
                    <a:lstStyle/>
                    <a:p>
                      <a:r>
                        <a:rPr lang="en-US" sz="2000" b="1" i="1" dirty="0" smtClean="0"/>
                        <a:t>Immunological disorder</a:t>
                      </a:r>
                      <a:endParaRPr lang="en-US" sz="2000" i="1" dirty="0"/>
                    </a:p>
                  </a:txBody>
                  <a:tcPr>
                    <a:cell3D prstMaterial="dkEdge">
                      <a:bevel/>
                      <a:lightRig rig="flood" dir="t"/>
                    </a:cell3D>
                  </a:tcPr>
                </a:tc>
                <a:tc>
                  <a:txBody>
                    <a:bodyPr/>
                    <a:lstStyle/>
                    <a:p>
                      <a:r>
                        <a:rPr lang="en-US" sz="2000" i="1" dirty="0" smtClean="0"/>
                        <a:t>Anti-DNA antibodies in abnormal </a:t>
                      </a:r>
                      <a:r>
                        <a:rPr lang="en-US" sz="2000" i="1" dirty="0" err="1" smtClean="0"/>
                        <a:t>titre</a:t>
                      </a:r>
                      <a:r>
                        <a:rPr lang="en-US" sz="2000" i="1" dirty="0" smtClean="0"/>
                        <a:t> or presence of antibody to </a:t>
                      </a:r>
                      <a:r>
                        <a:rPr lang="en-US" sz="2000" i="1" dirty="0" err="1" smtClean="0"/>
                        <a:t>Sm</a:t>
                      </a:r>
                      <a:r>
                        <a:rPr lang="en-US" sz="2000" i="1" dirty="0" smtClean="0"/>
                        <a:t> antigen or positive </a:t>
                      </a:r>
                      <a:r>
                        <a:rPr lang="en-US" sz="2000" i="1" dirty="0" err="1" smtClean="0"/>
                        <a:t>antiphospholipid</a:t>
                      </a:r>
                      <a:r>
                        <a:rPr lang="en-US" sz="2000" i="1" dirty="0" smtClean="0"/>
                        <a:t> antibodies</a:t>
                      </a:r>
                      <a:endParaRPr lang="en-US" sz="2000" i="1" dirty="0"/>
                    </a:p>
                  </a:txBody>
                  <a:tcPr>
                    <a:cell3D prstMaterial="dkEdge">
                      <a:bevel/>
                      <a:lightRig rig="flood" dir="t"/>
                    </a:cell3D>
                  </a:tcPr>
                </a:tc>
              </a:tr>
              <a:tr h="781944">
                <a:tc>
                  <a:txBody>
                    <a:bodyPr/>
                    <a:lstStyle/>
                    <a:p>
                      <a:r>
                        <a:rPr lang="en-US" sz="2000" b="1" i="1" dirty="0" smtClean="0"/>
                        <a:t>Antinuclear antibody (ANA) disorder</a:t>
                      </a:r>
                      <a:endParaRPr lang="en-US" sz="2000" i="1" dirty="0"/>
                    </a:p>
                  </a:txBody>
                  <a:tcPr>
                    <a:cell3D prstMaterial="dkEdge">
                      <a:bevel/>
                      <a:lightRig rig="flood" dir="t"/>
                    </a:cell3D>
                  </a:tcPr>
                </a:tc>
                <a:tc>
                  <a:txBody>
                    <a:bodyPr/>
                    <a:lstStyle/>
                    <a:p>
                      <a:r>
                        <a:rPr lang="en-US" sz="2000" i="1" dirty="0" smtClean="0"/>
                        <a:t>Abnormal </a:t>
                      </a:r>
                      <a:r>
                        <a:rPr lang="en-US" sz="2000" i="1" dirty="0" err="1" smtClean="0"/>
                        <a:t>titre</a:t>
                      </a:r>
                      <a:r>
                        <a:rPr lang="en-US" sz="2000" i="1" dirty="0" smtClean="0"/>
                        <a:t> of ANA by </a:t>
                      </a:r>
                      <a:r>
                        <a:rPr lang="en-US" sz="2000" i="1" dirty="0" err="1" smtClean="0"/>
                        <a:t>immunofluorescence</a:t>
                      </a:r>
                      <a:endParaRPr lang="en-US" sz="2000" i="1" dirty="0"/>
                    </a:p>
                  </a:txBody>
                  <a:tcPr>
                    <a:cell3D prstMaterial="dkEdge">
                      <a:bevel/>
                      <a:lightRig rig="flood" dir="t"/>
                    </a:cell3D>
                  </a:tcPr>
                </a:tc>
              </a:tr>
            </a:tbl>
          </a:graphicData>
        </a:graphic>
      </p:graphicFrame>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US" i="1" dirty="0" smtClean="0"/>
              <a:t>The introduction of corticosteroids and immunosuppressive drugs, dialysis, and renal transplantation has improved the chances of survival in the more serious cases. </a:t>
            </a:r>
          </a:p>
          <a:p>
            <a:r>
              <a:rPr lang="en-US" i="1" dirty="0" smtClean="0"/>
              <a:t>However, as will be discussed, lupus continues to cause considerable morbidity and 10–20 per cent of patients succumb from either the disease, a side-effect of its treatment, or both within 15 years of follow-up</a:t>
            </a:r>
          </a:p>
          <a:p>
            <a:endParaRPr lang="en-GB"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7200" i="1" u="sng" dirty="0" smtClean="0"/>
              <a:t>SLE</a:t>
            </a:r>
            <a:endParaRPr lang="en-US" i="1" u="sng" dirty="0"/>
          </a:p>
        </p:txBody>
      </p:sp>
      <p:sp>
        <p:nvSpPr>
          <p:cNvPr id="8" name="Text Placeholder 7"/>
          <p:cNvSpPr>
            <a:spLocks noGrp="1"/>
          </p:cNvSpPr>
          <p:nvPr>
            <p:ph type="body" idx="2"/>
          </p:nvPr>
        </p:nvSpPr>
        <p:spPr/>
        <p:txBody>
          <a:bodyPr/>
          <a:lstStyle/>
          <a:p>
            <a:endParaRPr lang="en-US"/>
          </a:p>
        </p:txBody>
      </p:sp>
      <p:sp>
        <p:nvSpPr>
          <p:cNvPr id="7" name="Content Placeholder 6"/>
          <p:cNvSpPr>
            <a:spLocks noGrp="1"/>
          </p:cNvSpPr>
          <p:nvPr>
            <p:ph sz="quarter" idx="1"/>
          </p:nvPr>
        </p:nvSpPr>
        <p:spPr/>
        <p:txBody>
          <a:bodyPr>
            <a:noAutofit/>
          </a:bodyPr>
          <a:lstStyle/>
          <a:p>
            <a:pPr algn="ctr">
              <a:buNone/>
            </a:pPr>
            <a:endParaRPr lang="en-US" sz="5400" dirty="0" smtClean="0"/>
          </a:p>
          <a:p>
            <a:pPr algn="ctr">
              <a:buNone/>
            </a:pPr>
            <a:endParaRPr lang="en-US" sz="5400" dirty="0" smtClean="0"/>
          </a:p>
          <a:p>
            <a:pPr algn="ctr">
              <a:buNone/>
            </a:pPr>
            <a:r>
              <a:rPr lang="en-US" sz="5400" i="1" u="sng" dirty="0" err="1" smtClean="0"/>
              <a:t>Pathophysiology</a:t>
            </a:r>
            <a:endParaRPr lang="en-US" sz="5400" i="1" u="sng"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SLE-</a:t>
            </a:r>
            <a:r>
              <a:rPr lang="en-US" i="1" dirty="0" err="1" smtClean="0"/>
              <a:t>Pathophysiology</a:t>
            </a:r>
            <a:endParaRPr lang="en-US" i="1" dirty="0"/>
          </a:p>
        </p:txBody>
      </p:sp>
      <p:sp>
        <p:nvSpPr>
          <p:cNvPr id="3" name="Content Placeholder 2"/>
          <p:cNvSpPr>
            <a:spLocks noGrp="1"/>
          </p:cNvSpPr>
          <p:nvPr>
            <p:ph sz="quarter" idx="1"/>
          </p:nvPr>
        </p:nvSpPr>
        <p:spPr>
          <a:xfrm>
            <a:off x="301752" y="1524000"/>
            <a:ext cx="8766048" cy="5029200"/>
          </a:xfrm>
        </p:spPr>
        <p:txBody>
          <a:bodyPr>
            <a:normAutofit/>
          </a:bodyPr>
          <a:lstStyle/>
          <a:p>
            <a:r>
              <a:rPr lang="en-US" i="1" dirty="0" smtClean="0"/>
              <a:t>The cause of SLE is incompletely understood but genetic factors play an important role. </a:t>
            </a:r>
          </a:p>
          <a:p>
            <a:r>
              <a:rPr lang="en-US" i="1" dirty="0" smtClean="0"/>
              <a:t>There is a higher concordance in monozygotic twins and associations with multiple polymorphisms in the HLA locus on chromosome 6 have been identified. </a:t>
            </a:r>
          </a:p>
          <a:p>
            <a:r>
              <a:rPr lang="en-US" i="1" dirty="0" smtClean="0"/>
              <a:t>In a few instances, SLE is associated with inherited mutations in complement components C1q, C2, and C4; in the immunoglobulin receptor or in the DNA </a:t>
            </a:r>
            <a:r>
              <a:rPr lang="en-US" i="1" dirty="0" err="1" smtClean="0"/>
              <a:t>exonuclease</a:t>
            </a:r>
            <a:r>
              <a:rPr lang="en-US" i="1" dirty="0" smtClean="0"/>
              <a:t> .</a:t>
            </a:r>
          </a:p>
          <a:p>
            <a:endParaRPr lang="en-US" i="1"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US" i="1" dirty="0" smtClean="0"/>
              <a:t>Recent studies have identified common polymorphisms that predispose to SLE, including a gene which encodes an </a:t>
            </a:r>
            <a:r>
              <a:rPr lang="en-US" i="1" dirty="0" err="1" smtClean="0"/>
              <a:t>integrin</a:t>
            </a:r>
            <a:r>
              <a:rPr lang="en-US" i="1" dirty="0" smtClean="0"/>
              <a:t>;  </a:t>
            </a:r>
            <a:r>
              <a:rPr lang="en-US" i="1" dirty="0" err="1" smtClean="0"/>
              <a:t>agenes</a:t>
            </a:r>
            <a:r>
              <a:rPr lang="en-US" i="1" dirty="0" smtClean="0"/>
              <a:t> which are involved in interferon </a:t>
            </a:r>
            <a:r>
              <a:rPr lang="en-US" i="1" dirty="0" err="1" smtClean="0"/>
              <a:t>signalling</a:t>
            </a:r>
            <a:r>
              <a:rPr lang="en-US" i="1" dirty="0" smtClean="0"/>
              <a:t>; and a gene which is involved in B-cell </a:t>
            </a:r>
            <a:r>
              <a:rPr lang="en-US" i="1" dirty="0" err="1" smtClean="0"/>
              <a:t>signalling</a:t>
            </a:r>
            <a:r>
              <a:rPr lang="en-US" i="1" dirty="0" smtClean="0"/>
              <a:t>. </a:t>
            </a:r>
          </a:p>
          <a:p>
            <a:r>
              <a:rPr lang="en-US" i="1" dirty="0" smtClean="0"/>
              <a:t>From an immunological standpoint, the characteristic feature of SLE is the production of </a:t>
            </a:r>
            <a:r>
              <a:rPr lang="en-US" i="1" dirty="0" err="1" smtClean="0"/>
              <a:t>autoantibodies</a:t>
            </a:r>
            <a:r>
              <a:rPr lang="en-US" i="1" dirty="0" smtClean="0"/>
              <a:t>.</a:t>
            </a:r>
          </a:p>
          <a:p>
            <a:r>
              <a:rPr lang="en-US" i="1" dirty="0" smtClean="0"/>
              <a:t> </a:t>
            </a:r>
            <a:endParaRPr lang="en-GB"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SLE-</a:t>
            </a:r>
            <a:r>
              <a:rPr lang="en-US" i="1" dirty="0" err="1" smtClean="0"/>
              <a:t>Pathophysiology</a:t>
            </a:r>
            <a:endParaRPr lang="en-US" i="1" dirty="0"/>
          </a:p>
        </p:txBody>
      </p:sp>
      <p:sp>
        <p:nvSpPr>
          <p:cNvPr id="3" name="Content Placeholder 2"/>
          <p:cNvSpPr>
            <a:spLocks noGrp="1"/>
          </p:cNvSpPr>
          <p:nvPr>
            <p:ph sz="quarter" idx="1"/>
          </p:nvPr>
        </p:nvSpPr>
        <p:spPr>
          <a:xfrm>
            <a:off x="381000" y="1447800"/>
            <a:ext cx="8385048" cy="5181600"/>
          </a:xfrm>
        </p:spPr>
        <p:txBody>
          <a:bodyPr>
            <a:normAutofit/>
          </a:bodyPr>
          <a:lstStyle/>
          <a:p>
            <a:r>
              <a:rPr lang="en-US" i="1" dirty="0" smtClean="0"/>
              <a:t>These have specificity for a wide range of targets but many are directed against antigens present within the cell or within the nucleus. This has led to the suggestion that patients with SLE have defects in apoptosis or in the clearance of apoptotic cells, which causes inappropriate exposure of intracellular antigens on the cell surface, leading to polyclonal B- and T-cell activation and autoantibody production. </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US" i="1" dirty="0" smtClean="0"/>
              <a:t>This is supported by the fact that environmental factors that cause flares of lupus, such as ultraviolet (UV) light, pregnancy and infections, increase oxidative stress and/or stimulate apoptosis .</a:t>
            </a:r>
          </a:p>
          <a:p>
            <a:r>
              <a:rPr lang="en-US" i="1" dirty="0" smtClean="0"/>
              <a:t>Whatever the underlying cause, immune complex formation is thought to be an important mechanism of tissue damage in active SLE, leading to widespread </a:t>
            </a:r>
            <a:r>
              <a:rPr lang="en-US" i="1" dirty="0" err="1" smtClean="0"/>
              <a:t>vasculitis</a:t>
            </a:r>
            <a:r>
              <a:rPr lang="en-US" i="1" dirty="0" smtClean="0"/>
              <a:t> and organ damage. </a:t>
            </a:r>
          </a:p>
          <a:p>
            <a:endParaRPr lang="en-GB" dirty="0"/>
          </a:p>
        </p:txBody>
      </p:sp>
      <p:sp>
        <p:nvSpPr>
          <p:cNvPr id="4" name="Rectangle 3"/>
          <p:cNvSpPr/>
          <p:nvPr/>
        </p:nvSpPr>
        <p:spPr>
          <a:xfrm flipV="1">
            <a:off x="2286000" y="1600200"/>
            <a:ext cx="4572000" cy="369332"/>
          </a:xfrm>
          <a:prstGeom prst="rect">
            <a:avLst/>
          </a:prstGeom>
        </p:spPr>
        <p:txBody>
          <a:bodyPr wrap="square">
            <a:spAutoFit/>
          </a:bodyPr>
          <a:lstStyle/>
          <a:p>
            <a:r>
              <a:rPr lang="en-US" i="1" dirty="0" smtClean="0"/>
              <a:t> </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7200" dirty="0" smtClean="0"/>
              <a:t>SLE</a:t>
            </a:r>
            <a:endParaRPr lang="en-US" dirty="0"/>
          </a:p>
        </p:txBody>
      </p:sp>
      <p:sp>
        <p:nvSpPr>
          <p:cNvPr id="8" name="Text Placeholder 7"/>
          <p:cNvSpPr>
            <a:spLocks noGrp="1"/>
          </p:cNvSpPr>
          <p:nvPr>
            <p:ph type="body" idx="2"/>
          </p:nvPr>
        </p:nvSpPr>
        <p:spPr/>
        <p:txBody>
          <a:bodyPr/>
          <a:lstStyle/>
          <a:p>
            <a:endParaRPr lang="en-US"/>
          </a:p>
        </p:txBody>
      </p:sp>
      <p:sp>
        <p:nvSpPr>
          <p:cNvPr id="7" name="Content Placeholder 6"/>
          <p:cNvSpPr>
            <a:spLocks noGrp="1"/>
          </p:cNvSpPr>
          <p:nvPr>
            <p:ph sz="quarter" idx="1"/>
          </p:nvPr>
        </p:nvSpPr>
        <p:spPr/>
        <p:txBody>
          <a:bodyPr>
            <a:noAutofit/>
          </a:bodyPr>
          <a:lstStyle/>
          <a:p>
            <a:pPr algn="ctr">
              <a:buNone/>
            </a:pPr>
            <a:endParaRPr lang="en-US" sz="5400" dirty="0" smtClean="0"/>
          </a:p>
          <a:p>
            <a:pPr algn="ctr">
              <a:buNone/>
            </a:pPr>
            <a:endParaRPr lang="en-US" sz="5400" dirty="0" smtClean="0"/>
          </a:p>
          <a:p>
            <a:pPr algn="ctr">
              <a:buNone/>
            </a:pPr>
            <a:r>
              <a:rPr lang="en-US" sz="5400" dirty="0" smtClean="0"/>
              <a:t>Clinical Features</a:t>
            </a:r>
            <a:endParaRPr lang="en-US" sz="5400"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709</TotalTime>
  <Words>1691</Words>
  <Application>Microsoft Office PowerPoint</Application>
  <PresentationFormat>On-screen Show (4:3)</PresentationFormat>
  <Paragraphs>162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Connective Tissue Diseases</vt:lpstr>
      <vt:lpstr>Epidemiology and natural history </vt:lpstr>
      <vt:lpstr>Slide 3</vt:lpstr>
      <vt:lpstr>SLE</vt:lpstr>
      <vt:lpstr>SLE-Pathophysiology</vt:lpstr>
      <vt:lpstr>Slide 6</vt:lpstr>
      <vt:lpstr>SLE-Pathophysiology</vt:lpstr>
      <vt:lpstr>Slide 8</vt:lpstr>
      <vt:lpstr>SLE</vt:lpstr>
      <vt:lpstr>Non-specific features </vt:lpstr>
      <vt:lpstr>Musculoskeletal involvement</vt:lpstr>
      <vt:lpstr>Slide 12</vt:lpstr>
      <vt:lpstr>Musculoskeletal involvement</vt:lpstr>
      <vt:lpstr>Dermatological involvement </vt:lpstr>
      <vt:lpstr>Slide 15</vt:lpstr>
      <vt:lpstr>Slide 16</vt:lpstr>
      <vt:lpstr>Cardiovascular involvement </vt:lpstr>
      <vt:lpstr>Cardiovascular involvement </vt:lpstr>
      <vt:lpstr>Major pulmonary manifestations in lupus </vt:lpstr>
      <vt:lpstr>Renal involvement-WHO classification of SLE glomerulonephritis </vt:lpstr>
      <vt:lpstr>Renal involvement-WHO classification of SLE glomerulonephritis </vt:lpstr>
      <vt:lpstr>Neuropsychiatric syndromes observed in SLE </vt:lpstr>
      <vt:lpstr>Haematopoietic involvement </vt:lpstr>
      <vt:lpstr>Gastrointestinal disease </vt:lpstr>
      <vt:lpstr>Revised American Rheumatism Association criteria for systemic lupus erythematosus</vt:lpstr>
      <vt:lpstr>Revised American Rheumatism Association criteria for systemic lupus erythematosus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alteeb</dc:creator>
  <cp:lastModifiedBy>hp</cp:lastModifiedBy>
  <cp:revision>21</cp:revision>
  <dcterms:created xsi:type="dcterms:W3CDTF">2010-11-29T14:57:46Z</dcterms:created>
  <dcterms:modified xsi:type="dcterms:W3CDTF">2015-11-16T03:54:03Z</dcterms:modified>
</cp:coreProperties>
</file>