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9" r:id="rId1"/>
  </p:sldMasterIdLst>
  <p:notesMasterIdLst>
    <p:notesMasterId r:id="rId25"/>
  </p:notesMasterIdLst>
  <p:sldIdLst>
    <p:sldId id="269" r:id="rId2"/>
    <p:sldId id="305" r:id="rId3"/>
    <p:sldId id="270" r:id="rId4"/>
    <p:sldId id="271" r:id="rId5"/>
    <p:sldId id="272" r:id="rId6"/>
    <p:sldId id="273" r:id="rId7"/>
    <p:sldId id="274" r:id="rId8"/>
    <p:sldId id="275" r:id="rId9"/>
    <p:sldId id="276" r:id="rId10"/>
    <p:sldId id="277" r:id="rId11"/>
    <p:sldId id="278" r:id="rId12"/>
    <p:sldId id="279" r:id="rId13"/>
    <p:sldId id="280" r:id="rId14"/>
    <p:sldId id="281" r:id="rId15"/>
    <p:sldId id="283" r:id="rId16"/>
    <p:sldId id="284" r:id="rId17"/>
    <p:sldId id="285" r:id="rId18"/>
    <p:sldId id="286" r:id="rId19"/>
    <p:sldId id="288" r:id="rId20"/>
    <p:sldId id="289" r:id="rId21"/>
    <p:sldId id="290" r:id="rId22"/>
    <p:sldId id="291" r:id="rId23"/>
    <p:sldId id="296" r:id="rId2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txBox="1">
            <a:spLocks noGrp="1"/>
          </p:cNvSpPr>
          <p:nvPr>
            <p:ph type="hdr"/>
          </p:nvPr>
        </p:nvSpPr>
        <p:spPr>
          <a:xfrm>
            <a:off x="3886200" y="0"/>
            <a:ext cx="2971800" cy="457200"/>
          </a:xfrm>
          <a:prstGeom prst="rect">
            <a:avLst/>
          </a:prstGeom>
          <a:noFill/>
        </p:spPr>
        <p:txBody>
          <a:bodyPr wrap="square" lIns="91440" tIns="45720" rIns="91440" bIns="45720" anchor="t"/>
          <a:lstStyle>
            <a:lvl1pPr lvl="0">
              <a:defRPr/>
            </a:lvl1pPr>
          </a:lstStyle>
          <a:p>
            <a:endParaRPr/>
          </a:p>
        </p:txBody>
      </p:sp>
      <p:sp>
        <p:nvSpPr>
          <p:cNvPr id="3" name="Date Placeholder 2"/>
          <p:cNvSpPr txBox="1">
            <a:spLocks noGrp="1"/>
          </p:cNvSpPr>
          <p:nvPr>
            <p:ph type="dt" idx="1"/>
          </p:nvPr>
        </p:nvSpPr>
        <p:spPr>
          <a:xfrm>
            <a:off x="1587" y="0"/>
            <a:ext cx="2971800" cy="457200"/>
          </a:xfrm>
          <a:prstGeom prst="rect">
            <a:avLst/>
          </a:prstGeom>
          <a:noFill/>
        </p:spPr>
        <p:txBody>
          <a:bodyPr wrap="square" lIns="91440" tIns="45720" rIns="91440" bIns="45720" anchor="t"/>
          <a:lstStyle>
            <a:lvl1pPr lvl="0">
              <a:defRPr/>
            </a:lvl1pPr>
          </a:lstStyle>
          <a:p>
            <a:endParaRPr/>
          </a:p>
        </p:txBody>
      </p:sp>
      <p:sp>
        <p:nvSpPr>
          <p:cNvPr id="4" name="Slide Image Placeholder 3"/>
          <p:cNvSpPr txBox="1">
            <a:spLocks noGrp="1" noRot="1" noChangeAspect="1"/>
          </p:cNvSpPr>
          <p:nvPr>
            <p:ph type="sldImg" idx="2"/>
          </p:nvPr>
        </p:nvSpPr>
        <p:spPr>
          <a:xfrm>
            <a:off x="1143000" y="685800"/>
            <a:ext cx="4572000" cy="3429000"/>
          </a:xfrm>
          <a:prstGeom prst="rect">
            <a:avLst/>
          </a:prstGeom>
          <a:noFill/>
          <a:ln w="12700">
            <a:solidFill>
              <a:srgbClr val="000000"/>
            </a:solidFill>
          </a:ln>
        </p:spPr>
        <p:txBody>
          <a:bodyPr wrap="square" lIns="91440" tIns="45720" rIns="91440" bIns="45720" anchor="ctr"/>
          <a:lstStyle>
            <a:lvl1pPr lvl="0">
              <a:defRPr/>
            </a:lvl1pPr>
          </a:lstStyle>
          <a:p>
            <a:endParaRPr/>
          </a:p>
        </p:txBody>
      </p:sp>
      <p:sp>
        <p:nvSpPr>
          <p:cNvPr id="5" name="Notes Placeholder 4"/>
          <p:cNvSpPr txBox="1">
            <a:spLocks noGrp="1"/>
          </p:cNvSpPr>
          <p:nvPr>
            <p:ph type="body" idx="3"/>
          </p:nvPr>
        </p:nvSpPr>
        <p:spPr>
          <a:xfrm>
            <a:off x="685800" y="4343400"/>
            <a:ext cx="5486400" cy="4114800"/>
          </a:xfrm>
          <a:prstGeom prst="rect">
            <a:avLst/>
          </a:prstGeom>
          <a:noFill/>
        </p:spPr>
        <p:txBody>
          <a:bodyPr wrap="square" lIns="91440" tIns="45720" rIns="91440" bIns="45720" anchor="t"/>
          <a:lstStyle>
            <a:lvl1pPr lvl="0">
              <a:defRPr/>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txBox="1">
            <a:spLocks noGrp="1"/>
          </p:cNvSpPr>
          <p:nvPr>
            <p:ph type="ftr" idx="4"/>
          </p:nvPr>
        </p:nvSpPr>
        <p:spPr>
          <a:xfrm>
            <a:off x="3886200" y="8685212"/>
            <a:ext cx="2971800" cy="457200"/>
          </a:xfrm>
          <a:prstGeom prst="rect">
            <a:avLst/>
          </a:prstGeom>
          <a:noFill/>
        </p:spPr>
        <p:txBody>
          <a:bodyPr wrap="square" lIns="91440" tIns="45720" rIns="91440" bIns="45720" anchor="b"/>
          <a:lstStyle>
            <a:lvl1pPr lvl="0">
              <a:defRPr/>
            </a:lvl1pPr>
          </a:lstStyle>
          <a:p>
            <a:endParaRPr/>
          </a:p>
        </p:txBody>
      </p:sp>
      <p:sp>
        <p:nvSpPr>
          <p:cNvPr id="7" name="Slide Number Placeholder 6"/>
          <p:cNvSpPr txBox="1">
            <a:spLocks noGrp="1"/>
          </p:cNvSpPr>
          <p:nvPr>
            <p:ph type="sldNum" idx="5"/>
          </p:nvPr>
        </p:nvSpPr>
        <p:spPr>
          <a:xfrm>
            <a:off x="1587" y="8685212"/>
            <a:ext cx="2971800" cy="457200"/>
          </a:xfrm>
          <a:prstGeom prst="rect">
            <a:avLst/>
          </a:prstGeom>
          <a:noFill/>
        </p:spPr>
        <p:txBody>
          <a:bodyPr wrap="square" lIns="91440" tIns="45720" rIns="91440" bIns="45720" anchor="b"/>
          <a:lstStyle>
            <a:lvl1pPr lvl="0">
              <a:defRPr/>
            </a:lvl1pPr>
          </a:lstStyle>
          <a:p>
            <a:fld id="{8B38DBA3-52F9-4AF4-A6A4-FA4D7DB2F99C}" type="slidenum">
              <a:rPr/>
              <a:pPr/>
              <a:t>‹#›</a:t>
            </a:fld>
            <a:endParaRP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txBox="1">
            <a:spLocks noGrp="1" noRot="1" noChangeAspect="1"/>
          </p:cNvSpPr>
          <p:nvPr>
            <p:ph type="sldImg"/>
          </p:nvPr>
        </p:nvSpPr>
        <p:spPr>
          <a:xfrm>
            <a:off x="0" y="0"/>
            <a:ext cx="0" cy="0"/>
          </a:xfrm>
          <a:prstGeom prst="rect">
            <a:avLst/>
          </a:prstGeom>
          <a:noFill/>
        </p:spPr>
        <p:txBody>
          <a:bodyPr wrap="square" anchor="t"/>
          <a:lstStyle>
            <a:lvl1pPr lvl="0">
              <a:defRPr/>
            </a:lvl1pPr>
          </a:lstStyle>
          <a:p>
            <a:endParaRPr/>
          </a:p>
        </p:txBody>
      </p:sp>
      <p:sp>
        <p:nvSpPr>
          <p:cNvPr id="3" name="Notes Placeholder 2"/>
          <p:cNvSpPr txBox="1">
            <a:spLocks noGrp="1"/>
          </p:cNvSpPr>
          <p:nvPr>
            <p:ph type="body" idx="1"/>
          </p:nvPr>
        </p:nvSpPr>
        <p:spPr>
          <a:xfrm>
            <a:off x="0" y="0"/>
            <a:ext cx="0" cy="0"/>
          </a:xfrm>
          <a:prstGeom prst="rect">
            <a:avLst/>
          </a:prstGeom>
          <a:noFill/>
        </p:spPr>
        <p:txBody>
          <a:bodyPr wrap="square" anchor="t"/>
          <a:lstStyle>
            <a:lvl1pPr lvl="0">
              <a:defRPr/>
            </a:lvl1pPr>
          </a:lstStyle>
          <a:p>
            <a:pPr lvl="0" algn="l"/>
            <a:r>
              <a:rPr sz="1200" b="1">
                <a:solidFill>
                  <a:schemeClr val="tx1"/>
                </a:solidFill>
                <a:latin typeface="Calibri"/>
              </a:rPr>
              <a:t>Mechanisms of immunological tolerance. Schematic illustration of the mechanisms of central and peripheral tolerance to self-antigens, shown for CD4+ T cells. APC, antigen-presenting cell</a:t>
            </a:r>
          </a:p>
        </p:txBody>
      </p:sp>
      <p:sp>
        <p:nvSpPr>
          <p:cNvPr id="4" name="Slide Number Placeholder 3"/>
          <p:cNvSpPr txBox="1">
            <a:spLocks noGrp="1"/>
          </p:cNvSpPr>
          <p:nvPr>
            <p:ph type="sldNum" idx="10"/>
          </p:nvPr>
        </p:nvSpPr>
        <p:spPr>
          <a:xfrm>
            <a:off x="0" y="0"/>
            <a:ext cx="0" cy="0"/>
          </a:xfrm>
          <a:prstGeom prst="rect">
            <a:avLst/>
          </a:prstGeom>
          <a:noFill/>
        </p:spPr>
        <p:txBody>
          <a:bodyPr wrap="square" anchor="t"/>
          <a:lstStyle>
            <a:lvl1pPr lvl="0">
              <a:defRPr/>
            </a:lvl1pPr>
          </a:lstStyle>
          <a:p>
            <a:fld id="{8B38DBA3-52F9-4AF4-A6A4-FA4D7DB2F99C}" type="slidenum">
              <a:rPr/>
              <a:pPr/>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txBox="1">
            <a:spLocks noGrp="1" noRot="1" noChangeAspect="1"/>
          </p:cNvSpPr>
          <p:nvPr>
            <p:ph type="sldImg"/>
          </p:nvPr>
        </p:nvSpPr>
        <p:spPr>
          <a:xfrm>
            <a:off x="0" y="0"/>
            <a:ext cx="0" cy="0"/>
          </a:xfrm>
          <a:prstGeom prst="rect">
            <a:avLst/>
          </a:prstGeom>
          <a:noFill/>
        </p:spPr>
        <p:txBody>
          <a:bodyPr wrap="square" anchor="t"/>
          <a:lstStyle>
            <a:lvl1pPr lvl="0">
              <a:defRPr/>
            </a:lvl1pPr>
          </a:lstStyle>
          <a:p>
            <a:endParaRPr/>
          </a:p>
        </p:txBody>
      </p:sp>
      <p:sp>
        <p:nvSpPr>
          <p:cNvPr id="3" name="Notes Placeholder 2"/>
          <p:cNvSpPr txBox="1">
            <a:spLocks noGrp="1"/>
          </p:cNvSpPr>
          <p:nvPr>
            <p:ph type="body" idx="1"/>
          </p:nvPr>
        </p:nvSpPr>
        <p:spPr>
          <a:xfrm>
            <a:off x="0" y="0"/>
            <a:ext cx="0" cy="0"/>
          </a:xfrm>
          <a:prstGeom prst="rect">
            <a:avLst/>
          </a:prstGeom>
          <a:noFill/>
        </p:spPr>
        <p:txBody>
          <a:bodyPr wrap="square" anchor="t"/>
          <a:lstStyle>
            <a:lvl1pPr lvl="0">
              <a:defRPr/>
            </a:lvl1pPr>
          </a:lstStyle>
          <a:p>
            <a:endParaRPr/>
          </a:p>
        </p:txBody>
      </p:sp>
      <p:sp>
        <p:nvSpPr>
          <p:cNvPr id="4" name="Slide Number Placeholder 3"/>
          <p:cNvSpPr txBox="1">
            <a:spLocks noGrp="1"/>
          </p:cNvSpPr>
          <p:nvPr>
            <p:ph type="sldNum" idx="10"/>
          </p:nvPr>
        </p:nvSpPr>
        <p:spPr>
          <a:xfrm>
            <a:off x="0" y="0"/>
            <a:ext cx="0" cy="0"/>
          </a:xfrm>
          <a:prstGeom prst="rect">
            <a:avLst/>
          </a:prstGeom>
          <a:noFill/>
        </p:spPr>
        <p:txBody>
          <a:bodyPr wrap="square" anchor="t"/>
          <a:lstStyle>
            <a:lvl1pPr lvl="0">
              <a:defRPr/>
            </a:lvl1pPr>
          </a:lstStyle>
          <a:p>
            <a:fld id="{8B38DBA3-52F9-4AF4-A6A4-FA4D7DB2F99C}" type="slidenum">
              <a:rPr/>
              <a:pPr/>
              <a:t>18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idx="5"/>
          </p:nvPr>
        </p:nvSpPr>
        <p:spPr>
          <a:xfrm>
            <a:off x="0" y="0"/>
            <a:ext cx="0" cy="0"/>
          </a:xfrm>
          <a:prstGeom prst="rect">
            <a:avLst/>
          </a:prstGeom>
          <a:noFill/>
        </p:spPr>
        <p:txBody>
          <a:bodyPr wrap="square" anchor="t"/>
          <a:lstStyle>
            <a:lvl1pPr lvl="0">
              <a:defRPr/>
            </a:lvl1pPr>
          </a:lstStyle>
          <a:p>
            <a:fld id="{8B38DBA3-52F9-4AF4-A6A4-FA4D7DB2F99C}" type="slidenum">
              <a:rPr/>
              <a:pPr/>
              <a:t>23</a:t>
            </a:fld>
            <a:endParaRPr/>
          </a:p>
        </p:txBody>
      </p:sp>
      <p:sp>
        <p:nvSpPr>
          <p:cNvPr id="3" name="Slide Image Placeholder 2"/>
          <p:cNvSpPr txBox="1">
            <a:spLocks noGrp="1" noRot="1" noChangeAspect="1"/>
          </p:cNvSpPr>
          <p:nvPr>
            <p:ph type="sldImg"/>
          </p:nvPr>
        </p:nvSpPr>
        <p:spPr>
          <a:xfrm>
            <a:off x="0" y="0"/>
            <a:ext cx="0" cy="0"/>
          </a:xfrm>
          <a:prstGeom prst="rect">
            <a:avLst/>
          </a:prstGeom>
          <a:noFill/>
          <a:ln>
            <a:noFill/>
          </a:ln>
        </p:spPr>
        <p:txBody>
          <a:bodyPr wrap="square" anchor="t"/>
          <a:lstStyle>
            <a:lvl1pPr lvl="0">
              <a:defRPr/>
            </a:lvl1pPr>
          </a:lstStyle>
          <a:p>
            <a:endParaRPr/>
          </a:p>
        </p:txBody>
      </p:sp>
      <p:sp>
        <p:nvSpPr>
          <p:cNvPr id="4" name="Notes Placeholder 3"/>
          <p:cNvSpPr txBox="1">
            <a:spLocks noGrp="1"/>
          </p:cNvSpPr>
          <p:nvPr>
            <p:ph type="body" idx="1"/>
          </p:nvPr>
        </p:nvSpPr>
        <p:spPr>
          <a:xfrm>
            <a:off x="0" y="0"/>
            <a:ext cx="0" cy="0"/>
          </a:xfrm>
          <a:prstGeom prst="rect">
            <a:avLst/>
          </a:prstGeom>
          <a:noFill/>
          <a:ln>
            <a:noFill/>
          </a:ln>
        </p:spPr>
        <p:txBody>
          <a:bodyPr wrap="square" anchor="t"/>
          <a:lstStyle>
            <a:lvl1pPr lvl="0">
              <a:defRPr/>
            </a:lvl1pPr>
          </a:lstStyle>
          <a:p>
            <a:pPr lvl="0"/>
            <a:r>
              <a:rPr>
                <a:latin typeface="Arial"/>
              </a:rPr>
              <a:t>Would it be fair to say EVERY disease is autoimmune? Probably NOT!</a:t>
            </a:r>
          </a:p>
          <a:p>
            <a:pPr lvl="0"/>
            <a:r>
              <a:rPr>
                <a:latin typeface="Arial"/>
              </a:rPr>
              <a:t>Would it be fair to say almost every disease can result as a failure of some immune process? Probably!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637"/>
            <a:ext cx="8229600" cy="1143000"/>
          </a:xfrm>
          <a:prstGeom prst="rect">
            <a:avLst/>
          </a:prstGeom>
          <a:noFill/>
        </p:spPr>
        <p:txBody>
          <a:bodyPr wrap="square" anchor="ctr"/>
          <a:lstStyle>
            <a:lvl1pPr lvl="0">
              <a:defRPr/>
            </a:lvl1pPr>
          </a:lstStyle>
          <a:p>
            <a:pPr lvl="0"/>
            <a:r>
              <a:rPr/>
              <a:t>Click to edit Master title style</a:t>
            </a:r>
          </a:p>
        </p:txBody>
      </p:sp>
      <p:sp>
        <p:nvSpPr>
          <p:cNvPr id="3" name="Text Placeholder 2"/>
          <p:cNvSpPr txBox="1">
            <a:spLocks noGrp="1"/>
          </p:cNvSpPr>
          <p:nvPr>
            <p:ph type="body" idx="1"/>
          </p:nvPr>
        </p:nvSpPr>
        <p:spPr>
          <a:xfrm>
            <a:off x="457200" y="1600200"/>
            <a:ext cx="8229600" cy="4525962"/>
          </a:xfrm>
          <a:prstGeom prst="rect">
            <a:avLst/>
          </a:prstGeom>
          <a:noFill/>
        </p:spPr>
        <p:txBody>
          <a:bodyPr wrap="square" anchor="t"/>
          <a:lstStyle>
            <a:lvl1pPr lvl="0">
              <a:defRPr/>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txBox="1">
            <a:spLocks noGrp="1"/>
          </p:cNvSpPr>
          <p:nvPr>
            <p:ph type="dt" idx="10"/>
          </p:nvPr>
        </p:nvSpPr>
        <p:spPr>
          <a:xfrm>
            <a:off x="6553200" y="6356350"/>
            <a:ext cx="2133600" cy="365125"/>
          </a:xfrm>
          <a:prstGeom prst="rect">
            <a:avLst/>
          </a:prstGeom>
          <a:noFill/>
        </p:spPr>
        <p:txBody>
          <a:bodyPr wrap="square" anchor="ctr"/>
          <a:lstStyle>
            <a:lvl1pPr lvl="0">
              <a:defRPr/>
            </a:lvl1pPr>
          </a:lstStyle>
          <a:p>
            <a:endParaRPr/>
          </a:p>
        </p:txBody>
      </p:sp>
      <p:sp>
        <p:nvSpPr>
          <p:cNvPr id="5" name="Footer Placeholder 4"/>
          <p:cNvSpPr txBox="1">
            <a:spLocks noGrp="1"/>
          </p:cNvSpPr>
          <p:nvPr>
            <p:ph type="ftr" idx="11"/>
          </p:nvPr>
        </p:nvSpPr>
        <p:spPr>
          <a:xfrm>
            <a:off x="3124200" y="6356350"/>
            <a:ext cx="2895600" cy="365125"/>
          </a:xfrm>
          <a:prstGeom prst="rect">
            <a:avLst/>
          </a:prstGeom>
          <a:noFill/>
        </p:spPr>
        <p:txBody>
          <a:bodyPr wrap="square" anchor="ctr"/>
          <a:lstStyle>
            <a:lvl1pPr lvl="0">
              <a:defRPr/>
            </a:lvl1pPr>
          </a:lstStyle>
          <a:p>
            <a:endParaRPr/>
          </a:p>
        </p:txBody>
      </p:sp>
      <p:sp>
        <p:nvSpPr>
          <p:cNvPr id="6" name="Slide Number Placeholder 5"/>
          <p:cNvSpPr txBox="1">
            <a:spLocks noGrp="1"/>
          </p:cNvSpPr>
          <p:nvPr>
            <p:ph type="sldNum" idx="12"/>
          </p:nvPr>
        </p:nvSpPr>
        <p:spPr>
          <a:xfrm>
            <a:off x="457200" y="6356350"/>
            <a:ext cx="2133600" cy="365125"/>
          </a:xfrm>
          <a:prstGeom prst="rect">
            <a:avLst/>
          </a:prstGeom>
          <a:noFill/>
        </p:spPr>
        <p:txBody>
          <a:bodyPr wrap="square" anchor="ctr"/>
          <a:lstStyle>
            <a:lvl1pPr lvl="0">
              <a:defRPr/>
            </a:lvl1pPr>
          </a:lstStyle>
          <a:p>
            <a:fld id="{8B38DBA3-52F9-4AF4-A6A4-FA4D7DB2F99C}" type="slidenum">
              <a: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0"/>
            <a:ext cx="3008312" cy="1162050"/>
          </a:xfrm>
          <a:prstGeom prst="rect">
            <a:avLst/>
          </a:prstGeom>
          <a:noFill/>
        </p:spPr>
        <p:txBody>
          <a:bodyPr wrap="square" anchor="b"/>
          <a:lstStyle>
            <a:lvl1pPr lvl="0" algn="r">
              <a:defRPr sz="2000" b="1"/>
            </a:lvl1pPr>
          </a:lstStyle>
          <a:p>
            <a:pPr lvl="0" algn="r"/>
            <a:r>
              <a:rPr sz="2000" b="1"/>
              <a:t>Click to edit Master title style</a:t>
            </a:r>
          </a:p>
        </p:txBody>
      </p:sp>
      <p:sp>
        <p:nvSpPr>
          <p:cNvPr id="3" name="Text Placeholder 2"/>
          <p:cNvSpPr txBox="1">
            <a:spLocks noGrp="1"/>
          </p:cNvSpPr>
          <p:nvPr>
            <p:ph type="body" idx="1"/>
          </p:nvPr>
        </p:nvSpPr>
        <p:spPr>
          <a:xfrm>
            <a:off x="3575050" y="273050"/>
            <a:ext cx="5111750" cy="5853112"/>
          </a:xfrm>
          <a:prstGeom prst="rect">
            <a:avLst/>
          </a:prstGeom>
          <a:noFill/>
        </p:spPr>
        <p:txBody>
          <a:bodyPr wrap="square" anchor="t"/>
          <a:lstStyle>
            <a:lvl1pPr lvl="0">
              <a:defRPr sz="3200"/>
            </a:lvl1pPr>
          </a:lstStyle>
          <a:p>
            <a:pPr lvl="0"/>
            <a:r>
              <a:rPr sz="3200"/>
              <a:t>Click to edit Master text styles</a:t>
            </a:r>
          </a:p>
          <a:p>
            <a:pPr lvl="1"/>
            <a:r>
              <a:rPr sz="2800"/>
              <a:t>Second level</a:t>
            </a:r>
          </a:p>
          <a:p>
            <a:pPr lvl="2"/>
            <a:r>
              <a:rPr sz="2400"/>
              <a:t>Third level</a:t>
            </a:r>
          </a:p>
          <a:p>
            <a:pPr lvl="3"/>
            <a:r>
              <a:rPr sz="2000"/>
              <a:t>Fourth level</a:t>
            </a:r>
          </a:p>
          <a:p>
            <a:pPr lvl="4"/>
            <a:r>
              <a:rPr sz="2000"/>
              <a:t>Fifth level</a:t>
            </a:r>
          </a:p>
        </p:txBody>
      </p:sp>
      <p:sp>
        <p:nvSpPr>
          <p:cNvPr id="4" name="Text Placeholder 3"/>
          <p:cNvSpPr txBox="1">
            <a:spLocks noGrp="1"/>
          </p:cNvSpPr>
          <p:nvPr>
            <p:ph type="body" idx="2"/>
          </p:nvPr>
        </p:nvSpPr>
        <p:spPr>
          <a:xfrm>
            <a:off x="457200" y="1435100"/>
            <a:ext cx="3008312" cy="4691062"/>
          </a:xfrm>
          <a:prstGeom prst="rect">
            <a:avLst/>
          </a:prstGeom>
          <a:noFill/>
        </p:spPr>
        <p:txBody>
          <a:bodyPr wrap="square" anchor="t"/>
          <a:lstStyle>
            <a:lvl1pPr marL="0" lvl="0">
              <a:buNone/>
              <a:defRPr sz="1400"/>
            </a:lvl1pPr>
          </a:lstStyle>
          <a:p>
            <a:pPr marL="0" lvl="0" indent="0">
              <a:buNone/>
            </a:pPr>
            <a:r>
              <a:rPr sz="1400"/>
              <a:t>Click to edit Master text styles</a:t>
            </a:r>
          </a:p>
        </p:txBody>
      </p:sp>
      <p:sp>
        <p:nvSpPr>
          <p:cNvPr id="5" name="Date Placeholder 4"/>
          <p:cNvSpPr txBox="1">
            <a:spLocks noGrp="1"/>
          </p:cNvSpPr>
          <p:nvPr>
            <p:ph type="dt" idx="10"/>
          </p:nvPr>
        </p:nvSpPr>
        <p:spPr>
          <a:xfrm>
            <a:off x="6553200" y="6356350"/>
            <a:ext cx="2133600" cy="365125"/>
          </a:xfrm>
          <a:prstGeom prst="rect">
            <a:avLst/>
          </a:prstGeom>
          <a:noFill/>
        </p:spPr>
        <p:txBody>
          <a:bodyPr wrap="square" anchor="ctr"/>
          <a:lstStyle>
            <a:lvl1pPr lvl="0">
              <a:defRPr/>
            </a:lvl1pPr>
          </a:lstStyle>
          <a:p>
            <a:endParaRPr/>
          </a:p>
        </p:txBody>
      </p:sp>
      <p:sp>
        <p:nvSpPr>
          <p:cNvPr id="6" name="Footer Placeholder 5"/>
          <p:cNvSpPr txBox="1">
            <a:spLocks noGrp="1"/>
          </p:cNvSpPr>
          <p:nvPr>
            <p:ph type="ftr" idx="11"/>
          </p:nvPr>
        </p:nvSpPr>
        <p:spPr>
          <a:xfrm>
            <a:off x="3124200" y="6356350"/>
            <a:ext cx="2895600" cy="365125"/>
          </a:xfrm>
          <a:prstGeom prst="rect">
            <a:avLst/>
          </a:prstGeom>
          <a:noFill/>
        </p:spPr>
        <p:txBody>
          <a:bodyPr wrap="square" anchor="ctr"/>
          <a:lstStyle>
            <a:lvl1pPr lvl="0">
              <a:defRPr/>
            </a:lvl1pPr>
          </a:lstStyle>
          <a:p>
            <a:endParaRPr/>
          </a:p>
        </p:txBody>
      </p:sp>
      <p:sp>
        <p:nvSpPr>
          <p:cNvPr id="7" name="Slide Number Placeholder 6"/>
          <p:cNvSpPr txBox="1">
            <a:spLocks noGrp="1"/>
          </p:cNvSpPr>
          <p:nvPr>
            <p:ph type="sldNum" idx="12"/>
          </p:nvPr>
        </p:nvSpPr>
        <p:spPr>
          <a:xfrm>
            <a:off x="457200" y="6356350"/>
            <a:ext cx="2133600" cy="365125"/>
          </a:xfrm>
          <a:prstGeom prst="rect">
            <a:avLst/>
          </a:prstGeom>
          <a:noFill/>
        </p:spPr>
        <p:txBody>
          <a:bodyPr wrap="square" anchor="ctr"/>
          <a:lstStyle>
            <a:lvl1pPr lvl="0">
              <a:defRPr/>
            </a:lvl1pPr>
          </a:lstStyle>
          <a:p>
            <a:fld id="{8B38DBA3-52F9-4AF4-A6A4-FA4D7DB2F99C}" type="slidenum">
              <a: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2" name="Date Placeholder 1"/>
          <p:cNvSpPr txBox="1">
            <a:spLocks noGrp="1"/>
          </p:cNvSpPr>
          <p:nvPr>
            <p:ph type="dt" idx="10"/>
          </p:nvPr>
        </p:nvSpPr>
        <p:spPr>
          <a:xfrm>
            <a:off x="6553200" y="6356350"/>
            <a:ext cx="2133600" cy="365125"/>
          </a:xfrm>
          <a:prstGeom prst="rect">
            <a:avLst/>
          </a:prstGeom>
          <a:noFill/>
        </p:spPr>
        <p:txBody>
          <a:bodyPr wrap="square" anchor="ctr"/>
          <a:lstStyle>
            <a:lvl1pPr lvl="0">
              <a:defRPr/>
            </a:lvl1pPr>
          </a:lstStyle>
          <a:p>
            <a:endParaRPr/>
          </a:p>
        </p:txBody>
      </p:sp>
      <p:sp>
        <p:nvSpPr>
          <p:cNvPr id="3" name="Footer Placeholder 2"/>
          <p:cNvSpPr txBox="1">
            <a:spLocks noGrp="1"/>
          </p:cNvSpPr>
          <p:nvPr>
            <p:ph type="ftr" idx="11"/>
          </p:nvPr>
        </p:nvSpPr>
        <p:spPr>
          <a:xfrm>
            <a:off x="3124200" y="6356350"/>
            <a:ext cx="2895600" cy="365125"/>
          </a:xfrm>
          <a:prstGeom prst="rect">
            <a:avLst/>
          </a:prstGeom>
          <a:noFill/>
        </p:spPr>
        <p:txBody>
          <a:bodyPr wrap="square" anchor="ctr"/>
          <a:lstStyle>
            <a:lvl1pPr lvl="0">
              <a:defRPr/>
            </a:lvl1pPr>
          </a:lstStyle>
          <a:p>
            <a:endParaRPr/>
          </a:p>
        </p:txBody>
      </p:sp>
      <p:sp>
        <p:nvSpPr>
          <p:cNvPr id="4" name="Slide Number Placeholder 3"/>
          <p:cNvSpPr txBox="1">
            <a:spLocks noGrp="1"/>
          </p:cNvSpPr>
          <p:nvPr>
            <p:ph type="sldNum" idx="12"/>
          </p:nvPr>
        </p:nvSpPr>
        <p:spPr>
          <a:xfrm>
            <a:off x="457200" y="6356350"/>
            <a:ext cx="2133600" cy="365125"/>
          </a:xfrm>
          <a:prstGeom prst="rect">
            <a:avLst/>
          </a:prstGeom>
          <a:noFill/>
        </p:spPr>
        <p:txBody>
          <a:bodyPr wrap="square" anchor="ctr"/>
          <a:lstStyle>
            <a:lvl1pPr lvl="0">
              <a:defRPr/>
            </a:lvl1pPr>
          </a:lstStyle>
          <a:p>
            <a:fld id="{8B38DBA3-52F9-4AF4-A6A4-FA4D7DB2F99C}"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txBox="1">
            <a:spLocks noGrp="1"/>
          </p:cNvSpPr>
          <p:nvPr>
            <p:ph type="title"/>
          </p:nvPr>
        </p:nvSpPr>
        <p:spPr>
          <a:xfrm>
            <a:off x="685800" y="2130425"/>
            <a:ext cx="7772400" cy="1470025"/>
          </a:xfrm>
          <a:prstGeom prst="rect">
            <a:avLst/>
          </a:prstGeom>
          <a:noFill/>
        </p:spPr>
        <p:txBody>
          <a:bodyPr wrap="square" anchor="ctr"/>
          <a:lstStyle>
            <a:lvl1pPr lvl="0">
              <a:defRPr sz="4400">
                <a:solidFill>
                  <a:schemeClr val="tx1"/>
                </a:solidFill>
                <a:latin typeface="Calibri"/>
              </a:defRPr>
            </a:lvl1pPr>
          </a:lstStyle>
          <a:p>
            <a:pPr lvl="0"/>
            <a:r>
              <a:rPr/>
              <a:t>Click to edit Master title style</a:t>
            </a:r>
          </a:p>
        </p:txBody>
      </p:sp>
      <p:sp>
        <p:nvSpPr>
          <p:cNvPr id="3" name="Subtitle 2"/>
          <p:cNvSpPr txBox="1">
            <a:spLocks noGrp="1"/>
          </p:cNvSpPr>
          <p:nvPr>
            <p:ph type="subTitle" idx="1"/>
          </p:nvPr>
        </p:nvSpPr>
        <p:spPr>
          <a:xfrm>
            <a:off x="1371600" y="3886200"/>
            <a:ext cx="6400800" cy="1752600"/>
          </a:xfrm>
          <a:prstGeom prst="rect">
            <a:avLst/>
          </a:prstGeom>
          <a:noFill/>
        </p:spPr>
        <p:txBody>
          <a:bodyPr wrap="square" anchor="t"/>
          <a:lstStyle>
            <a:lvl1pPr marL="0" lvl="0" algn="ctr">
              <a:buNone/>
              <a:defRPr>
                <a:solidFill>
                  <a:schemeClr val="tx1">
                    <a:tint val="75000"/>
                  </a:schemeClr>
                </a:solidFill>
              </a:defRPr>
            </a:lvl1pPr>
          </a:lstStyle>
          <a:p>
            <a:pPr marL="0" lvl="0" indent="0" algn="ctr">
              <a:buNone/>
            </a:pPr>
            <a:r>
              <a:rPr>
                <a:solidFill>
                  <a:schemeClr val="tx1">
                    <a:tint val="75000"/>
                  </a:schemeClr>
                </a:solidFill>
              </a:rPr>
              <a:t>Click to edit Master subtitle style</a:t>
            </a:r>
          </a:p>
        </p:txBody>
      </p:sp>
      <p:sp>
        <p:nvSpPr>
          <p:cNvPr id="4" name="Date Placeholder 3"/>
          <p:cNvSpPr txBox="1">
            <a:spLocks noGrp="1"/>
          </p:cNvSpPr>
          <p:nvPr>
            <p:ph type="dt" idx="10"/>
          </p:nvPr>
        </p:nvSpPr>
        <p:spPr>
          <a:xfrm>
            <a:off x="6553200" y="6356350"/>
            <a:ext cx="2133600" cy="365125"/>
          </a:xfrm>
          <a:prstGeom prst="rect">
            <a:avLst/>
          </a:prstGeom>
          <a:noFill/>
        </p:spPr>
        <p:txBody>
          <a:bodyPr wrap="square" anchor="ctr"/>
          <a:lstStyle>
            <a:lvl1pPr lvl="0">
              <a:defRPr/>
            </a:lvl1pPr>
          </a:lstStyle>
          <a:p>
            <a:endParaRPr/>
          </a:p>
        </p:txBody>
      </p:sp>
      <p:sp>
        <p:nvSpPr>
          <p:cNvPr id="5" name="Footer Placeholder 4"/>
          <p:cNvSpPr txBox="1">
            <a:spLocks noGrp="1"/>
          </p:cNvSpPr>
          <p:nvPr>
            <p:ph type="ftr" idx="11"/>
          </p:nvPr>
        </p:nvSpPr>
        <p:spPr>
          <a:xfrm>
            <a:off x="3124200" y="6356350"/>
            <a:ext cx="2895600" cy="365125"/>
          </a:xfrm>
          <a:prstGeom prst="rect">
            <a:avLst/>
          </a:prstGeom>
          <a:noFill/>
        </p:spPr>
        <p:txBody>
          <a:bodyPr wrap="square" anchor="ctr"/>
          <a:lstStyle>
            <a:lvl1pPr lvl="0">
              <a:defRPr/>
            </a:lvl1pPr>
          </a:lstStyle>
          <a:p>
            <a:endParaRPr/>
          </a:p>
        </p:txBody>
      </p:sp>
      <p:sp>
        <p:nvSpPr>
          <p:cNvPr id="6" name="Slide Number Placeholder 5"/>
          <p:cNvSpPr txBox="1">
            <a:spLocks noGrp="1"/>
          </p:cNvSpPr>
          <p:nvPr>
            <p:ph type="sldNum" idx="12"/>
          </p:nvPr>
        </p:nvSpPr>
        <p:spPr>
          <a:xfrm>
            <a:off x="457200" y="6356350"/>
            <a:ext cx="2133600" cy="365125"/>
          </a:xfrm>
          <a:prstGeom prst="rect">
            <a:avLst/>
          </a:prstGeom>
          <a:noFill/>
        </p:spPr>
        <p:txBody>
          <a:bodyPr wrap="square" anchor="ctr"/>
          <a:lstStyle>
            <a:lvl1pPr lvl="0">
              <a:defRPr/>
            </a:lvl1pPr>
          </a:lstStyle>
          <a:p>
            <a:fld id="{8B38DBA3-52F9-4AF4-A6A4-FA4D7DB2F99C}"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637"/>
            <a:ext cx="8229600" cy="1143000"/>
          </a:xfrm>
          <a:prstGeom prst="rect">
            <a:avLst/>
          </a:prstGeom>
          <a:noFill/>
        </p:spPr>
        <p:txBody>
          <a:bodyPr wrap="square" anchor="ctr"/>
          <a:lstStyle>
            <a:lvl1pPr lvl="0">
              <a:defRPr/>
            </a:lvl1pPr>
          </a:lstStyle>
          <a:p>
            <a:pPr lvl="0"/>
            <a:r>
              <a:rPr/>
              <a:t>Click to edit Master title style</a:t>
            </a:r>
          </a:p>
        </p:txBody>
      </p:sp>
      <p:sp>
        <p:nvSpPr>
          <p:cNvPr id="3" name="Text Placeholder 2"/>
          <p:cNvSpPr txBox="1">
            <a:spLocks noGrp="1"/>
          </p:cNvSpPr>
          <p:nvPr>
            <p:ph type="body" idx="1"/>
          </p:nvPr>
        </p:nvSpPr>
        <p:spPr>
          <a:xfrm>
            <a:off x="457200" y="1600200"/>
            <a:ext cx="4038600" cy="4525962"/>
          </a:xfrm>
          <a:prstGeom prst="rect">
            <a:avLst/>
          </a:prstGeom>
          <a:noFill/>
        </p:spPr>
        <p:txBody>
          <a:bodyPr wrap="square" anchor="t"/>
          <a:lstStyle>
            <a:lvl1pPr lvl="0">
              <a:defRPr sz="2800"/>
            </a:lvl1pPr>
          </a:lstStyle>
          <a:p>
            <a:pPr lvl="0"/>
            <a:r>
              <a:rPr sz="2800"/>
              <a:t>Click to edit Master text styles</a:t>
            </a:r>
          </a:p>
          <a:p>
            <a:pPr lvl="1"/>
            <a:r>
              <a:rPr sz="2400"/>
              <a:t>Second level</a:t>
            </a:r>
          </a:p>
          <a:p>
            <a:pPr lvl="2"/>
            <a:r>
              <a:rPr sz="2000"/>
              <a:t>Third level</a:t>
            </a:r>
          </a:p>
          <a:p>
            <a:pPr lvl="3"/>
            <a:r>
              <a:rPr sz="1800"/>
              <a:t>Fourth level</a:t>
            </a:r>
          </a:p>
          <a:p>
            <a:pPr lvl="4"/>
            <a:r>
              <a:rPr sz="1800"/>
              <a:t>Fifth level</a:t>
            </a:r>
          </a:p>
        </p:txBody>
      </p:sp>
      <p:sp>
        <p:nvSpPr>
          <p:cNvPr id="4" name="Text Placeholder 3"/>
          <p:cNvSpPr txBox="1">
            <a:spLocks noGrp="1"/>
          </p:cNvSpPr>
          <p:nvPr>
            <p:ph type="body" idx="2"/>
          </p:nvPr>
        </p:nvSpPr>
        <p:spPr>
          <a:xfrm>
            <a:off x="4648200" y="1600200"/>
            <a:ext cx="4038600" cy="4525962"/>
          </a:xfrm>
          <a:prstGeom prst="rect">
            <a:avLst/>
          </a:prstGeom>
          <a:noFill/>
        </p:spPr>
        <p:txBody>
          <a:bodyPr wrap="square" anchor="t"/>
          <a:lstStyle>
            <a:lvl1pPr lvl="0">
              <a:defRPr sz="2800"/>
            </a:lvl1pPr>
          </a:lstStyle>
          <a:p>
            <a:pPr lvl="0"/>
            <a:r>
              <a:rPr sz="2800"/>
              <a:t>Click to edit Master text styles</a:t>
            </a:r>
          </a:p>
          <a:p>
            <a:pPr lvl="1"/>
            <a:r>
              <a:rPr sz="2400"/>
              <a:t>Second level</a:t>
            </a:r>
          </a:p>
          <a:p>
            <a:pPr lvl="2"/>
            <a:r>
              <a:rPr sz="2000"/>
              <a:t>Third level</a:t>
            </a:r>
          </a:p>
          <a:p>
            <a:pPr lvl="3"/>
            <a:r>
              <a:rPr sz="1800"/>
              <a:t>Fourth level</a:t>
            </a:r>
          </a:p>
          <a:p>
            <a:pPr lvl="4"/>
            <a:r>
              <a:rPr sz="1800"/>
              <a:t>Fifth level</a:t>
            </a:r>
          </a:p>
        </p:txBody>
      </p:sp>
      <p:sp>
        <p:nvSpPr>
          <p:cNvPr id="5" name="Date Placeholder 4"/>
          <p:cNvSpPr txBox="1">
            <a:spLocks noGrp="1"/>
          </p:cNvSpPr>
          <p:nvPr>
            <p:ph type="dt" idx="10"/>
          </p:nvPr>
        </p:nvSpPr>
        <p:spPr>
          <a:xfrm>
            <a:off x="6553200" y="6356350"/>
            <a:ext cx="2133600" cy="365125"/>
          </a:xfrm>
          <a:prstGeom prst="rect">
            <a:avLst/>
          </a:prstGeom>
          <a:noFill/>
        </p:spPr>
        <p:txBody>
          <a:bodyPr wrap="square" anchor="ctr"/>
          <a:lstStyle>
            <a:lvl1pPr lvl="0">
              <a:defRPr/>
            </a:lvl1pPr>
          </a:lstStyle>
          <a:p>
            <a:endParaRPr/>
          </a:p>
        </p:txBody>
      </p:sp>
      <p:sp>
        <p:nvSpPr>
          <p:cNvPr id="6" name="Footer Placeholder 5"/>
          <p:cNvSpPr txBox="1">
            <a:spLocks noGrp="1"/>
          </p:cNvSpPr>
          <p:nvPr>
            <p:ph type="ftr" idx="11"/>
          </p:nvPr>
        </p:nvSpPr>
        <p:spPr>
          <a:xfrm>
            <a:off x="3124200" y="6356350"/>
            <a:ext cx="2895600" cy="365125"/>
          </a:xfrm>
          <a:prstGeom prst="rect">
            <a:avLst/>
          </a:prstGeom>
          <a:noFill/>
        </p:spPr>
        <p:txBody>
          <a:bodyPr wrap="square" anchor="ctr"/>
          <a:lstStyle>
            <a:lvl1pPr lvl="0">
              <a:defRPr/>
            </a:lvl1pPr>
          </a:lstStyle>
          <a:p>
            <a:endParaRPr/>
          </a:p>
        </p:txBody>
      </p:sp>
      <p:sp>
        <p:nvSpPr>
          <p:cNvPr id="7" name="Slide Number Placeholder 6"/>
          <p:cNvSpPr txBox="1">
            <a:spLocks noGrp="1"/>
          </p:cNvSpPr>
          <p:nvPr>
            <p:ph type="sldNum" idx="12"/>
          </p:nvPr>
        </p:nvSpPr>
        <p:spPr>
          <a:xfrm>
            <a:off x="457200" y="6356350"/>
            <a:ext cx="2133600" cy="365125"/>
          </a:xfrm>
          <a:prstGeom prst="rect">
            <a:avLst/>
          </a:prstGeom>
          <a:noFill/>
        </p:spPr>
        <p:txBody>
          <a:bodyPr wrap="square" anchor="ctr"/>
          <a:lstStyle>
            <a:lvl1pPr lvl="0">
              <a:defRPr/>
            </a:lvl1pPr>
          </a:lstStyle>
          <a:p>
            <a:fld id="{8B38DBA3-52F9-4AF4-A6A4-FA4D7DB2F99C}"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637"/>
            <a:ext cx="8229600" cy="1143000"/>
          </a:xfrm>
          <a:prstGeom prst="rect">
            <a:avLst/>
          </a:prstGeom>
          <a:noFill/>
        </p:spPr>
        <p:txBody>
          <a:bodyPr wrap="square" anchor="ctr"/>
          <a:lstStyle>
            <a:lvl1pPr lvl="0">
              <a:defRPr/>
            </a:lvl1pPr>
          </a:lstStyle>
          <a:p>
            <a:pPr lvl="0"/>
            <a:r>
              <a:rPr/>
              <a:t>Click to edit Master title style</a:t>
            </a:r>
          </a:p>
        </p:txBody>
      </p:sp>
      <p:sp>
        <p:nvSpPr>
          <p:cNvPr id="3" name="Text Placeholder 2"/>
          <p:cNvSpPr txBox="1">
            <a:spLocks noGrp="1"/>
          </p:cNvSpPr>
          <p:nvPr>
            <p:ph type="body" idx="1"/>
          </p:nvPr>
        </p:nvSpPr>
        <p:spPr>
          <a:xfrm>
            <a:off x="457200" y="1600200"/>
            <a:ext cx="8229600" cy="4525962"/>
          </a:xfrm>
          <a:prstGeom prst="rect">
            <a:avLst/>
          </a:prstGeom>
          <a:noFill/>
        </p:spPr>
        <p:txBody>
          <a:bodyPr wrap="square" anchor="t"/>
          <a:lstStyle>
            <a:lvl1pPr lvl="0">
              <a:defRPr/>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txBox="1">
            <a:spLocks noGrp="1"/>
          </p:cNvSpPr>
          <p:nvPr>
            <p:ph type="dt" idx="10"/>
          </p:nvPr>
        </p:nvSpPr>
        <p:spPr>
          <a:xfrm>
            <a:off x="6553200" y="6356350"/>
            <a:ext cx="2133600" cy="365125"/>
          </a:xfrm>
          <a:prstGeom prst="rect">
            <a:avLst/>
          </a:prstGeom>
          <a:noFill/>
        </p:spPr>
        <p:txBody>
          <a:bodyPr wrap="square" anchor="ctr"/>
          <a:lstStyle>
            <a:lvl1pPr lvl="0">
              <a:defRPr/>
            </a:lvl1pPr>
          </a:lstStyle>
          <a:p>
            <a:endParaRPr/>
          </a:p>
        </p:txBody>
      </p:sp>
      <p:sp>
        <p:nvSpPr>
          <p:cNvPr id="5" name="Footer Placeholder 4"/>
          <p:cNvSpPr txBox="1">
            <a:spLocks noGrp="1"/>
          </p:cNvSpPr>
          <p:nvPr>
            <p:ph type="ftr" idx="11"/>
          </p:nvPr>
        </p:nvSpPr>
        <p:spPr>
          <a:xfrm>
            <a:off x="3124200" y="6356350"/>
            <a:ext cx="2895600" cy="365125"/>
          </a:xfrm>
          <a:prstGeom prst="rect">
            <a:avLst/>
          </a:prstGeom>
          <a:noFill/>
        </p:spPr>
        <p:txBody>
          <a:bodyPr wrap="square" anchor="ctr"/>
          <a:lstStyle>
            <a:lvl1pPr lvl="0">
              <a:defRPr/>
            </a:lvl1pPr>
          </a:lstStyle>
          <a:p>
            <a:endParaRPr/>
          </a:p>
        </p:txBody>
      </p:sp>
      <p:sp>
        <p:nvSpPr>
          <p:cNvPr id="6" name="Slide Number Placeholder 5"/>
          <p:cNvSpPr txBox="1">
            <a:spLocks noGrp="1"/>
          </p:cNvSpPr>
          <p:nvPr>
            <p:ph type="sldNum" idx="12"/>
          </p:nvPr>
        </p:nvSpPr>
        <p:spPr>
          <a:xfrm>
            <a:off x="457200" y="6356350"/>
            <a:ext cx="2133600" cy="365125"/>
          </a:xfrm>
          <a:prstGeom prst="rect">
            <a:avLst/>
          </a:prstGeom>
          <a:noFill/>
        </p:spPr>
        <p:txBody>
          <a:bodyPr wrap="square" anchor="ctr"/>
          <a:lstStyle>
            <a:lvl1pPr lvl="0">
              <a:defRPr/>
            </a:lvl1pPr>
          </a:lstStyle>
          <a:p>
            <a:fld id="{8B38DBA3-52F9-4AF4-A6A4-FA4D7DB2F99C}"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Vertical Title and Text">
    <p:spTree>
      <p:nvGrpSpPr>
        <p:cNvPr id="1" name=""/>
        <p:cNvGrpSpPr/>
        <p:nvPr/>
      </p:nvGrpSpPr>
      <p:grpSpPr>
        <a:xfrm>
          <a:off x="0" y="0"/>
          <a:ext cx="0" cy="0"/>
          <a:chOff x="0" y="0"/>
          <a:chExt cx="0" cy="0"/>
        </a:xfrm>
      </p:grpSpPr>
      <p:sp>
        <p:nvSpPr>
          <p:cNvPr id="2" name="Title 1"/>
          <p:cNvSpPr txBox="1">
            <a:spLocks noGrp="1"/>
          </p:cNvSpPr>
          <p:nvPr>
            <p:ph type="title"/>
          </p:nvPr>
        </p:nvSpPr>
        <p:spPr>
          <a:xfrm>
            <a:off x="6629400" y="274637"/>
            <a:ext cx="2057400" cy="5851525"/>
          </a:xfrm>
          <a:prstGeom prst="rect">
            <a:avLst/>
          </a:prstGeom>
          <a:noFill/>
        </p:spPr>
        <p:txBody>
          <a:bodyPr wrap="square" anchor="ctr"/>
          <a:lstStyle>
            <a:lvl1pPr lvl="0">
              <a:defRPr/>
            </a:lvl1pPr>
          </a:lstStyle>
          <a:p>
            <a:pPr lvl="0"/>
            <a:r>
              <a:rPr/>
              <a:t>Click to edit Master title style</a:t>
            </a:r>
          </a:p>
        </p:txBody>
      </p:sp>
      <p:sp>
        <p:nvSpPr>
          <p:cNvPr id="3" name="Text Placeholder 2"/>
          <p:cNvSpPr txBox="1">
            <a:spLocks noGrp="1"/>
          </p:cNvSpPr>
          <p:nvPr>
            <p:ph type="body" idx="1"/>
          </p:nvPr>
        </p:nvSpPr>
        <p:spPr>
          <a:xfrm>
            <a:off x="457200" y="274637"/>
            <a:ext cx="6019800" cy="5851525"/>
          </a:xfrm>
          <a:prstGeom prst="rect">
            <a:avLst/>
          </a:prstGeom>
          <a:noFill/>
        </p:spPr>
        <p:txBody>
          <a:bodyPr wrap="square" anchor="t"/>
          <a:lstStyle>
            <a:lvl1pPr lvl="0">
              <a:defRPr/>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txBox="1">
            <a:spLocks noGrp="1"/>
          </p:cNvSpPr>
          <p:nvPr>
            <p:ph type="dt" idx="10"/>
          </p:nvPr>
        </p:nvSpPr>
        <p:spPr>
          <a:xfrm>
            <a:off x="6553200" y="6356350"/>
            <a:ext cx="2133600" cy="365125"/>
          </a:xfrm>
          <a:prstGeom prst="rect">
            <a:avLst/>
          </a:prstGeom>
          <a:noFill/>
        </p:spPr>
        <p:txBody>
          <a:bodyPr wrap="square" anchor="ctr"/>
          <a:lstStyle>
            <a:lvl1pPr lvl="0">
              <a:defRPr/>
            </a:lvl1pPr>
          </a:lstStyle>
          <a:p>
            <a:endParaRPr/>
          </a:p>
        </p:txBody>
      </p:sp>
      <p:sp>
        <p:nvSpPr>
          <p:cNvPr id="5" name="Footer Placeholder 4"/>
          <p:cNvSpPr txBox="1">
            <a:spLocks noGrp="1"/>
          </p:cNvSpPr>
          <p:nvPr>
            <p:ph type="ftr" idx="11"/>
          </p:nvPr>
        </p:nvSpPr>
        <p:spPr>
          <a:xfrm>
            <a:off x="3124200" y="6356350"/>
            <a:ext cx="2895600" cy="365125"/>
          </a:xfrm>
          <a:prstGeom prst="rect">
            <a:avLst/>
          </a:prstGeom>
          <a:noFill/>
        </p:spPr>
        <p:txBody>
          <a:bodyPr wrap="square" anchor="ctr"/>
          <a:lstStyle>
            <a:lvl1pPr lvl="0">
              <a:defRPr/>
            </a:lvl1pPr>
          </a:lstStyle>
          <a:p>
            <a:endParaRPr/>
          </a:p>
        </p:txBody>
      </p:sp>
      <p:sp>
        <p:nvSpPr>
          <p:cNvPr id="6" name="Slide Number Placeholder 5"/>
          <p:cNvSpPr txBox="1">
            <a:spLocks noGrp="1"/>
          </p:cNvSpPr>
          <p:nvPr>
            <p:ph type="sldNum" idx="12"/>
          </p:nvPr>
        </p:nvSpPr>
        <p:spPr>
          <a:xfrm>
            <a:off x="457200" y="6356350"/>
            <a:ext cx="2133600" cy="365125"/>
          </a:xfrm>
          <a:prstGeom prst="rect">
            <a:avLst/>
          </a:prstGeom>
          <a:noFill/>
        </p:spPr>
        <p:txBody>
          <a:bodyPr wrap="square" anchor="ctr"/>
          <a:lstStyle>
            <a:lvl1pPr lvl="0">
              <a:defRPr/>
            </a:lvl1pPr>
          </a:lstStyle>
          <a:p>
            <a:fld id="{8B38DBA3-52F9-4AF4-A6A4-FA4D7DB2F99C}" type="slidenum">
              <a: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2" y="4406900"/>
            <a:ext cx="7772400" cy="1362075"/>
          </a:xfrm>
          <a:prstGeom prst="rect">
            <a:avLst/>
          </a:prstGeom>
          <a:noFill/>
        </p:spPr>
        <p:txBody>
          <a:bodyPr wrap="square" anchor="t"/>
          <a:lstStyle>
            <a:lvl1pPr lvl="0" algn="r">
              <a:defRPr sz="4000" b="1"/>
            </a:lvl1pPr>
          </a:lstStyle>
          <a:p>
            <a:pPr lvl="0" algn="r"/>
            <a:r>
              <a:rPr sz="4000" b="1"/>
              <a:t>Click to edit Master title style</a:t>
            </a:r>
          </a:p>
        </p:txBody>
      </p:sp>
      <p:sp>
        <p:nvSpPr>
          <p:cNvPr id="3" name="Text Placeholder 2"/>
          <p:cNvSpPr txBox="1">
            <a:spLocks noGrp="1"/>
          </p:cNvSpPr>
          <p:nvPr>
            <p:ph type="body" idx="1"/>
          </p:nvPr>
        </p:nvSpPr>
        <p:spPr>
          <a:xfrm>
            <a:off x="722312" y="2906712"/>
            <a:ext cx="7772400" cy="1498600"/>
          </a:xfrm>
          <a:prstGeom prst="rect">
            <a:avLst/>
          </a:prstGeom>
          <a:noFill/>
        </p:spPr>
        <p:txBody>
          <a:bodyPr wrap="square" anchor="b"/>
          <a:lstStyle>
            <a:lvl1pPr marL="0" lvl="0">
              <a:buNone/>
              <a:defRPr sz="2000">
                <a:solidFill>
                  <a:schemeClr val="tx1">
                    <a:tint val="75000"/>
                  </a:schemeClr>
                </a:solidFill>
              </a:defRPr>
            </a:lvl1pPr>
          </a:lstStyle>
          <a:p>
            <a:pPr marL="0" lvl="0" indent="0">
              <a:buNone/>
            </a:pPr>
            <a:r>
              <a:rPr sz="2000">
                <a:solidFill>
                  <a:schemeClr val="tx1">
                    <a:tint val="75000"/>
                  </a:schemeClr>
                </a:solidFill>
              </a:rPr>
              <a:t>Click to edit Master text styles</a:t>
            </a:r>
          </a:p>
        </p:txBody>
      </p:sp>
      <p:sp>
        <p:nvSpPr>
          <p:cNvPr id="4" name="Date Placeholder 3"/>
          <p:cNvSpPr txBox="1">
            <a:spLocks noGrp="1"/>
          </p:cNvSpPr>
          <p:nvPr>
            <p:ph type="dt" idx="10"/>
          </p:nvPr>
        </p:nvSpPr>
        <p:spPr>
          <a:xfrm>
            <a:off x="6553200" y="6356350"/>
            <a:ext cx="2133600" cy="365125"/>
          </a:xfrm>
          <a:prstGeom prst="rect">
            <a:avLst/>
          </a:prstGeom>
          <a:noFill/>
        </p:spPr>
        <p:txBody>
          <a:bodyPr wrap="square" anchor="ctr"/>
          <a:lstStyle>
            <a:lvl1pPr lvl="0">
              <a:defRPr/>
            </a:lvl1pPr>
          </a:lstStyle>
          <a:p>
            <a:endParaRPr/>
          </a:p>
        </p:txBody>
      </p:sp>
      <p:sp>
        <p:nvSpPr>
          <p:cNvPr id="5" name="Footer Placeholder 4"/>
          <p:cNvSpPr txBox="1">
            <a:spLocks noGrp="1"/>
          </p:cNvSpPr>
          <p:nvPr>
            <p:ph type="ftr" idx="11"/>
          </p:nvPr>
        </p:nvSpPr>
        <p:spPr>
          <a:xfrm>
            <a:off x="3124200" y="6356350"/>
            <a:ext cx="2895600" cy="365125"/>
          </a:xfrm>
          <a:prstGeom prst="rect">
            <a:avLst/>
          </a:prstGeom>
          <a:noFill/>
        </p:spPr>
        <p:txBody>
          <a:bodyPr wrap="square" anchor="ctr"/>
          <a:lstStyle>
            <a:lvl1pPr lvl="0">
              <a:defRPr/>
            </a:lvl1pPr>
          </a:lstStyle>
          <a:p>
            <a:endParaRPr/>
          </a:p>
        </p:txBody>
      </p:sp>
      <p:sp>
        <p:nvSpPr>
          <p:cNvPr id="6" name="Slide Number Placeholder 5"/>
          <p:cNvSpPr txBox="1">
            <a:spLocks noGrp="1"/>
          </p:cNvSpPr>
          <p:nvPr>
            <p:ph type="sldNum" idx="12"/>
          </p:nvPr>
        </p:nvSpPr>
        <p:spPr>
          <a:xfrm>
            <a:off x="457200" y="6356350"/>
            <a:ext cx="2133600" cy="365125"/>
          </a:xfrm>
          <a:prstGeom prst="rect">
            <a:avLst/>
          </a:prstGeom>
          <a:noFill/>
        </p:spPr>
        <p:txBody>
          <a:bodyPr wrap="square" anchor="ctr"/>
          <a:lstStyle>
            <a:lvl1pPr lvl="0">
              <a:defRPr/>
            </a:lvl1pPr>
          </a:lstStyle>
          <a:p>
            <a:fld id="{8B38DBA3-52F9-4AF4-A6A4-FA4D7DB2F99C}"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7" y="4800600"/>
            <a:ext cx="5486400" cy="566737"/>
          </a:xfrm>
          <a:prstGeom prst="rect">
            <a:avLst/>
          </a:prstGeom>
          <a:noFill/>
        </p:spPr>
        <p:txBody>
          <a:bodyPr wrap="square" anchor="b"/>
          <a:lstStyle>
            <a:lvl1pPr lvl="0" algn="r">
              <a:defRPr sz="2000" b="1"/>
            </a:lvl1pPr>
          </a:lstStyle>
          <a:p>
            <a:pPr lvl="0" algn="r"/>
            <a:r>
              <a:rPr sz="2000" b="1"/>
              <a:t>Click to edit Master title style</a:t>
            </a:r>
          </a:p>
        </p:txBody>
      </p:sp>
      <p:sp>
        <p:nvSpPr>
          <p:cNvPr id="3" name="Content Placeholder 2"/>
          <p:cNvSpPr txBox="1">
            <a:spLocks noGrp="1"/>
          </p:cNvSpPr>
          <p:nvPr>
            <p:ph idx="1"/>
          </p:nvPr>
        </p:nvSpPr>
        <p:spPr>
          <a:xfrm>
            <a:off x="1792287" y="612775"/>
            <a:ext cx="5486400" cy="4114800"/>
          </a:xfrm>
          <a:prstGeom prst="rect">
            <a:avLst/>
          </a:prstGeom>
          <a:noFill/>
        </p:spPr>
        <p:txBody>
          <a:bodyPr wrap="square" anchor="t"/>
          <a:lstStyle>
            <a:lvl1pPr marL="0" lvl="0">
              <a:buNone/>
              <a:defRPr sz="3200"/>
            </a:lvl1pPr>
          </a:lstStyle>
          <a:p>
            <a:endParaRPr/>
          </a:p>
        </p:txBody>
      </p:sp>
      <p:sp>
        <p:nvSpPr>
          <p:cNvPr id="4" name="Text Placeholder 3"/>
          <p:cNvSpPr txBox="1">
            <a:spLocks noGrp="1"/>
          </p:cNvSpPr>
          <p:nvPr>
            <p:ph type="body" idx="2"/>
          </p:nvPr>
        </p:nvSpPr>
        <p:spPr>
          <a:xfrm>
            <a:off x="1792287" y="5367337"/>
            <a:ext cx="5486400" cy="803275"/>
          </a:xfrm>
          <a:prstGeom prst="rect">
            <a:avLst/>
          </a:prstGeom>
          <a:noFill/>
        </p:spPr>
        <p:txBody>
          <a:bodyPr wrap="square" anchor="t"/>
          <a:lstStyle>
            <a:lvl1pPr marL="0" lvl="0">
              <a:buNone/>
              <a:defRPr sz="1400"/>
            </a:lvl1pPr>
          </a:lstStyle>
          <a:p>
            <a:pPr marL="0" lvl="0" indent="0">
              <a:buNone/>
            </a:pPr>
            <a:r>
              <a:rPr sz="1400"/>
              <a:t>Click to edit Master text styles</a:t>
            </a:r>
          </a:p>
        </p:txBody>
      </p:sp>
      <p:sp>
        <p:nvSpPr>
          <p:cNvPr id="5" name="Date Placeholder 4"/>
          <p:cNvSpPr txBox="1">
            <a:spLocks noGrp="1"/>
          </p:cNvSpPr>
          <p:nvPr>
            <p:ph type="dt" idx="10"/>
          </p:nvPr>
        </p:nvSpPr>
        <p:spPr>
          <a:xfrm>
            <a:off x="6553200" y="6356350"/>
            <a:ext cx="2133600" cy="365125"/>
          </a:xfrm>
          <a:prstGeom prst="rect">
            <a:avLst/>
          </a:prstGeom>
          <a:noFill/>
        </p:spPr>
        <p:txBody>
          <a:bodyPr wrap="square" anchor="ctr"/>
          <a:lstStyle>
            <a:lvl1pPr lvl="0">
              <a:defRPr/>
            </a:lvl1pPr>
          </a:lstStyle>
          <a:p>
            <a:endParaRPr/>
          </a:p>
        </p:txBody>
      </p:sp>
      <p:sp>
        <p:nvSpPr>
          <p:cNvPr id="6" name="Footer Placeholder 5"/>
          <p:cNvSpPr txBox="1">
            <a:spLocks noGrp="1"/>
          </p:cNvSpPr>
          <p:nvPr>
            <p:ph type="ftr" idx="11"/>
          </p:nvPr>
        </p:nvSpPr>
        <p:spPr>
          <a:xfrm>
            <a:off x="3124200" y="6356350"/>
            <a:ext cx="2895600" cy="365125"/>
          </a:xfrm>
          <a:prstGeom prst="rect">
            <a:avLst/>
          </a:prstGeom>
          <a:noFill/>
        </p:spPr>
        <p:txBody>
          <a:bodyPr wrap="square" anchor="ctr"/>
          <a:lstStyle>
            <a:lvl1pPr lvl="0">
              <a:defRPr/>
            </a:lvl1pPr>
          </a:lstStyle>
          <a:p>
            <a:endParaRPr/>
          </a:p>
        </p:txBody>
      </p:sp>
      <p:sp>
        <p:nvSpPr>
          <p:cNvPr id="7" name="Slide Number Placeholder 6"/>
          <p:cNvSpPr txBox="1">
            <a:spLocks noGrp="1"/>
          </p:cNvSpPr>
          <p:nvPr>
            <p:ph type="sldNum" idx="12"/>
          </p:nvPr>
        </p:nvSpPr>
        <p:spPr>
          <a:xfrm>
            <a:off x="457200" y="6356350"/>
            <a:ext cx="2133600" cy="365125"/>
          </a:xfrm>
          <a:prstGeom prst="rect">
            <a:avLst/>
          </a:prstGeom>
          <a:noFill/>
        </p:spPr>
        <p:txBody>
          <a:bodyPr wrap="square" anchor="ctr"/>
          <a:lstStyle>
            <a:lvl1pPr lvl="0">
              <a:defRPr/>
            </a:lvl1pPr>
          </a:lstStyle>
          <a:p>
            <a:fld id="{8B38DBA3-52F9-4AF4-A6A4-FA4D7DB2F99C}" type="slidenum">
              <a: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637"/>
            <a:ext cx="8229600" cy="1143000"/>
          </a:xfrm>
          <a:prstGeom prst="rect">
            <a:avLst/>
          </a:prstGeom>
          <a:noFill/>
        </p:spPr>
        <p:txBody>
          <a:bodyPr wrap="square" anchor="ctr"/>
          <a:lstStyle>
            <a:lvl1pPr lvl="0">
              <a:defRPr/>
            </a:lvl1pPr>
          </a:lstStyle>
          <a:p>
            <a:pPr lvl="0"/>
            <a:r>
              <a:rPr/>
              <a:t>Click to edit Master title style</a:t>
            </a:r>
          </a:p>
        </p:txBody>
      </p:sp>
      <p:sp>
        <p:nvSpPr>
          <p:cNvPr id="3" name="Date Placeholder 2"/>
          <p:cNvSpPr txBox="1">
            <a:spLocks noGrp="1"/>
          </p:cNvSpPr>
          <p:nvPr>
            <p:ph type="dt" idx="10"/>
          </p:nvPr>
        </p:nvSpPr>
        <p:spPr>
          <a:xfrm>
            <a:off x="6553200" y="6356350"/>
            <a:ext cx="2133600" cy="365125"/>
          </a:xfrm>
          <a:prstGeom prst="rect">
            <a:avLst/>
          </a:prstGeom>
          <a:noFill/>
        </p:spPr>
        <p:txBody>
          <a:bodyPr wrap="square" anchor="ctr"/>
          <a:lstStyle>
            <a:lvl1pPr lvl="0">
              <a:defRPr/>
            </a:lvl1pPr>
          </a:lstStyle>
          <a:p>
            <a:endParaRPr/>
          </a:p>
        </p:txBody>
      </p:sp>
      <p:sp>
        <p:nvSpPr>
          <p:cNvPr id="4" name="Footer Placeholder 3"/>
          <p:cNvSpPr txBox="1">
            <a:spLocks noGrp="1"/>
          </p:cNvSpPr>
          <p:nvPr>
            <p:ph type="ftr" idx="11"/>
          </p:nvPr>
        </p:nvSpPr>
        <p:spPr>
          <a:xfrm>
            <a:off x="3124200" y="6356350"/>
            <a:ext cx="2895600" cy="365125"/>
          </a:xfrm>
          <a:prstGeom prst="rect">
            <a:avLst/>
          </a:prstGeom>
          <a:noFill/>
        </p:spPr>
        <p:txBody>
          <a:bodyPr wrap="square" anchor="ctr"/>
          <a:lstStyle>
            <a:lvl1pPr lvl="0">
              <a:defRPr/>
            </a:lvl1pPr>
          </a:lstStyle>
          <a:p>
            <a:endParaRPr/>
          </a:p>
        </p:txBody>
      </p:sp>
      <p:sp>
        <p:nvSpPr>
          <p:cNvPr id="5" name="Slide Number Placeholder 4"/>
          <p:cNvSpPr txBox="1">
            <a:spLocks noGrp="1"/>
          </p:cNvSpPr>
          <p:nvPr>
            <p:ph type="sldNum" idx="12"/>
          </p:nvPr>
        </p:nvSpPr>
        <p:spPr>
          <a:xfrm>
            <a:off x="457200" y="6356350"/>
            <a:ext cx="2133600" cy="365125"/>
          </a:xfrm>
          <a:prstGeom prst="rect">
            <a:avLst/>
          </a:prstGeom>
          <a:noFill/>
        </p:spPr>
        <p:txBody>
          <a:bodyPr wrap="square" anchor="ctr"/>
          <a:lstStyle>
            <a:lvl1pPr lvl="0">
              <a:defRPr/>
            </a:lvl1pPr>
          </a:lstStyle>
          <a:p>
            <a:fld id="{8B38DBA3-52F9-4AF4-A6A4-FA4D7DB2F99C}"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637"/>
            <a:ext cx="8229600" cy="1143000"/>
          </a:xfrm>
          <a:prstGeom prst="rect">
            <a:avLst/>
          </a:prstGeom>
          <a:noFill/>
        </p:spPr>
        <p:txBody>
          <a:bodyPr wrap="square" anchor="ctr"/>
          <a:lstStyle>
            <a:lvl1pPr lvl="0">
              <a:defRPr/>
            </a:lvl1pPr>
          </a:lstStyle>
          <a:p>
            <a:pPr lvl="0"/>
            <a:r>
              <a:rPr/>
              <a:t>Click to edit Master title style</a:t>
            </a:r>
          </a:p>
        </p:txBody>
      </p:sp>
      <p:sp>
        <p:nvSpPr>
          <p:cNvPr id="3" name="Text Placeholder 2"/>
          <p:cNvSpPr txBox="1">
            <a:spLocks noGrp="1"/>
          </p:cNvSpPr>
          <p:nvPr>
            <p:ph type="body" idx="1"/>
          </p:nvPr>
        </p:nvSpPr>
        <p:spPr>
          <a:xfrm>
            <a:off x="457200" y="1535112"/>
            <a:ext cx="4040187" cy="638175"/>
          </a:xfrm>
          <a:prstGeom prst="rect">
            <a:avLst/>
          </a:prstGeom>
          <a:noFill/>
        </p:spPr>
        <p:txBody>
          <a:bodyPr wrap="square" anchor="b"/>
          <a:lstStyle>
            <a:lvl1pPr marL="0" lvl="0">
              <a:buNone/>
              <a:defRPr sz="2400" b="1"/>
            </a:lvl1pPr>
          </a:lstStyle>
          <a:p>
            <a:pPr marL="0" lvl="0" indent="0">
              <a:buNone/>
            </a:pPr>
            <a:r>
              <a:rPr sz="2400" b="1"/>
              <a:t>Click to edit Master text styles</a:t>
            </a:r>
          </a:p>
        </p:txBody>
      </p:sp>
      <p:sp>
        <p:nvSpPr>
          <p:cNvPr id="4" name="Text Placeholder 3"/>
          <p:cNvSpPr txBox="1">
            <a:spLocks noGrp="1"/>
          </p:cNvSpPr>
          <p:nvPr>
            <p:ph type="body" idx="2"/>
          </p:nvPr>
        </p:nvSpPr>
        <p:spPr>
          <a:xfrm>
            <a:off x="457200" y="2174875"/>
            <a:ext cx="4040187" cy="3951287"/>
          </a:xfrm>
          <a:prstGeom prst="rect">
            <a:avLst/>
          </a:prstGeom>
          <a:noFill/>
        </p:spPr>
        <p:txBody>
          <a:bodyPr wrap="square" anchor="t"/>
          <a:lstStyle>
            <a:lvl1pPr lvl="0">
              <a:defRPr sz="2400"/>
            </a:lvl1pPr>
          </a:lstStyle>
          <a:p>
            <a:pPr lvl="0"/>
            <a:r>
              <a:rPr sz="2400"/>
              <a:t>Click to edit Master text styles</a:t>
            </a:r>
          </a:p>
          <a:p>
            <a:pPr lvl="1"/>
            <a:r>
              <a:rPr sz="2000"/>
              <a:t>Second level</a:t>
            </a:r>
          </a:p>
          <a:p>
            <a:pPr lvl="2"/>
            <a:r>
              <a:rPr sz="1800"/>
              <a:t>Third level</a:t>
            </a:r>
          </a:p>
          <a:p>
            <a:pPr lvl="3"/>
            <a:r>
              <a:rPr sz="1600"/>
              <a:t>Fourth level</a:t>
            </a:r>
          </a:p>
          <a:p>
            <a:pPr lvl="4"/>
            <a:r>
              <a:rPr sz="1600"/>
              <a:t>Fifth level</a:t>
            </a:r>
          </a:p>
        </p:txBody>
      </p:sp>
      <p:sp>
        <p:nvSpPr>
          <p:cNvPr id="5" name="Text Placeholder 4"/>
          <p:cNvSpPr txBox="1">
            <a:spLocks noGrp="1"/>
          </p:cNvSpPr>
          <p:nvPr>
            <p:ph type="body" idx="3"/>
          </p:nvPr>
        </p:nvSpPr>
        <p:spPr>
          <a:xfrm>
            <a:off x="4645025" y="1535112"/>
            <a:ext cx="4041775" cy="638175"/>
          </a:xfrm>
          <a:prstGeom prst="rect">
            <a:avLst/>
          </a:prstGeom>
          <a:noFill/>
        </p:spPr>
        <p:txBody>
          <a:bodyPr wrap="square" anchor="b"/>
          <a:lstStyle>
            <a:lvl1pPr marL="0" lvl="0">
              <a:buNone/>
              <a:defRPr sz="2400" b="1"/>
            </a:lvl1pPr>
          </a:lstStyle>
          <a:p>
            <a:pPr marL="0" lvl="0" indent="0">
              <a:buNone/>
            </a:pPr>
            <a:r>
              <a:rPr sz="2400" b="1"/>
              <a:t>Click to edit Master text styles</a:t>
            </a:r>
          </a:p>
        </p:txBody>
      </p:sp>
      <p:sp>
        <p:nvSpPr>
          <p:cNvPr id="6" name="Text Placeholder 5"/>
          <p:cNvSpPr txBox="1">
            <a:spLocks noGrp="1"/>
          </p:cNvSpPr>
          <p:nvPr>
            <p:ph type="body" idx="4"/>
          </p:nvPr>
        </p:nvSpPr>
        <p:spPr>
          <a:xfrm>
            <a:off x="4645025" y="2174875"/>
            <a:ext cx="4041775" cy="3951287"/>
          </a:xfrm>
          <a:prstGeom prst="rect">
            <a:avLst/>
          </a:prstGeom>
          <a:noFill/>
        </p:spPr>
        <p:txBody>
          <a:bodyPr wrap="square" anchor="t"/>
          <a:lstStyle>
            <a:lvl1pPr lvl="0">
              <a:defRPr sz="2400"/>
            </a:lvl1pPr>
          </a:lstStyle>
          <a:p>
            <a:pPr lvl="0"/>
            <a:r>
              <a:rPr sz="2400"/>
              <a:t>Click to edit Master text styles</a:t>
            </a:r>
          </a:p>
          <a:p>
            <a:pPr lvl="1"/>
            <a:r>
              <a:rPr sz="2000"/>
              <a:t>Second level</a:t>
            </a:r>
          </a:p>
          <a:p>
            <a:pPr lvl="2"/>
            <a:r>
              <a:rPr sz="1800"/>
              <a:t>Third level</a:t>
            </a:r>
          </a:p>
          <a:p>
            <a:pPr lvl="3"/>
            <a:r>
              <a:rPr sz="1600"/>
              <a:t>Fourth level</a:t>
            </a:r>
          </a:p>
          <a:p>
            <a:pPr lvl="4"/>
            <a:r>
              <a:rPr sz="1600"/>
              <a:t>Fifth level</a:t>
            </a:r>
          </a:p>
        </p:txBody>
      </p:sp>
      <p:sp>
        <p:nvSpPr>
          <p:cNvPr id="7" name="Date Placeholder 6"/>
          <p:cNvSpPr txBox="1">
            <a:spLocks noGrp="1"/>
          </p:cNvSpPr>
          <p:nvPr>
            <p:ph type="dt" idx="10"/>
          </p:nvPr>
        </p:nvSpPr>
        <p:spPr>
          <a:xfrm>
            <a:off x="6553200" y="6356350"/>
            <a:ext cx="2133600" cy="365125"/>
          </a:xfrm>
          <a:prstGeom prst="rect">
            <a:avLst/>
          </a:prstGeom>
          <a:noFill/>
        </p:spPr>
        <p:txBody>
          <a:bodyPr wrap="square" anchor="ctr"/>
          <a:lstStyle>
            <a:lvl1pPr lvl="0">
              <a:defRPr/>
            </a:lvl1pPr>
          </a:lstStyle>
          <a:p>
            <a:endParaRPr/>
          </a:p>
        </p:txBody>
      </p:sp>
      <p:sp>
        <p:nvSpPr>
          <p:cNvPr id="8" name="Footer Placeholder 7"/>
          <p:cNvSpPr txBox="1">
            <a:spLocks noGrp="1"/>
          </p:cNvSpPr>
          <p:nvPr>
            <p:ph type="ftr" idx="11"/>
          </p:nvPr>
        </p:nvSpPr>
        <p:spPr>
          <a:xfrm>
            <a:off x="3124200" y="6356350"/>
            <a:ext cx="2895600" cy="365125"/>
          </a:xfrm>
          <a:prstGeom prst="rect">
            <a:avLst/>
          </a:prstGeom>
          <a:noFill/>
        </p:spPr>
        <p:txBody>
          <a:bodyPr wrap="square" anchor="ctr"/>
          <a:lstStyle>
            <a:lvl1pPr lvl="0">
              <a:defRPr/>
            </a:lvl1pPr>
          </a:lstStyle>
          <a:p>
            <a:endParaRPr/>
          </a:p>
        </p:txBody>
      </p:sp>
      <p:sp>
        <p:nvSpPr>
          <p:cNvPr id="9" name="Slide Number Placeholder 8"/>
          <p:cNvSpPr txBox="1">
            <a:spLocks noGrp="1"/>
          </p:cNvSpPr>
          <p:nvPr>
            <p:ph type="sldNum" idx="12"/>
          </p:nvPr>
        </p:nvSpPr>
        <p:spPr>
          <a:xfrm>
            <a:off x="457200" y="6356350"/>
            <a:ext cx="2133600" cy="365125"/>
          </a:xfrm>
          <a:prstGeom prst="rect">
            <a:avLst/>
          </a:prstGeom>
          <a:noFill/>
        </p:spPr>
        <p:txBody>
          <a:bodyPr wrap="square" anchor="ctr"/>
          <a:lstStyle>
            <a:lvl1pPr lvl="0">
              <a:defRPr/>
            </a:lvl1pPr>
          </a:lstStyle>
          <a:p>
            <a:fld id="{8B38DBA3-52F9-4AF4-A6A4-FA4D7DB2F99C}"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4637"/>
            <a:ext cx="8229600" cy="1143000"/>
          </a:xfrm>
          <a:prstGeom prst="rect">
            <a:avLst/>
          </a:prstGeom>
          <a:noFill/>
        </p:spPr>
        <p:txBody>
          <a:bodyPr wrap="square" lIns="91440" tIns="45720" rIns="91440" bIns="45720" anchor="ctr"/>
          <a:lstStyle>
            <a:lvl1pPr lvl="0">
              <a:defRPr/>
            </a:lvl1pPr>
          </a:lstStyle>
          <a:p>
            <a:pPr lvl="0"/>
            <a:r>
              <a:rPr/>
              <a:t>Click to edit Master title style</a:t>
            </a:r>
          </a:p>
        </p:txBody>
      </p:sp>
      <p:sp>
        <p:nvSpPr>
          <p:cNvPr id="3" name="Text Placeholder 2"/>
          <p:cNvSpPr txBox="1">
            <a:spLocks noGrp="1"/>
          </p:cNvSpPr>
          <p:nvPr>
            <p:ph type="body" idx="1"/>
          </p:nvPr>
        </p:nvSpPr>
        <p:spPr>
          <a:xfrm>
            <a:off x="457200" y="1600200"/>
            <a:ext cx="8229600" cy="4525962"/>
          </a:xfrm>
          <a:prstGeom prst="rect">
            <a:avLst/>
          </a:prstGeom>
          <a:noFill/>
        </p:spPr>
        <p:txBody>
          <a:bodyPr wrap="square" lIns="91440" tIns="45720" rIns="91440" bIns="45720" anchor="t"/>
          <a:lstStyle>
            <a:lvl1pPr lvl="0">
              <a:defRPr/>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txBox="1">
            <a:spLocks noGrp="1"/>
          </p:cNvSpPr>
          <p:nvPr>
            <p:ph type="dt" idx="2"/>
          </p:nvPr>
        </p:nvSpPr>
        <p:spPr>
          <a:xfrm>
            <a:off x="6553200" y="6356350"/>
            <a:ext cx="2133600" cy="365125"/>
          </a:xfrm>
          <a:prstGeom prst="rect">
            <a:avLst/>
          </a:prstGeom>
          <a:noFill/>
        </p:spPr>
        <p:txBody>
          <a:bodyPr wrap="square" lIns="91440" tIns="45720" rIns="91440" bIns="45720" anchor="ctr"/>
          <a:lstStyle>
            <a:lvl1pPr lvl="0">
              <a:defRPr/>
            </a:lvl1pPr>
          </a:lstStyle>
          <a:p>
            <a:endParaRPr/>
          </a:p>
        </p:txBody>
      </p:sp>
      <p:sp>
        <p:nvSpPr>
          <p:cNvPr id="5" name="Footer Placeholder 4"/>
          <p:cNvSpPr txBox="1">
            <a:spLocks noGrp="1"/>
          </p:cNvSpPr>
          <p:nvPr>
            <p:ph type="ftr" idx="3"/>
          </p:nvPr>
        </p:nvSpPr>
        <p:spPr>
          <a:xfrm>
            <a:off x="3124200" y="6356350"/>
            <a:ext cx="2895600" cy="365125"/>
          </a:xfrm>
          <a:prstGeom prst="rect">
            <a:avLst/>
          </a:prstGeom>
          <a:noFill/>
        </p:spPr>
        <p:txBody>
          <a:bodyPr wrap="square" lIns="91440" tIns="45720" rIns="91440" bIns="45720" anchor="ctr"/>
          <a:lstStyle>
            <a:lvl1pPr lvl="0">
              <a:defRPr/>
            </a:lvl1pPr>
          </a:lstStyle>
          <a:p>
            <a:endParaRPr/>
          </a:p>
        </p:txBody>
      </p:sp>
      <p:sp>
        <p:nvSpPr>
          <p:cNvPr id="6" name="Slide Number Placeholder 5"/>
          <p:cNvSpPr txBox="1">
            <a:spLocks noGrp="1"/>
          </p:cNvSpPr>
          <p:nvPr>
            <p:ph type="sldNum" idx="4"/>
          </p:nvPr>
        </p:nvSpPr>
        <p:spPr>
          <a:xfrm>
            <a:off x="457200" y="6356350"/>
            <a:ext cx="2133600" cy="365125"/>
          </a:xfrm>
          <a:prstGeom prst="rect">
            <a:avLst/>
          </a:prstGeom>
          <a:noFill/>
        </p:spPr>
        <p:txBody>
          <a:bodyPr wrap="square" lIns="91440" tIns="45720" rIns="91440" bIns="45720" anchor="ctr"/>
          <a:lstStyle>
            <a:lvl1pPr lvl="0">
              <a:defRPr/>
            </a:lvl1pPr>
          </a:lstStyle>
          <a:p>
            <a:fld id="{8B38DBA3-52F9-4AF4-A6A4-FA4D7DB2F99C}" type="slidenum">
              <a:rPr/>
              <a:pPr/>
              <a:t>‹#›</a:t>
            </a:fld>
            <a:endParaRPr/>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lvl="0" algn="ctr">
        <a:buNone/>
        <a:defRPr sz="4400">
          <a:solidFill>
            <a:schemeClr val="tx1"/>
          </a:solidFill>
          <a:latin typeface="Calibri"/>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900" lvl="0" indent="-342900" algn="r">
        <a:spcBef>
          <a:spcPct val="20000"/>
        </a:spcBef>
        <a:buFont typeface="Arial"/>
        <a:buChar char="•"/>
        <a:defRPr sz="3200">
          <a:solidFill>
            <a:schemeClr val="tx1"/>
          </a:solidFill>
          <a:latin typeface="Calibri"/>
        </a:defRPr>
      </a:lvl1pPr>
      <a:lvl2pPr marL="742950" lvl="0" indent="-285750" algn="r">
        <a:spcBef>
          <a:spcPct val="20000"/>
        </a:spcBef>
        <a:buFont typeface="Arial"/>
        <a:buChar char="–"/>
        <a:defRPr sz="2800">
          <a:solidFill>
            <a:schemeClr val="tx1"/>
          </a:solidFill>
          <a:latin typeface="Calibri"/>
        </a:defRPr>
      </a:lvl2pPr>
      <a:lvl3pPr marL="1143000" lvl="0" indent="-228600" algn="r">
        <a:spcBef>
          <a:spcPct val="20000"/>
        </a:spcBef>
        <a:buFont typeface="Arial"/>
        <a:buChar char="•"/>
        <a:defRPr sz="2400">
          <a:solidFill>
            <a:schemeClr val="tx1"/>
          </a:solidFill>
          <a:latin typeface="Calibri"/>
        </a:defRPr>
      </a:lvl3pPr>
      <a:lvl4pPr marL="1600200" lvl="0" indent="-228600" algn="r">
        <a:spcBef>
          <a:spcPct val="20000"/>
        </a:spcBef>
        <a:buFont typeface="Arial"/>
        <a:buChar char="–"/>
        <a:defRPr sz="2000">
          <a:solidFill>
            <a:schemeClr val="tx1"/>
          </a:solidFill>
          <a:latin typeface="Calibri"/>
        </a:defRPr>
      </a:lvl4pPr>
      <a:lvl5pPr marL="2057400" lvl="0" indent="-228600" algn="r">
        <a:spcBef>
          <a:spcPct val="20000"/>
        </a:spcBef>
        <a:buFont typeface="Arial"/>
        <a:buChar char="»"/>
        <a:defRPr sz="2000">
          <a:solidFill>
            <a:schemeClr val="tx1"/>
          </a:solidFill>
          <a:latin typeface="Calibri"/>
        </a:defRPr>
      </a:lvl5pPr>
      <a:lvl6pPr marL="2514600" lvl="0" indent="-228600" algn="r">
        <a:spcBef>
          <a:spcPct val="20000"/>
        </a:spcBef>
        <a:buFont typeface="Arial"/>
        <a:buChar char="•"/>
        <a:defRPr sz="2000">
          <a:solidFill>
            <a:schemeClr val="tx1"/>
          </a:solidFill>
          <a:latin typeface="Calibri"/>
        </a:defRPr>
      </a:lvl6pPr>
      <a:lvl7pPr marL="2971800" lvl="0" indent="-228600" algn="r">
        <a:spcBef>
          <a:spcPct val="20000"/>
        </a:spcBef>
        <a:buFont typeface="Arial"/>
        <a:buChar char="•"/>
        <a:defRPr sz="2000">
          <a:solidFill>
            <a:schemeClr val="tx1"/>
          </a:solidFill>
          <a:latin typeface="Calibri"/>
        </a:defRPr>
      </a:lvl7pPr>
      <a:lvl8pPr marL="3429000" lvl="0" indent="-228600" algn="r">
        <a:spcBef>
          <a:spcPct val="20000"/>
        </a:spcBef>
        <a:buFont typeface="Arial"/>
        <a:buChar char="•"/>
        <a:defRPr sz="2000">
          <a:solidFill>
            <a:schemeClr val="tx1"/>
          </a:solidFill>
          <a:latin typeface="Calibri"/>
        </a:defRPr>
      </a:lvl8pPr>
      <a:lvl9pPr marL="3886200" lvl="0" indent="-228600" algn="r">
        <a:spcBef>
          <a:spcPct val="20000"/>
        </a:spcBef>
        <a:buFont typeface="Arial"/>
        <a:buChar char="•"/>
        <a:defRPr sz="2000">
          <a:solidFill>
            <a:schemeClr val="tx1"/>
          </a:solidFill>
          <a:latin typeface="Calibri"/>
        </a:defRPr>
      </a:lvl9pPr>
    </p:bodyStyle>
    <p:otherStyle>
      <a:lvl1pPr marL="0" lvl="0" algn="r">
        <a:defRPr sz="1800">
          <a:solidFill>
            <a:schemeClr val="tx1"/>
          </a:solidFill>
          <a:latin typeface="Calibri"/>
        </a:defRPr>
      </a:lvl1pPr>
      <a:lvl2pPr marL="457200" lvl="0" algn="r">
        <a:defRPr sz="1800">
          <a:solidFill>
            <a:schemeClr val="tx1"/>
          </a:solidFill>
          <a:latin typeface="Calibri"/>
        </a:defRPr>
      </a:lvl2pPr>
      <a:lvl3pPr marL="914400" lvl="0" algn="r">
        <a:defRPr sz="1800">
          <a:solidFill>
            <a:schemeClr val="tx1"/>
          </a:solidFill>
          <a:latin typeface="Calibri"/>
        </a:defRPr>
      </a:lvl3pPr>
      <a:lvl4pPr marL="1371600" lvl="0" algn="r">
        <a:defRPr sz="1800">
          <a:solidFill>
            <a:schemeClr val="tx1"/>
          </a:solidFill>
          <a:latin typeface="Calibri"/>
        </a:defRPr>
      </a:lvl4pPr>
      <a:lvl5pPr marL="1828800" lvl="0" algn="r">
        <a:defRPr sz="1800">
          <a:solidFill>
            <a:schemeClr val="tx1"/>
          </a:solidFill>
          <a:latin typeface="Calibri"/>
        </a:defRPr>
      </a:lvl5pPr>
      <a:lvl6pPr marL="2286000" lvl="0" algn="r">
        <a:defRPr sz="1800">
          <a:solidFill>
            <a:schemeClr val="tx1"/>
          </a:solidFill>
          <a:latin typeface="Calibri"/>
        </a:defRPr>
      </a:lvl6pPr>
      <a:lvl7pPr marL="2743200" lvl="0" algn="r">
        <a:defRPr sz="1800">
          <a:solidFill>
            <a:schemeClr val="tx1"/>
          </a:solidFill>
          <a:latin typeface="Calibri"/>
        </a:defRPr>
      </a:lvl7pPr>
      <a:lvl8pPr marL="3200400" lvl="0" algn="r">
        <a:defRPr sz="1800">
          <a:solidFill>
            <a:schemeClr val="tx1"/>
          </a:solidFill>
          <a:latin typeface="Calibri"/>
        </a:defRPr>
      </a:lvl8pPr>
      <a:lvl9pPr marL="3657600" lvl="0" algn="r">
        <a:defRPr sz="1800">
          <a:solidFill>
            <a:schemeClr val="tx1"/>
          </a:solidFill>
          <a:latin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357158" y="571480"/>
            <a:ext cx="4929222" cy="644507"/>
          </a:xfrm>
          <a:prstGeom prst="rect">
            <a:avLst/>
          </a:prstGeom>
          <a:noFill/>
        </p:spPr>
        <p:txBody>
          <a:bodyPr wrap="square" anchor="ctr"/>
          <a:lstStyle>
            <a:lvl1pPr lvl="0">
              <a:defRPr sz="4400">
                <a:solidFill>
                  <a:schemeClr val="tx1"/>
                </a:solidFill>
                <a:latin typeface="Calibri"/>
              </a:defRPr>
            </a:lvl1pPr>
          </a:lstStyle>
          <a:p>
            <a:pPr lvl="0"/>
            <a:r>
              <a:rPr b="1">
                <a:solidFill>
                  <a:srgbClr val="FF99FF"/>
                </a:solidFill>
              </a:rPr>
              <a:t>Autoimmune diseases</a:t>
            </a:r>
          </a:p>
        </p:txBody>
      </p:sp>
      <p:sp>
        <p:nvSpPr>
          <p:cNvPr id="3" name="Subtitle 2"/>
          <p:cNvSpPr txBox="1">
            <a:spLocks noGrp="1"/>
          </p:cNvSpPr>
          <p:nvPr>
            <p:ph type="subTitle" idx="1"/>
          </p:nvPr>
        </p:nvSpPr>
        <p:spPr>
          <a:xfrm>
            <a:off x="3428992" y="6072206"/>
            <a:ext cx="1571625" cy="428624"/>
          </a:xfrm>
          <a:prstGeom prst="rect">
            <a:avLst/>
          </a:prstGeom>
          <a:noFill/>
        </p:spPr>
        <p:txBody>
          <a:bodyPr wrap="square" anchor="t"/>
          <a:lstStyle>
            <a:lvl1pPr lvl="0">
              <a:defRPr/>
            </a:lvl1pPr>
          </a:lstStyle>
          <a:p>
            <a:pPr marL="0" lvl="0" indent="0" algn="l">
              <a:buNone/>
            </a:pPr>
            <a:r>
              <a:rPr sz="1800" b="1" smtClean="0">
                <a:solidFill>
                  <a:srgbClr val="FF99FF"/>
                </a:solidFill>
              </a:rPr>
              <a:t>March.</a:t>
            </a:r>
            <a:r>
              <a:rPr lang="en-US" sz="1800" b="1" dirty="0" smtClean="0">
                <a:solidFill>
                  <a:srgbClr val="FF99FF"/>
                </a:solidFill>
              </a:rPr>
              <a:t>6</a:t>
            </a:r>
            <a:r>
              <a:rPr sz="1800" b="1" smtClean="0">
                <a:solidFill>
                  <a:srgbClr val="FF99FF"/>
                </a:solidFill>
              </a:rPr>
              <a:t>.201</a:t>
            </a:r>
            <a:r>
              <a:rPr lang="en-US" sz="1800" b="1" dirty="0" smtClean="0">
                <a:solidFill>
                  <a:srgbClr val="FF99FF"/>
                </a:solidFill>
              </a:rPr>
              <a:t>6</a:t>
            </a:r>
            <a:endParaRPr sz="1800" b="1">
              <a:solidFill>
                <a:srgbClr val="FF99FF"/>
              </a:solidFill>
            </a:endParaRPr>
          </a:p>
        </p:txBody>
      </p:sp>
      <p:pic>
        <p:nvPicPr>
          <p:cNvPr id="4" name="Picture 3"/>
          <p:cNvPicPr/>
          <p:nvPr/>
        </p:nvPicPr>
        <p:blipFill>
          <a:blip r:embed="rId2"/>
          <a:srcRect/>
          <a:stretch>
            <a:fillRect/>
          </a:stretch>
        </p:blipFill>
        <p:spPr>
          <a:xfrm>
            <a:off x="4143372" y="857232"/>
            <a:ext cx="554014" cy="644510"/>
          </a:xfrm>
          <a:prstGeom prst="rect">
            <a:avLst/>
          </a:prstGeom>
          <a:noFill/>
        </p:spPr>
      </p:pic>
      <p:pic>
        <p:nvPicPr>
          <p:cNvPr id="5" name="Picture 4"/>
          <p:cNvPicPr/>
          <p:nvPr/>
        </p:nvPicPr>
        <p:blipFill>
          <a:blip r:embed="rId3"/>
          <a:srcRect/>
          <a:stretch>
            <a:fillRect/>
          </a:stretch>
        </p:blipFill>
        <p:spPr>
          <a:xfrm>
            <a:off x="5286380" y="4714884"/>
            <a:ext cx="3641720" cy="1851015"/>
          </a:xfrm>
          <a:prstGeom prst="rect">
            <a:avLst/>
          </a:prstGeom>
          <a:noFill/>
          <a:ln>
            <a:noFill/>
          </a:ln>
        </p:spPr>
      </p:pic>
      <p:pic>
        <p:nvPicPr>
          <p:cNvPr id="1026" name="Picture 2"/>
          <p:cNvPicPr>
            <a:picLocks noChangeAspect="1" noChangeArrowheads="1"/>
          </p:cNvPicPr>
          <p:nvPr/>
        </p:nvPicPr>
        <p:blipFill>
          <a:blip r:embed="rId4"/>
          <a:srcRect/>
          <a:stretch>
            <a:fillRect/>
          </a:stretch>
        </p:blipFill>
        <p:spPr bwMode="auto">
          <a:xfrm>
            <a:off x="5357818" y="2643182"/>
            <a:ext cx="3571900" cy="2000264"/>
          </a:xfrm>
          <a:prstGeom prst="rect">
            <a:avLst/>
          </a:prstGeom>
          <a:noFill/>
          <a:ln w="9525">
            <a:noFill/>
            <a:miter lim="800000"/>
            <a:headEnd/>
            <a:tailEnd/>
          </a:ln>
          <a:effectLst/>
        </p:spPr>
      </p:pic>
      <p:pic>
        <p:nvPicPr>
          <p:cNvPr id="8" name="Picture 7"/>
          <p:cNvPicPr/>
          <p:nvPr/>
        </p:nvPicPr>
        <p:blipFill>
          <a:blip r:embed="rId5"/>
          <a:srcRect/>
          <a:stretch>
            <a:fillRect/>
          </a:stretch>
        </p:blipFill>
        <p:spPr>
          <a:xfrm>
            <a:off x="2500298" y="1785926"/>
            <a:ext cx="2643206" cy="1928826"/>
          </a:xfrm>
          <a:prstGeom prst="rect">
            <a:avLst/>
          </a:prstGeom>
          <a:noFill/>
          <a:ln>
            <a:noFill/>
          </a:ln>
        </p:spPr>
      </p:pic>
      <p:pic>
        <p:nvPicPr>
          <p:cNvPr id="9" name="Picture 5" descr="CASE2B-4.JPG                                                   0005A653Macintosh HD                   ABA78158:"/>
          <p:cNvPicPr>
            <a:picLocks noChangeAspect="1" noChangeArrowheads="1"/>
          </p:cNvPicPr>
          <p:nvPr/>
        </p:nvPicPr>
        <p:blipFill>
          <a:blip r:embed="rId6"/>
          <a:srcRect/>
          <a:stretch>
            <a:fillRect/>
          </a:stretch>
        </p:blipFill>
        <p:spPr bwMode="auto">
          <a:xfrm>
            <a:off x="2500298" y="4714884"/>
            <a:ext cx="2714644" cy="1857364"/>
          </a:xfrm>
          <a:prstGeom prst="rect">
            <a:avLst/>
          </a:prstGeom>
          <a:noFill/>
          <a:ln w="9525">
            <a:noFill/>
            <a:miter lim="800000"/>
            <a:headEnd/>
            <a:tailEnd/>
          </a:ln>
        </p:spPr>
      </p:pic>
      <p:pic>
        <p:nvPicPr>
          <p:cNvPr id="10" name="Picture 5"/>
          <p:cNvPicPr>
            <a:picLocks noChangeAspect="1" noChangeArrowheads="1"/>
          </p:cNvPicPr>
          <p:nvPr/>
        </p:nvPicPr>
        <p:blipFill>
          <a:blip r:embed="rId7"/>
          <a:srcRect/>
          <a:stretch>
            <a:fillRect/>
          </a:stretch>
        </p:blipFill>
        <p:spPr bwMode="auto">
          <a:xfrm>
            <a:off x="5357818" y="357166"/>
            <a:ext cx="3514716" cy="2143140"/>
          </a:xfrm>
          <a:prstGeom prst="rect">
            <a:avLst/>
          </a:prstGeom>
          <a:noFill/>
          <a:ln w="9525">
            <a:noFill/>
            <a:miter lim="800000"/>
            <a:headEnd/>
            <a:tailEnd/>
          </a:ln>
        </p:spPr>
      </p:pic>
      <p:pic>
        <p:nvPicPr>
          <p:cNvPr id="11" name="Picture 3"/>
          <p:cNvPicPr>
            <a:picLocks noChangeAspect="1" noChangeArrowheads="1"/>
          </p:cNvPicPr>
          <p:nvPr/>
        </p:nvPicPr>
        <p:blipFill>
          <a:blip r:embed="rId8" cstate="print"/>
          <a:srcRect/>
          <a:stretch>
            <a:fillRect/>
          </a:stretch>
        </p:blipFill>
        <p:spPr bwMode="auto">
          <a:xfrm>
            <a:off x="357158" y="3857628"/>
            <a:ext cx="4038600" cy="642942"/>
          </a:xfrm>
          <a:prstGeom prst="rect">
            <a:avLst/>
          </a:prstGeom>
          <a:noFill/>
          <a:ln w="9525">
            <a:noFill/>
            <a:miter lim="800000"/>
            <a:headEnd/>
            <a:tailEnd/>
          </a:ln>
        </p:spPr>
      </p:pic>
      <p:sp>
        <p:nvSpPr>
          <p:cNvPr id="12" name="Rectangle 7"/>
          <p:cNvSpPr>
            <a:spLocks noChangeArrowheads="1"/>
          </p:cNvSpPr>
          <p:nvPr/>
        </p:nvSpPr>
        <p:spPr bwMode="auto">
          <a:xfrm>
            <a:off x="285720" y="5429264"/>
            <a:ext cx="4572000" cy="1200329"/>
          </a:xfrm>
          <a:prstGeom prst="rect">
            <a:avLst/>
          </a:prstGeom>
          <a:noFill/>
          <a:ln w="9525">
            <a:noFill/>
            <a:miter lim="800000"/>
            <a:headEnd/>
            <a:tailEnd/>
          </a:ln>
        </p:spPr>
        <p:txBody>
          <a:bodyPr>
            <a:spAutoFit/>
          </a:bodyPr>
          <a:lstStyle/>
          <a:p>
            <a:pPr algn="l" rtl="0"/>
            <a:r>
              <a:rPr lang="en-US" b="1" dirty="0">
                <a:solidFill>
                  <a:srgbClr val="FF99FF"/>
                </a:solidFill>
              </a:rPr>
              <a:t>Ch. 4</a:t>
            </a:r>
          </a:p>
          <a:p>
            <a:pPr algn="l" rtl="0"/>
            <a:r>
              <a:rPr lang="en-US" b="1" dirty="0">
                <a:solidFill>
                  <a:srgbClr val="FF99FF"/>
                </a:solidFill>
              </a:rPr>
              <a:t> p (99 – 159)</a:t>
            </a:r>
          </a:p>
          <a:p>
            <a:pPr algn="l" rtl="0"/>
            <a:endParaRPr lang="en-US" b="1" dirty="0">
              <a:solidFill>
                <a:srgbClr val="FF99FF"/>
              </a:solidFill>
            </a:endParaRPr>
          </a:p>
          <a:p>
            <a:pPr algn="l" rtl="0"/>
            <a:r>
              <a:rPr lang="en-US" b="1" dirty="0" smtClean="0">
                <a:solidFill>
                  <a:srgbClr val="FF99FF"/>
                </a:solidFill>
              </a:rPr>
              <a:t>March 7 </a:t>
            </a:r>
            <a:r>
              <a:rPr lang="en-US" b="1" dirty="0">
                <a:solidFill>
                  <a:srgbClr val="FF99FF"/>
                </a:solidFill>
              </a:rPr>
              <a:t>/2016</a:t>
            </a: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152400"/>
            <a:ext cx="8229600" cy="774700"/>
          </a:xfrm>
          <a:prstGeom prst="rect">
            <a:avLst/>
          </a:prstGeom>
          <a:noFill/>
        </p:spPr>
        <p:txBody>
          <a:bodyPr wrap="square" anchor="ctr"/>
          <a:lstStyle>
            <a:lvl1pPr lvl="0">
              <a:defRPr/>
            </a:lvl1pPr>
          </a:lstStyle>
          <a:p>
            <a:pPr lvl="0" algn="l"/>
            <a:r>
              <a:rPr sz="3600" b="1">
                <a:solidFill>
                  <a:srgbClr val="002060"/>
                </a:solidFill>
              </a:rPr>
              <a:t>Mechanism of tolerance induction</a:t>
            </a:r>
          </a:p>
        </p:txBody>
      </p:sp>
      <p:sp>
        <p:nvSpPr>
          <p:cNvPr id="3" name="Text Placeholder 2"/>
          <p:cNvSpPr txBox="1">
            <a:spLocks noGrp="1"/>
          </p:cNvSpPr>
          <p:nvPr>
            <p:ph type="body" idx="1"/>
          </p:nvPr>
        </p:nvSpPr>
        <p:spPr>
          <a:xfrm>
            <a:off x="427037" y="1069975"/>
            <a:ext cx="5214938" cy="5143500"/>
          </a:xfrm>
          <a:prstGeom prst="rect">
            <a:avLst/>
          </a:prstGeom>
          <a:noFill/>
        </p:spPr>
        <p:txBody>
          <a:bodyPr wrap="square" anchor="t"/>
          <a:lstStyle>
            <a:lvl1pPr lvl="0">
              <a:defRPr/>
            </a:lvl1pPr>
          </a:lstStyle>
          <a:p>
            <a:pPr lvl="0" algn="l">
              <a:buNone/>
            </a:pPr>
            <a:r>
              <a:rPr b="1">
                <a:solidFill>
                  <a:srgbClr val="FFFF00"/>
                </a:solidFill>
              </a:rPr>
              <a:t> </a:t>
            </a:r>
            <a:r>
              <a:rPr sz="2800" b="1">
                <a:solidFill>
                  <a:srgbClr val="002060"/>
                </a:solidFill>
              </a:rPr>
              <a:t>Clonal </a:t>
            </a:r>
            <a:r>
              <a:rPr sz="2800" b="1">
                <a:solidFill>
                  <a:srgbClr val="FF0000"/>
                </a:solidFill>
              </a:rPr>
              <a:t>anergy</a:t>
            </a:r>
            <a:r>
              <a:rPr sz="2800" b="1">
                <a:solidFill>
                  <a:srgbClr val="002060"/>
                </a:solidFill>
              </a:rPr>
              <a:t>: </a:t>
            </a:r>
          </a:p>
          <a:p>
            <a:pPr lvl="0" algn="l"/>
            <a:r>
              <a:rPr>
                <a:solidFill>
                  <a:srgbClr val="002060"/>
                </a:solidFill>
              </a:rPr>
              <a:t>Auto-reactive </a:t>
            </a:r>
            <a:r>
              <a:rPr b="1">
                <a:solidFill>
                  <a:srgbClr val="FF0000"/>
                </a:solidFill>
              </a:rPr>
              <a:t>T cells</a:t>
            </a:r>
            <a:r>
              <a:rPr>
                <a:solidFill>
                  <a:srgbClr val="002060"/>
                </a:solidFill>
              </a:rPr>
              <a:t>, when exposed to antigenic peptides which </a:t>
            </a:r>
            <a:r>
              <a:rPr b="1">
                <a:solidFill>
                  <a:srgbClr val="002060"/>
                </a:solidFill>
              </a:rPr>
              <a:t>do not possess </a:t>
            </a:r>
            <a:r>
              <a:rPr b="1">
                <a:solidFill>
                  <a:srgbClr val="FF0000"/>
                </a:solidFill>
              </a:rPr>
              <a:t>co-stimulatory </a:t>
            </a:r>
            <a:r>
              <a:rPr b="1">
                <a:solidFill>
                  <a:srgbClr val="002060"/>
                </a:solidFill>
              </a:rPr>
              <a:t>molecules</a:t>
            </a:r>
            <a:r>
              <a:rPr>
                <a:solidFill>
                  <a:srgbClr val="002060"/>
                </a:solidFill>
              </a:rPr>
              <a:t> </a:t>
            </a:r>
            <a:r>
              <a:rPr b="1">
                <a:solidFill>
                  <a:srgbClr val="FF0000"/>
                </a:solidFill>
              </a:rPr>
              <a:t>(B7), </a:t>
            </a:r>
            <a:r>
              <a:rPr>
                <a:solidFill>
                  <a:srgbClr val="002060"/>
                </a:solidFill>
              </a:rPr>
              <a:t>become anergic to the antigen</a:t>
            </a:r>
            <a:r>
              <a:rPr/>
              <a:t>.</a:t>
            </a:r>
          </a:p>
        </p:txBody>
      </p:sp>
      <p:pic>
        <p:nvPicPr>
          <p:cNvPr id="4" name="Picture 3"/>
          <p:cNvPicPr/>
          <p:nvPr/>
        </p:nvPicPr>
        <p:blipFill>
          <a:blip r:embed="rId2"/>
          <a:srcRect/>
          <a:stretch>
            <a:fillRect/>
          </a:stretch>
        </p:blipFill>
        <p:spPr>
          <a:xfrm>
            <a:off x="5857875" y="1284287"/>
            <a:ext cx="2900362" cy="4543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152400"/>
            <a:ext cx="8229600" cy="1143000"/>
          </a:xfrm>
          <a:prstGeom prst="rect">
            <a:avLst/>
          </a:prstGeom>
          <a:noFill/>
        </p:spPr>
        <p:txBody>
          <a:bodyPr wrap="square" anchor="ctr"/>
          <a:lstStyle>
            <a:lvl1pPr lvl="0">
              <a:defRPr/>
            </a:lvl1pPr>
          </a:lstStyle>
          <a:p>
            <a:pPr lvl="0"/>
            <a:r>
              <a:rPr sz="3600" b="1">
                <a:solidFill>
                  <a:srgbClr val="002060"/>
                </a:solidFill>
              </a:rPr>
              <a:t>Mechanism of tolerance induction</a:t>
            </a:r>
          </a:p>
        </p:txBody>
      </p:sp>
      <p:sp>
        <p:nvSpPr>
          <p:cNvPr id="3" name="Text Placeholder 2"/>
          <p:cNvSpPr txBox="1">
            <a:spLocks noGrp="1"/>
          </p:cNvSpPr>
          <p:nvPr>
            <p:ph type="body" idx="1"/>
          </p:nvPr>
        </p:nvSpPr>
        <p:spPr>
          <a:xfrm>
            <a:off x="855662" y="1600200"/>
            <a:ext cx="7358063" cy="4191000"/>
          </a:xfrm>
          <a:prstGeom prst="rect">
            <a:avLst/>
          </a:prstGeom>
          <a:noFill/>
        </p:spPr>
        <p:txBody>
          <a:bodyPr wrap="square" anchor="t">
            <a:normAutofit fontScale="92000" lnSpcReduction="10000"/>
          </a:bodyPr>
          <a:lstStyle>
            <a:lvl1pPr lvl="0">
              <a:defRPr/>
            </a:lvl1pPr>
          </a:lstStyle>
          <a:p>
            <a:pPr lvl="0" algn="l">
              <a:buNone/>
            </a:pPr>
            <a:r>
              <a:rPr b="1">
                <a:solidFill>
                  <a:srgbClr val="FFFF00"/>
                </a:solidFill>
              </a:rPr>
              <a:t> </a:t>
            </a:r>
            <a:r>
              <a:rPr sz="2800" b="1">
                <a:solidFill>
                  <a:srgbClr val="002060"/>
                </a:solidFill>
              </a:rPr>
              <a:t>Clonal </a:t>
            </a:r>
            <a:r>
              <a:rPr sz="2800" b="1">
                <a:solidFill>
                  <a:srgbClr val="FF0000"/>
                </a:solidFill>
              </a:rPr>
              <a:t>anergy</a:t>
            </a:r>
            <a:r>
              <a:rPr sz="2800" b="1">
                <a:solidFill>
                  <a:srgbClr val="002060"/>
                </a:solidFill>
              </a:rPr>
              <a:t>: </a:t>
            </a:r>
          </a:p>
          <a:p>
            <a:pPr lvl="0" algn="l"/>
            <a:r>
              <a:rPr sz="2800">
                <a:solidFill>
                  <a:srgbClr val="002060"/>
                </a:solidFill>
              </a:rPr>
              <a:t>Also, </a:t>
            </a:r>
            <a:r>
              <a:rPr sz="2800" b="1">
                <a:solidFill>
                  <a:srgbClr val="FF0000"/>
                </a:solidFill>
              </a:rPr>
              <a:t>B cells </a:t>
            </a:r>
            <a:r>
              <a:rPr sz="2800">
                <a:solidFill>
                  <a:srgbClr val="002060"/>
                </a:solidFill>
              </a:rPr>
              <a:t>when exposed to large amounts of soluble antigen </a:t>
            </a:r>
            <a:r>
              <a:rPr sz="2800" b="1">
                <a:solidFill>
                  <a:srgbClr val="002060"/>
                </a:solidFill>
              </a:rPr>
              <a:t>down regulate their surface IgM and become anergic</a:t>
            </a:r>
            <a:r>
              <a:rPr sz="2800">
                <a:solidFill>
                  <a:srgbClr val="002060"/>
                </a:solidFill>
              </a:rPr>
              <a:t>. </a:t>
            </a:r>
          </a:p>
          <a:p>
            <a:pPr lvl="0" algn="l"/>
            <a:r>
              <a:rPr sz="2800">
                <a:solidFill>
                  <a:srgbClr val="002060"/>
                </a:solidFill>
              </a:rPr>
              <a:t>These cells also </a:t>
            </a:r>
            <a:r>
              <a:rPr sz="2800" b="1">
                <a:solidFill>
                  <a:srgbClr val="002060"/>
                </a:solidFill>
              </a:rPr>
              <a:t>up-regulate the </a:t>
            </a:r>
            <a:r>
              <a:rPr sz="2800" b="1" i="1">
                <a:solidFill>
                  <a:srgbClr val="002060"/>
                </a:solidFill>
              </a:rPr>
              <a:t>Fas</a:t>
            </a:r>
            <a:r>
              <a:rPr sz="2800" b="1">
                <a:solidFill>
                  <a:srgbClr val="002060"/>
                </a:solidFill>
              </a:rPr>
              <a:t> </a:t>
            </a:r>
            <a:r>
              <a:rPr sz="2800">
                <a:solidFill>
                  <a:srgbClr val="002060"/>
                </a:solidFill>
              </a:rPr>
              <a:t>molecules on their surface. An interaction of these B cells with Fas-ligand-bearing cells results in their </a:t>
            </a:r>
            <a:r>
              <a:rPr sz="2800" b="1">
                <a:solidFill>
                  <a:srgbClr val="002060"/>
                </a:solidFill>
              </a:rPr>
              <a:t>death via apoptosis</a:t>
            </a:r>
            <a:r>
              <a:rPr/>
              <a:t>.</a:t>
            </a:r>
          </a:p>
          <a:p>
            <a:pPr lvl="0" algn="l"/>
            <a:r>
              <a:rPr b="1"/>
              <a:t>B cell </a:t>
            </a:r>
            <a:r>
              <a:rPr/>
              <a:t>anergy:</a:t>
            </a:r>
          </a:p>
          <a:p>
            <a:pPr lvl="0" algn="l">
              <a:buNone/>
            </a:pPr>
            <a:r>
              <a:rPr/>
              <a:t>   No Th cooperation.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637"/>
            <a:ext cx="8229600" cy="1143000"/>
          </a:xfrm>
          <a:prstGeom prst="rect">
            <a:avLst/>
          </a:prstGeom>
          <a:noFill/>
        </p:spPr>
        <p:txBody>
          <a:bodyPr wrap="square" anchor="ctr">
            <a:normAutofit fontScale="90000"/>
          </a:bodyPr>
          <a:lstStyle>
            <a:lvl1pPr lvl="0">
              <a:defRPr/>
            </a:lvl1pPr>
          </a:lstStyle>
          <a:p>
            <a:pPr lvl="0"/>
            <a:r>
              <a:rPr b="1">
                <a:solidFill>
                  <a:srgbClr val="002060"/>
                </a:solidFill>
              </a:rPr>
              <a:t>Suppression by regulatory T cells</a:t>
            </a:r>
            <a:r>
              <a:t/>
            </a:r>
            <a:br/>
            <a:endParaRPr/>
          </a:p>
        </p:txBody>
      </p:sp>
      <p:sp>
        <p:nvSpPr>
          <p:cNvPr id="3" name="Text Placeholder 2"/>
          <p:cNvSpPr txBox="1">
            <a:spLocks noGrp="1"/>
          </p:cNvSpPr>
          <p:nvPr>
            <p:ph type="body" idx="1"/>
          </p:nvPr>
        </p:nvSpPr>
        <p:spPr>
          <a:xfrm>
            <a:off x="569912" y="1427162"/>
            <a:ext cx="7786688" cy="4697413"/>
          </a:xfrm>
          <a:prstGeom prst="rect">
            <a:avLst/>
          </a:prstGeom>
          <a:noFill/>
        </p:spPr>
        <p:txBody>
          <a:bodyPr wrap="square" anchor="t"/>
          <a:lstStyle>
            <a:lvl1pPr lvl="0">
              <a:defRPr/>
            </a:lvl1pPr>
          </a:lstStyle>
          <a:p>
            <a:pPr lvl="0" algn="l">
              <a:lnSpc>
                <a:spcPct val="90000"/>
              </a:lnSpc>
            </a:pPr>
            <a:r>
              <a:rPr sz="2800" b="1">
                <a:solidFill>
                  <a:srgbClr val="002060"/>
                </a:solidFill>
              </a:rPr>
              <a:t>Regulatory T cells;  </a:t>
            </a:r>
            <a:r>
              <a:rPr sz="2800">
                <a:solidFill>
                  <a:srgbClr val="002060"/>
                </a:solidFill>
              </a:rPr>
              <a:t>CD4+ T lymphocytes that express </a:t>
            </a:r>
            <a:r>
              <a:rPr sz="2800" b="1">
                <a:solidFill>
                  <a:srgbClr val="FF0000"/>
                </a:solidFill>
              </a:rPr>
              <a:t>(CD25) </a:t>
            </a:r>
            <a:r>
              <a:rPr sz="2800">
                <a:solidFill>
                  <a:srgbClr val="002060"/>
                </a:solidFill>
              </a:rPr>
              <a:t>.</a:t>
            </a:r>
          </a:p>
          <a:p>
            <a:pPr lvl="0" algn="l">
              <a:lnSpc>
                <a:spcPct val="90000"/>
              </a:lnSpc>
            </a:pPr>
            <a:r>
              <a:rPr sz="2800">
                <a:solidFill>
                  <a:srgbClr val="002060"/>
                </a:solidFill>
              </a:rPr>
              <a:t>Regulatory T cells may be generated by self antigen recognition in the thymus or in the periphery.  </a:t>
            </a:r>
          </a:p>
          <a:p>
            <a:pPr lvl="0" algn="l">
              <a:lnSpc>
                <a:spcPct val="90000"/>
              </a:lnSpc>
            </a:pPr>
            <a:r>
              <a:rPr sz="2800">
                <a:solidFill>
                  <a:srgbClr val="002060"/>
                </a:solidFill>
              </a:rPr>
              <a:t>Induce </a:t>
            </a:r>
            <a:r>
              <a:rPr sz="2800" b="1">
                <a:solidFill>
                  <a:srgbClr val="002060"/>
                </a:solidFill>
              </a:rPr>
              <a:t>immunosuppression</a:t>
            </a:r>
            <a:r>
              <a:rPr sz="2800">
                <a:solidFill>
                  <a:srgbClr val="002060"/>
                </a:solidFill>
              </a:rPr>
              <a:t> by secreting </a:t>
            </a:r>
            <a:r>
              <a:rPr sz="2800" b="1">
                <a:solidFill>
                  <a:srgbClr val="002060"/>
                </a:solidFill>
              </a:rPr>
              <a:t>TGF-b and IL-10 </a:t>
            </a:r>
          </a:p>
          <a:p>
            <a:pPr lvl="0" algn="l">
              <a:lnSpc>
                <a:spcPct val="90000"/>
              </a:lnSpc>
            </a:pPr>
            <a:r>
              <a:rPr b="1"/>
              <a:t>Foxp3</a:t>
            </a:r>
            <a:r>
              <a:rPr/>
              <a:t>  </a:t>
            </a:r>
            <a:r>
              <a:rPr sz="2800">
                <a:solidFill>
                  <a:srgbClr val="002060"/>
                </a:solidFill>
              </a:rPr>
              <a:t>transcription factor pr. Imp for generation &amp; survival of CD25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637"/>
            <a:ext cx="8229600" cy="438150"/>
          </a:xfrm>
          <a:prstGeom prst="rect">
            <a:avLst/>
          </a:prstGeom>
          <a:noFill/>
        </p:spPr>
        <p:txBody>
          <a:bodyPr wrap="square" anchor="ctr">
            <a:normAutofit fontScale="90000"/>
          </a:bodyPr>
          <a:lstStyle>
            <a:lvl1pPr lvl="0">
              <a:defRPr/>
            </a:lvl1pPr>
          </a:lstStyle>
          <a:p>
            <a:pPr lvl="0"/>
            <a:r>
              <a:rPr b="1">
                <a:solidFill>
                  <a:srgbClr val="002060"/>
                </a:solidFill>
              </a:rPr>
              <a:t>Peripheral Tolerance</a:t>
            </a:r>
          </a:p>
        </p:txBody>
      </p:sp>
      <p:sp>
        <p:nvSpPr>
          <p:cNvPr id="3" name="Text Placeholder 2"/>
          <p:cNvSpPr txBox="1">
            <a:spLocks noGrp="1"/>
          </p:cNvSpPr>
          <p:nvPr>
            <p:ph type="body" idx="1"/>
          </p:nvPr>
        </p:nvSpPr>
        <p:spPr>
          <a:xfrm>
            <a:off x="998537" y="1570037"/>
            <a:ext cx="7215188" cy="3714750"/>
          </a:xfrm>
          <a:prstGeom prst="rect">
            <a:avLst/>
          </a:prstGeom>
          <a:noFill/>
        </p:spPr>
        <p:txBody>
          <a:bodyPr wrap="square" anchor="t"/>
          <a:lstStyle>
            <a:lvl1pPr lvl="0">
              <a:defRPr/>
            </a:lvl1pPr>
          </a:lstStyle>
          <a:p>
            <a:pPr lvl="0" algn="l">
              <a:buFont typeface="Wingdings"/>
              <a:buChar char="q"/>
            </a:pPr>
            <a:r>
              <a:rPr sz="2800" b="1">
                <a:solidFill>
                  <a:srgbClr val="FF0000"/>
                </a:solidFill>
              </a:rPr>
              <a:t>Deletion by activation-induced cell death</a:t>
            </a:r>
            <a:r>
              <a:rPr sz="2800">
                <a:solidFill>
                  <a:srgbClr val="002060"/>
                </a:solidFill>
              </a:rPr>
              <a:t>: </a:t>
            </a:r>
          </a:p>
          <a:p>
            <a:pPr lvl="0" algn="l"/>
            <a:r>
              <a:rPr sz="2400" b="1">
                <a:solidFill>
                  <a:srgbClr val="002060"/>
                </a:solidFill>
              </a:rPr>
              <a:t>CD4+ T </a:t>
            </a:r>
            <a:r>
              <a:rPr sz="2400">
                <a:solidFill>
                  <a:srgbClr val="002060"/>
                </a:solidFill>
              </a:rPr>
              <a:t>cells, &amp; </a:t>
            </a:r>
            <a:r>
              <a:rPr sz="2400" b="1">
                <a:solidFill>
                  <a:srgbClr val="002060"/>
                </a:solidFill>
              </a:rPr>
              <a:t>B-cells</a:t>
            </a:r>
            <a:r>
              <a:rPr sz="2400">
                <a:solidFill>
                  <a:srgbClr val="002060"/>
                </a:solidFill>
              </a:rPr>
              <a:t> that recognize self-Ags may receive signals, promote their death by </a:t>
            </a:r>
            <a:r>
              <a:rPr sz="2400" b="1">
                <a:solidFill>
                  <a:srgbClr val="002060"/>
                </a:solidFill>
              </a:rPr>
              <a:t>apoptosis, </a:t>
            </a:r>
            <a:r>
              <a:rPr sz="2400">
                <a:solidFill>
                  <a:srgbClr val="002060"/>
                </a:solidFill>
              </a:rPr>
              <a:t>(by the </a:t>
            </a:r>
            <a:r>
              <a:rPr sz="2400" b="1">
                <a:solidFill>
                  <a:srgbClr val="002060"/>
                </a:solidFill>
              </a:rPr>
              <a:t>mitochondrial pathway</a:t>
            </a:r>
            <a:r>
              <a:rPr sz="2400">
                <a:solidFill>
                  <a:srgbClr val="002060"/>
                </a:solidFill>
              </a:rPr>
              <a:t>) .</a:t>
            </a:r>
          </a:p>
          <a:p>
            <a:pPr lvl="0" algn="l"/>
            <a:r>
              <a:rPr sz="2400">
                <a:solidFill>
                  <a:srgbClr val="002060"/>
                </a:solidFill>
              </a:rPr>
              <a:t>Or by </a:t>
            </a:r>
            <a:r>
              <a:rPr sz="2400" b="1">
                <a:solidFill>
                  <a:srgbClr val="002060"/>
                </a:solidFill>
              </a:rPr>
              <a:t>The Fas-Fas ligand system, (</a:t>
            </a:r>
            <a:r>
              <a:rPr sz="2400">
                <a:solidFill>
                  <a:srgbClr val="002060"/>
                </a:solidFill>
              </a:rPr>
              <a:t>Fas-mediated apoptosis).</a:t>
            </a:r>
          </a:p>
          <a:p>
            <a:pPr lvl="0" algn="l"/>
            <a:r>
              <a:rPr sz="2400" b="1">
                <a:solidFill>
                  <a:srgbClr val="FF0000"/>
                </a:solidFill>
              </a:rPr>
              <a:t>mutations in the </a:t>
            </a:r>
            <a:r>
              <a:rPr sz="2400" b="1" i="1">
                <a:solidFill>
                  <a:srgbClr val="FF0000"/>
                </a:solidFill>
              </a:rPr>
              <a:t>FAS</a:t>
            </a:r>
            <a:r>
              <a:rPr sz="2400" b="1">
                <a:solidFill>
                  <a:srgbClr val="FF0000"/>
                </a:solidFill>
              </a:rPr>
              <a:t> gene</a:t>
            </a:r>
            <a:r>
              <a:rPr sz="2400">
                <a:solidFill>
                  <a:srgbClr val="002060"/>
                </a:solidFill>
              </a:rPr>
              <a:t>; Cause autoimmune lymphoproliferative syndrome.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712787" y="404812"/>
            <a:ext cx="7715250" cy="4881563"/>
          </a:xfrm>
          <a:prstGeom prst="rect">
            <a:avLst/>
          </a:prstGeom>
          <a:noFill/>
          <a:ln>
            <a:noFill/>
          </a:ln>
        </p:spPr>
      </p:pic>
      <p:sp>
        <p:nvSpPr>
          <p:cNvPr id="3" name="Rectangle 2"/>
          <p:cNvSpPr/>
          <p:nvPr/>
        </p:nvSpPr>
        <p:spPr>
          <a:xfrm>
            <a:off x="427037" y="5715000"/>
            <a:ext cx="8001000" cy="646112"/>
          </a:xfrm>
          <a:prstGeom prst="rect">
            <a:avLst/>
          </a:prstGeom>
          <a:noFill/>
        </p:spPr>
        <p:txBody>
          <a:bodyPr wrap="square" anchor="t"/>
          <a:lstStyle>
            <a:lvl1pPr lvl="0">
              <a:defRPr/>
            </a:lvl1pPr>
          </a:lstStyle>
          <a:p>
            <a:pPr lvl="0" algn="just"/>
            <a:r>
              <a:rPr b="1"/>
              <a:t>Mechanisms of central and peripheral immunological tolerance to self-antigens, shown for CD4+ T cells.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1141412" y="1641475"/>
            <a:ext cx="7585075" cy="3452812"/>
          </a:xfrm>
          <a:prstGeom prst="rect">
            <a:avLst/>
          </a:prstGeom>
          <a:noFill/>
        </p:spPr>
        <p:txBody>
          <a:bodyPr wrap="square" anchor="t"/>
          <a:lstStyle>
            <a:lvl1pPr lvl="0">
              <a:defRPr/>
            </a:lvl1pPr>
          </a:lstStyle>
          <a:p>
            <a:pPr lvl="0" algn="l">
              <a:buFont typeface="Wingdings"/>
              <a:buChar char="q"/>
            </a:pPr>
            <a:r>
              <a:rPr sz="2800" b="1">
                <a:solidFill>
                  <a:srgbClr val="FF0000"/>
                </a:solidFill>
              </a:rPr>
              <a:t>Pathogenesis of autoimmune diseases.</a:t>
            </a:r>
          </a:p>
          <a:p>
            <a:pPr lvl="0" algn="l"/>
            <a:r>
              <a:rPr sz="2400" b="1">
                <a:solidFill>
                  <a:srgbClr val="0070C0"/>
                </a:solidFill>
              </a:rPr>
              <a:t>Genetic</a:t>
            </a:r>
          </a:p>
          <a:p>
            <a:pPr lvl="0" algn="l"/>
            <a:r>
              <a:rPr sz="2400" b="1">
                <a:solidFill>
                  <a:srgbClr val="0070C0"/>
                </a:solidFill>
              </a:rPr>
              <a:t>Infection</a:t>
            </a:r>
          </a:p>
          <a:p>
            <a:pPr lvl="0" algn="l"/>
            <a:r>
              <a:rPr sz="2400" b="1">
                <a:solidFill>
                  <a:srgbClr val="0070C0"/>
                </a:solidFill>
              </a:rPr>
              <a:t>Hormonal</a:t>
            </a:r>
          </a:p>
          <a:p>
            <a:pPr lvl="0" algn="l"/>
            <a:r>
              <a:rPr sz="2400" b="1">
                <a:solidFill>
                  <a:srgbClr val="0070C0"/>
                </a:solidFill>
              </a:rPr>
              <a:t>OTHER AUTOIMMUNE DISEASES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784225" y="855662"/>
            <a:ext cx="7942262" cy="4525963"/>
          </a:xfrm>
          <a:prstGeom prst="rect">
            <a:avLst/>
          </a:prstGeom>
          <a:noFill/>
        </p:spPr>
        <p:txBody>
          <a:bodyPr wrap="square" anchor="t"/>
          <a:lstStyle>
            <a:lvl1pPr lvl="0">
              <a:defRPr/>
            </a:lvl1pPr>
          </a:lstStyle>
          <a:p>
            <a:pPr lvl="0" algn="l">
              <a:buFont typeface="Wingdings"/>
              <a:buChar char="q"/>
            </a:pPr>
            <a:r>
              <a:rPr b="1">
                <a:solidFill>
                  <a:srgbClr val="FF0000"/>
                </a:solidFill>
              </a:rPr>
              <a:t>Genetic predisposition;</a:t>
            </a:r>
          </a:p>
          <a:p>
            <a:pPr lvl="0" algn="l"/>
            <a:r>
              <a:rPr sz="2800">
                <a:solidFill>
                  <a:srgbClr val="002060"/>
                </a:solidFill>
              </a:rPr>
              <a:t>Families</a:t>
            </a:r>
          </a:p>
          <a:p>
            <a:pPr lvl="0" algn="l"/>
            <a:r>
              <a:rPr sz="2800">
                <a:solidFill>
                  <a:srgbClr val="002060"/>
                </a:solidFill>
              </a:rPr>
              <a:t>Twins</a:t>
            </a:r>
          </a:p>
          <a:p>
            <a:pPr lvl="0" algn="l"/>
            <a:r>
              <a:rPr sz="2800">
                <a:solidFill>
                  <a:srgbClr val="002060"/>
                </a:solidFill>
              </a:rPr>
              <a:t>HLA-Dr, DQ </a:t>
            </a:r>
          </a:p>
          <a:p>
            <a:pPr lvl="0" algn="l"/>
            <a:r>
              <a:rPr sz="2800">
                <a:solidFill>
                  <a:srgbClr val="FF0000"/>
                </a:solidFill>
              </a:rPr>
              <a:t>Odd ratio , Relative risk</a:t>
            </a:r>
          </a:p>
          <a:p>
            <a:pPr lvl="0" algn="l"/>
            <a:r>
              <a:rPr sz="2800">
                <a:solidFill>
                  <a:srgbClr val="002060"/>
                </a:solidFill>
              </a:rPr>
              <a:t>Rhumatoid arthritis;  HLA-DR4 (3-4)</a:t>
            </a:r>
          </a:p>
          <a:p>
            <a:pPr lvl="0" algn="l"/>
            <a:r>
              <a:rPr sz="2800">
                <a:solidFill>
                  <a:srgbClr val="002060"/>
                </a:solidFill>
              </a:rPr>
              <a:t>Ank. Spondylitis; HLA-B27 (100)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a:xfrm>
            <a:off x="4356100" y="284162"/>
            <a:ext cx="4500562" cy="6286500"/>
          </a:xfrm>
          <a:prstGeom prst="rect">
            <a:avLst/>
          </a:prstGeom>
          <a:noFill/>
          <a:ln>
            <a:noFill/>
          </a:ln>
        </p:spPr>
      </p:pic>
      <p:sp>
        <p:nvSpPr>
          <p:cNvPr id="3" name="Rectangle 2"/>
          <p:cNvSpPr/>
          <p:nvPr/>
        </p:nvSpPr>
        <p:spPr>
          <a:xfrm>
            <a:off x="212725" y="712787"/>
            <a:ext cx="4000500" cy="5908675"/>
          </a:xfrm>
          <a:prstGeom prst="rect">
            <a:avLst/>
          </a:prstGeom>
          <a:noFill/>
        </p:spPr>
        <p:txBody>
          <a:bodyPr wrap="square" anchor="t"/>
          <a:lstStyle>
            <a:lvl1pPr lvl="0">
              <a:defRPr/>
            </a:lvl1pPr>
          </a:lstStyle>
          <a:p>
            <a:pPr lvl="0" algn="l">
              <a:buFont typeface="Wingdings"/>
              <a:buChar char="q"/>
            </a:pPr>
            <a:r>
              <a:rPr b="1"/>
              <a:t> </a:t>
            </a:r>
            <a:r>
              <a:rPr sz="2400" b="1">
                <a:solidFill>
                  <a:srgbClr val="FF0000"/>
                </a:solidFill>
              </a:rPr>
              <a:t>Infection:</a:t>
            </a:r>
          </a:p>
          <a:p>
            <a:pPr lvl="0" algn="l"/>
            <a:endParaRPr/>
          </a:p>
          <a:p>
            <a:pPr lvl="0" algn="l">
              <a:buFont typeface="Arial"/>
              <a:buChar char="•"/>
            </a:pPr>
            <a:r>
              <a:rPr sz="2400" b="1">
                <a:solidFill>
                  <a:srgbClr val="FF0000"/>
                </a:solidFill>
              </a:rPr>
              <a:t> </a:t>
            </a:r>
            <a:r>
              <a:rPr sz="2400" b="1">
                <a:solidFill>
                  <a:srgbClr val="0070C0"/>
                </a:solidFill>
              </a:rPr>
              <a:t>Cross reaction</a:t>
            </a:r>
          </a:p>
          <a:p>
            <a:pPr lvl="0" algn="l"/>
            <a:r>
              <a:rPr sz="2400" b="1">
                <a:solidFill>
                  <a:srgbClr val="0070C0"/>
                </a:solidFill>
              </a:rPr>
              <a:t>(Molecular Mimicry)</a:t>
            </a:r>
          </a:p>
          <a:p>
            <a:pPr lvl="0" algn="l"/>
            <a:r>
              <a:rPr sz="2400" b="1">
                <a:solidFill>
                  <a:srgbClr val="0070C0"/>
                </a:solidFill>
              </a:rPr>
              <a:t>Rhumatic Heart Dis.</a:t>
            </a:r>
          </a:p>
          <a:p>
            <a:pPr lvl="0" algn="l"/>
            <a:endParaRPr/>
          </a:p>
          <a:p>
            <a:pPr lvl="0" algn="l">
              <a:buFont typeface="Arial"/>
              <a:buChar char="•"/>
            </a:pPr>
            <a:r>
              <a:rPr sz="2400" b="1">
                <a:solidFill>
                  <a:srgbClr val="0070C0"/>
                </a:solidFill>
              </a:rPr>
              <a:t> Upregulation of Costimulatory molec. on APC</a:t>
            </a:r>
          </a:p>
          <a:p>
            <a:pPr lvl="0" algn="l"/>
            <a:r>
              <a:rPr sz="2400" b="1">
                <a:solidFill>
                  <a:srgbClr val="0070C0"/>
                </a:solidFill>
              </a:rPr>
              <a:t> (T cell activation)</a:t>
            </a:r>
          </a:p>
          <a:p>
            <a:pPr lvl="0" algn="l"/>
            <a:endParaRPr/>
          </a:p>
          <a:p>
            <a:pPr lvl="0" algn="l">
              <a:buFont typeface="Arial"/>
              <a:buChar char="•"/>
            </a:pPr>
            <a:r>
              <a:rPr sz="2400" b="1">
                <a:solidFill>
                  <a:srgbClr val="0070C0"/>
                </a:solidFill>
              </a:rPr>
              <a:t> Altered tiss Ag.</a:t>
            </a:r>
          </a:p>
          <a:p>
            <a:pPr lvl="0" algn="l"/>
            <a:r>
              <a:rPr sz="2400" b="1">
                <a:solidFill>
                  <a:srgbClr val="0070C0"/>
                </a:solidFill>
              </a:rPr>
              <a:t>Exposure of Nuc. Ag</a:t>
            </a:r>
          </a:p>
          <a:p>
            <a:pPr lvl="0" algn="l"/>
            <a:r>
              <a:rPr sz="2400" b="1">
                <a:solidFill>
                  <a:srgbClr val="0070C0"/>
                </a:solidFill>
              </a:rPr>
              <a:t>SLE.</a:t>
            </a:r>
          </a:p>
          <a:p>
            <a:pPr lvl="0" algn="l"/>
            <a:endParaRPr/>
          </a:p>
          <a:p>
            <a:pPr lvl="0" algn="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355600" y="355600"/>
            <a:ext cx="8429625" cy="5429250"/>
          </a:xfrm>
          <a:prstGeom prst="rect">
            <a:avLst/>
          </a:prstGeom>
          <a:noFill/>
          <a:ln>
            <a:noFill/>
          </a:ln>
        </p:spPr>
      </p:pic>
      <p:sp>
        <p:nvSpPr>
          <p:cNvPr id="3" name="Rectangle 2"/>
          <p:cNvSpPr/>
          <p:nvPr/>
        </p:nvSpPr>
        <p:spPr>
          <a:xfrm>
            <a:off x="284162" y="6000750"/>
            <a:ext cx="8572500" cy="646112"/>
          </a:xfrm>
          <a:prstGeom prst="rect">
            <a:avLst/>
          </a:prstGeom>
          <a:noFill/>
        </p:spPr>
        <p:txBody>
          <a:bodyPr wrap="square" anchor="t"/>
          <a:lstStyle>
            <a:lvl1pPr lvl="0">
              <a:defRPr/>
            </a:lvl1pPr>
          </a:lstStyle>
          <a:p>
            <a:pPr lvl="0" algn="l"/>
            <a:r>
              <a:rPr b="1">
                <a:solidFill>
                  <a:srgbClr val="FF0000"/>
                </a:solidFill>
              </a:rPr>
              <a:t>Role of infections in autoimmunity</a:t>
            </a:r>
            <a:r>
              <a:rPr b="1"/>
              <a:t>. Infections induces expression of </a:t>
            </a:r>
            <a:r>
              <a:rPr b="1">
                <a:solidFill>
                  <a:srgbClr val="FF0000"/>
                </a:solidFill>
              </a:rPr>
              <a:t>costimulators</a:t>
            </a:r>
            <a:r>
              <a:rPr b="1"/>
              <a:t> (A), </a:t>
            </a:r>
          </a:p>
          <a:p>
            <a:pPr lvl="0" algn="l"/>
            <a:r>
              <a:rPr b="1"/>
              <a:t>or microbial Ags may mimic self-antigens and cause </a:t>
            </a:r>
            <a:r>
              <a:rPr b="1">
                <a:solidFill>
                  <a:srgbClr val="FF0000"/>
                </a:solidFill>
              </a:rPr>
              <a:t>cross-reaction</a:t>
            </a:r>
            <a:r>
              <a:rPr b="1"/>
              <a:t> (B).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a:xfrm>
            <a:off x="998537" y="998537"/>
            <a:ext cx="6846888" cy="1571625"/>
          </a:xfrm>
          <a:prstGeom prst="rect">
            <a:avLst/>
          </a:prstGeom>
          <a:noFill/>
          <a:ln>
            <a:noFill/>
          </a:ln>
        </p:spPr>
      </p:pic>
      <p:pic>
        <p:nvPicPr>
          <p:cNvPr id="3" name="Picture 2"/>
          <p:cNvPicPr/>
          <p:nvPr/>
        </p:nvPicPr>
        <p:blipFill>
          <a:blip r:embed="rId3"/>
          <a:srcRect/>
          <a:stretch>
            <a:fillRect/>
          </a:stretch>
        </p:blipFill>
        <p:spPr>
          <a:xfrm>
            <a:off x="1069975" y="2998787"/>
            <a:ext cx="7286625" cy="221456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772400" cy="1470025"/>
          </a:xfrm>
        </p:spPr>
        <p:txBody>
          <a:bodyPr/>
          <a:lstStyle/>
          <a:p>
            <a:pPr algn="l">
              <a:defRPr/>
            </a:pPr>
            <a:r>
              <a:rPr lang="en-US" b="1" dirty="0" smtClean="0">
                <a:solidFill>
                  <a:srgbClr val="FF0000"/>
                </a:solidFill>
                <a:effectLst>
                  <a:outerShdw blurRad="38100" dist="38100" dir="2700000" algn="tl">
                    <a:srgbClr val="000000">
                      <a:alpha val="43137"/>
                    </a:srgbClr>
                  </a:outerShdw>
                </a:effectLst>
              </a:rPr>
              <a:t>Diseases of the</a:t>
            </a:r>
            <a:br>
              <a:rPr lang="en-US" b="1" dirty="0" smtClean="0">
                <a:solidFill>
                  <a:srgbClr val="FF0000"/>
                </a:solidFill>
                <a:effectLst>
                  <a:outerShdw blurRad="38100" dist="38100" dir="2700000" algn="tl">
                    <a:srgbClr val="000000">
                      <a:alpha val="43137"/>
                    </a:srgbClr>
                  </a:outerShdw>
                </a:effectLst>
              </a:rPr>
            </a:br>
            <a:r>
              <a:rPr lang="en-US" b="1" dirty="0" smtClean="0">
                <a:solidFill>
                  <a:srgbClr val="FF0000"/>
                </a:solidFill>
                <a:effectLst>
                  <a:outerShdw blurRad="38100" dist="38100" dir="2700000" algn="tl">
                    <a:srgbClr val="000000">
                      <a:alpha val="43137"/>
                    </a:srgbClr>
                  </a:outerShdw>
                </a:effectLst>
              </a:rPr>
              <a:t>Immune System</a:t>
            </a:r>
            <a:endParaRPr lang="ar-IQ" b="1" dirty="0">
              <a:solidFill>
                <a:srgbClr val="FF0000"/>
              </a:solidFill>
              <a:effectLst>
                <a:outerShdw blurRad="38100" dist="38100" dir="2700000" algn="tl">
                  <a:srgbClr val="000000">
                    <a:alpha val="43137"/>
                  </a:srgbClr>
                </a:outerShdw>
              </a:effectLst>
            </a:endParaRPr>
          </a:p>
        </p:txBody>
      </p:sp>
      <p:pic>
        <p:nvPicPr>
          <p:cNvPr id="2051" name="Picture 3"/>
          <p:cNvPicPr>
            <a:picLocks noChangeAspect="1" noChangeArrowheads="1"/>
          </p:cNvPicPr>
          <p:nvPr/>
        </p:nvPicPr>
        <p:blipFill>
          <a:blip r:embed="rId2"/>
          <a:srcRect/>
          <a:stretch>
            <a:fillRect/>
          </a:stretch>
        </p:blipFill>
        <p:spPr bwMode="auto">
          <a:xfrm>
            <a:off x="228600" y="2819400"/>
            <a:ext cx="4038600" cy="1219200"/>
          </a:xfrm>
          <a:prstGeom prst="rect">
            <a:avLst/>
          </a:prstGeom>
          <a:noFill/>
          <a:ln w="9525">
            <a:noFill/>
            <a:miter lim="800000"/>
            <a:headEnd/>
            <a:tailEnd/>
          </a:ln>
        </p:spPr>
      </p:pic>
      <p:sp>
        <p:nvSpPr>
          <p:cNvPr id="2052" name="Rectangle 7"/>
          <p:cNvSpPr>
            <a:spLocks noChangeArrowheads="1"/>
          </p:cNvSpPr>
          <p:nvPr/>
        </p:nvSpPr>
        <p:spPr bwMode="auto">
          <a:xfrm>
            <a:off x="533400" y="4191000"/>
            <a:ext cx="4572000" cy="1938338"/>
          </a:xfrm>
          <a:prstGeom prst="rect">
            <a:avLst/>
          </a:prstGeom>
          <a:noFill/>
          <a:ln w="9525">
            <a:noFill/>
            <a:miter lim="800000"/>
            <a:headEnd/>
            <a:tailEnd/>
          </a:ln>
        </p:spPr>
        <p:txBody>
          <a:bodyPr>
            <a:spAutoFit/>
          </a:bodyPr>
          <a:lstStyle/>
          <a:p>
            <a:r>
              <a:rPr lang="en-US" sz="2400" b="1" dirty="0">
                <a:solidFill>
                  <a:srgbClr val="FF0000"/>
                </a:solidFill>
              </a:rPr>
              <a:t>Ch. 4</a:t>
            </a:r>
          </a:p>
          <a:p>
            <a:r>
              <a:rPr lang="en-US" sz="2400" b="1" dirty="0">
                <a:solidFill>
                  <a:srgbClr val="FF0000"/>
                </a:solidFill>
              </a:rPr>
              <a:t> p (99 – 159)</a:t>
            </a:r>
          </a:p>
          <a:p>
            <a:endParaRPr lang="en-US" sz="2400" b="1" dirty="0">
              <a:solidFill>
                <a:srgbClr val="FFC000"/>
              </a:solidFill>
            </a:endParaRPr>
          </a:p>
          <a:p>
            <a:r>
              <a:rPr lang="en-US" sz="2400" b="1" dirty="0">
                <a:solidFill>
                  <a:srgbClr val="FF0000"/>
                </a:solidFill>
              </a:rPr>
              <a:t>Feb. 28 /2016</a:t>
            </a:r>
          </a:p>
          <a:p>
            <a:r>
              <a:rPr lang="en-US" sz="2400" b="1" dirty="0">
                <a:solidFill>
                  <a:srgbClr val="FF0000"/>
                </a:solidFill>
              </a:rPr>
              <a:t>March 6 /2016</a:t>
            </a:r>
          </a:p>
        </p:txBody>
      </p:sp>
      <p:pic>
        <p:nvPicPr>
          <p:cNvPr id="2053" name="Picture 5"/>
          <p:cNvPicPr>
            <a:picLocks noChangeAspect="1" noChangeArrowheads="1"/>
          </p:cNvPicPr>
          <p:nvPr/>
        </p:nvPicPr>
        <p:blipFill>
          <a:blip r:embed="rId3"/>
          <a:srcRect/>
          <a:stretch>
            <a:fillRect/>
          </a:stretch>
        </p:blipFill>
        <p:spPr bwMode="auto">
          <a:xfrm>
            <a:off x="4343400" y="1676400"/>
            <a:ext cx="45720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a:xfrm>
            <a:off x="569912" y="712787"/>
            <a:ext cx="7858125" cy="37242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569912" y="855662"/>
            <a:ext cx="8229600" cy="4525963"/>
          </a:xfrm>
          <a:prstGeom prst="rect">
            <a:avLst/>
          </a:prstGeom>
          <a:noFill/>
        </p:spPr>
        <p:txBody>
          <a:bodyPr wrap="square" anchor="t">
            <a:normAutofit fontScale="92000" lnSpcReduction="10000"/>
          </a:bodyPr>
          <a:lstStyle>
            <a:lvl1pPr lvl="0">
              <a:defRPr/>
            </a:lvl1pPr>
          </a:lstStyle>
          <a:p>
            <a:pPr lvl="0" algn="l"/>
            <a:r>
              <a:rPr sz="2800" b="1"/>
              <a:t>DISEASES MEDIATED BY </a:t>
            </a:r>
            <a:r>
              <a:rPr sz="2800" b="1">
                <a:solidFill>
                  <a:srgbClr val="FF0000"/>
                </a:solidFill>
              </a:rPr>
              <a:t>T CELLS </a:t>
            </a:r>
            <a:r>
              <a:rPr b="1"/>
              <a:t>   </a:t>
            </a:r>
          </a:p>
          <a:p>
            <a:pPr lvl="0" algn="l">
              <a:buFont typeface="Wingdings"/>
              <a:buChar char="q"/>
            </a:pPr>
            <a:r>
              <a:rPr sz="2600">
                <a:solidFill>
                  <a:srgbClr val="FF0000"/>
                </a:solidFill>
              </a:rPr>
              <a:t>Organ-specific autoimmune diseases </a:t>
            </a:r>
            <a:r>
              <a:rPr sz="2600"/>
              <a:t>   </a:t>
            </a:r>
          </a:p>
          <a:p>
            <a:pPr lvl="0" algn="l"/>
            <a:r>
              <a:rPr sz="2600"/>
              <a:t>Type 1 diabetes mellitus    </a:t>
            </a:r>
          </a:p>
          <a:p>
            <a:pPr lvl="0" algn="l"/>
            <a:r>
              <a:rPr sz="2600"/>
              <a:t>Multiple sclerosis </a:t>
            </a:r>
          </a:p>
          <a:p>
            <a:pPr lvl="0" algn="l">
              <a:buNone/>
            </a:pPr>
            <a:r>
              <a:rPr sz="2600"/>
              <a:t>   </a:t>
            </a:r>
          </a:p>
          <a:p>
            <a:pPr lvl="0" algn="l">
              <a:buFont typeface="Wingdings"/>
              <a:buChar char="q"/>
            </a:pPr>
            <a:r>
              <a:rPr sz="2600">
                <a:solidFill>
                  <a:srgbClr val="FF0000"/>
                </a:solidFill>
              </a:rPr>
              <a:t>Systemic autoimmune diseases </a:t>
            </a:r>
            <a:r>
              <a:rPr sz="2600"/>
              <a:t>  </a:t>
            </a:r>
          </a:p>
          <a:p>
            <a:pPr lvl="0" algn="l"/>
            <a:r>
              <a:rPr sz="2600"/>
              <a:t> Rheumatoid arthritis</a:t>
            </a:r>
            <a:r>
              <a:rPr sz="2600" baseline="30000"/>
              <a:t>[*]</a:t>
            </a:r>
            <a:r>
              <a:rPr sz="2600"/>
              <a:t>    </a:t>
            </a:r>
          </a:p>
          <a:p>
            <a:pPr lvl="0" algn="l"/>
            <a:r>
              <a:rPr sz="2600"/>
              <a:t>Systemic sclerosis</a:t>
            </a:r>
            <a:r>
              <a:rPr sz="2600" baseline="30000"/>
              <a:t>[*]</a:t>
            </a:r>
            <a:r>
              <a:rPr sz="2600"/>
              <a:t>   </a:t>
            </a:r>
          </a:p>
          <a:p>
            <a:pPr lvl="0" algn="l"/>
            <a:r>
              <a:rPr sz="2600"/>
              <a:t> Sjogren syndrome</a:t>
            </a:r>
            <a:r>
              <a:rPr sz="2600" baseline="30000"/>
              <a:t>[*]</a:t>
            </a:r>
            <a:r>
              <a:rPr sz="2600"/>
              <a:t>    </a:t>
            </a:r>
          </a:p>
          <a:p>
            <a:pPr lvl="0" algn="l"/>
            <a:r>
              <a:rPr sz="2600"/>
              <a:t>Inflammatory bowel disease</a:t>
            </a:r>
          </a:p>
          <a:p>
            <a:pPr lvl="0" algn="l"/>
            <a:r>
              <a:rPr sz="2600"/>
              <a:t>Inflammatory myopathies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855662" y="855662"/>
            <a:ext cx="7799388" cy="4525963"/>
          </a:xfrm>
          <a:prstGeom prst="rect">
            <a:avLst/>
          </a:prstGeom>
          <a:noFill/>
        </p:spPr>
        <p:txBody>
          <a:bodyPr wrap="square" anchor="t">
            <a:normAutofit fontScale="92000" lnSpcReduction="10000"/>
          </a:bodyPr>
          <a:lstStyle>
            <a:lvl1pPr lvl="0">
              <a:defRPr/>
            </a:lvl1pPr>
          </a:lstStyle>
          <a:p>
            <a:pPr lvl="0" algn="l"/>
            <a:r>
              <a:rPr b="1"/>
              <a:t>DISEASES MEDIATED BY </a:t>
            </a:r>
            <a:r>
              <a:rPr b="1">
                <a:solidFill>
                  <a:srgbClr val="FF0000"/>
                </a:solidFill>
              </a:rPr>
              <a:t>ANTIBODIES</a:t>
            </a:r>
            <a:r>
              <a:rPr b="1"/>
              <a:t> AND IMMUNE COMPLEXES    </a:t>
            </a:r>
          </a:p>
          <a:p>
            <a:pPr lvl="0" algn="l">
              <a:buFont typeface="Wingdings"/>
              <a:buChar char="q"/>
            </a:pPr>
            <a:r>
              <a:rPr sz="2600" b="1">
                <a:solidFill>
                  <a:srgbClr val="FF0000"/>
                </a:solidFill>
              </a:rPr>
              <a:t>Organ-specific autoimmune diseases </a:t>
            </a:r>
            <a:r>
              <a:rPr sz="2600"/>
              <a:t>   </a:t>
            </a:r>
          </a:p>
          <a:p>
            <a:pPr lvl="0" algn="l"/>
            <a:r>
              <a:rPr sz="2600"/>
              <a:t>Autoimmune hemolytic anemia    </a:t>
            </a:r>
          </a:p>
          <a:p>
            <a:pPr lvl="0" algn="l"/>
            <a:r>
              <a:rPr sz="2600"/>
              <a:t>Autoimmune thrombocytopenia    </a:t>
            </a:r>
          </a:p>
          <a:p>
            <a:pPr lvl="0" algn="l"/>
            <a:r>
              <a:rPr sz="2600"/>
              <a:t>Myasthenia gravis    </a:t>
            </a:r>
          </a:p>
          <a:p>
            <a:pPr lvl="0" algn="l"/>
            <a:r>
              <a:rPr sz="2600"/>
              <a:t>Graves disease    </a:t>
            </a:r>
          </a:p>
          <a:p>
            <a:pPr lvl="0" algn="l"/>
            <a:r>
              <a:rPr sz="2600"/>
              <a:t>Goodpasture syndrome    </a:t>
            </a:r>
          </a:p>
          <a:p>
            <a:pPr lvl="0" algn="l">
              <a:buFont typeface="Wingdings"/>
              <a:buChar char="q"/>
            </a:pPr>
            <a:r>
              <a:rPr sz="2600" b="1">
                <a:solidFill>
                  <a:srgbClr val="FF0000"/>
                </a:solidFill>
              </a:rPr>
              <a:t>Systemic autoimmune diseases   </a:t>
            </a:r>
            <a:r>
              <a:rPr sz="2600"/>
              <a:t> </a:t>
            </a:r>
          </a:p>
          <a:p>
            <a:pPr lvl="0" algn="l"/>
            <a:r>
              <a:rPr sz="2600"/>
              <a:t>Systemic lupus erythematosus (SLE)    </a:t>
            </a:r>
          </a:p>
          <a:p>
            <a:pPr lvl="0" algn="l"/>
            <a:r>
              <a:rPr sz="2600"/>
              <a:t> Polyarteritis nodosa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0" y="0"/>
            <a:ext cx="9144000" cy="1752600"/>
          </a:xfrm>
          <a:prstGeom prst="rect">
            <a:avLst/>
          </a:prstGeom>
          <a:noFill/>
        </p:spPr>
        <p:txBody>
          <a:bodyPr wrap="square" anchor="ctr"/>
          <a:lstStyle>
            <a:lvl1pPr lvl="0">
              <a:defRPr/>
            </a:lvl1pPr>
          </a:lstStyle>
          <a:p>
            <a:pPr lvl="0"/>
            <a:r>
              <a:rPr sz="5400" b="1">
                <a:solidFill>
                  <a:srgbClr val="FF0000"/>
                </a:solidFill>
                <a:latin typeface="Calibri"/>
              </a:rPr>
              <a:t>N.B.</a:t>
            </a:r>
          </a:p>
        </p:txBody>
      </p:sp>
      <p:sp>
        <p:nvSpPr>
          <p:cNvPr id="3" name="Text Placeholder 2"/>
          <p:cNvSpPr txBox="1">
            <a:spLocks noGrp="1"/>
          </p:cNvSpPr>
          <p:nvPr>
            <p:ph type="body" idx="1"/>
          </p:nvPr>
        </p:nvSpPr>
        <p:spPr>
          <a:xfrm>
            <a:off x="762000" y="1600200"/>
            <a:ext cx="7239000" cy="4525962"/>
          </a:xfrm>
          <a:prstGeom prst="rect">
            <a:avLst/>
          </a:prstGeom>
          <a:noFill/>
        </p:spPr>
        <p:txBody>
          <a:bodyPr wrap="square" anchor="t"/>
          <a:lstStyle>
            <a:lvl1pPr lvl="0">
              <a:defRPr/>
            </a:lvl1pPr>
          </a:lstStyle>
          <a:p>
            <a:pPr lvl="0" algn="l"/>
            <a:r>
              <a:rPr sz="2800" b="1">
                <a:solidFill>
                  <a:srgbClr val="0070C0"/>
                </a:solidFill>
                <a:latin typeface="Calibri"/>
              </a:rPr>
              <a:t>The list of diseases proven to be “autoimmune” grows by leaps and bounds every year!!!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637"/>
            <a:ext cx="8229600" cy="1143000"/>
          </a:xfrm>
          <a:prstGeom prst="rect">
            <a:avLst/>
          </a:prstGeom>
          <a:noFill/>
        </p:spPr>
        <p:txBody>
          <a:bodyPr wrap="square" anchor="ctr"/>
          <a:lstStyle>
            <a:lvl1pPr lvl="0">
              <a:defRPr/>
            </a:lvl1pPr>
          </a:lstStyle>
          <a:p>
            <a:pPr lvl="0"/>
            <a:r>
              <a:rPr b="1">
                <a:solidFill>
                  <a:srgbClr val="002060"/>
                </a:solidFill>
              </a:rPr>
              <a:t>Autoimmune Diseases</a:t>
            </a:r>
          </a:p>
        </p:txBody>
      </p:sp>
      <p:sp>
        <p:nvSpPr>
          <p:cNvPr id="3" name="Text Placeholder 2"/>
          <p:cNvSpPr txBox="1">
            <a:spLocks noGrp="1"/>
          </p:cNvSpPr>
          <p:nvPr>
            <p:ph type="body" idx="1"/>
          </p:nvPr>
        </p:nvSpPr>
        <p:spPr>
          <a:xfrm>
            <a:off x="998537" y="1855787"/>
            <a:ext cx="6500813" cy="4268788"/>
          </a:xfrm>
          <a:prstGeom prst="rect">
            <a:avLst/>
          </a:prstGeom>
          <a:noFill/>
        </p:spPr>
        <p:txBody>
          <a:bodyPr wrap="square" anchor="t"/>
          <a:lstStyle>
            <a:lvl1pPr lvl="0">
              <a:defRPr/>
            </a:lvl1pPr>
          </a:lstStyle>
          <a:p>
            <a:pPr lvl="0" algn="l"/>
            <a:r>
              <a:rPr sz="2800">
                <a:solidFill>
                  <a:srgbClr val="002060"/>
                </a:solidFill>
              </a:rPr>
              <a:t>Local</a:t>
            </a:r>
          </a:p>
          <a:p>
            <a:pPr lvl="0" algn="l"/>
            <a:r>
              <a:rPr sz="2800">
                <a:solidFill>
                  <a:srgbClr val="002060"/>
                </a:solidFill>
              </a:rPr>
              <a:t>Systemic</a:t>
            </a:r>
          </a:p>
          <a:p>
            <a:pPr lvl="0" algn="l">
              <a:buNone/>
            </a:pPr>
            <a:endParaRPr/>
          </a:p>
          <a:p>
            <a:pPr lvl="0" algn="l"/>
            <a:r>
              <a:rPr sz="2800">
                <a:solidFill>
                  <a:srgbClr val="002060"/>
                </a:solidFill>
              </a:rPr>
              <a:t>Ab mediated </a:t>
            </a:r>
          </a:p>
          <a:p>
            <a:pPr lvl="0" algn="l"/>
            <a:r>
              <a:rPr sz="2800">
                <a:solidFill>
                  <a:srgbClr val="002060"/>
                </a:solidFill>
              </a:rPr>
              <a:t>Cell mediated</a:t>
            </a:r>
          </a:p>
          <a:p>
            <a:pPr lvl="0" algn="l">
              <a:buNone/>
            </a:pPr>
            <a:endParaRPr/>
          </a:p>
          <a:p>
            <a:pPr lvl="0" algn="l"/>
            <a:r>
              <a:rPr sz="2800">
                <a:solidFill>
                  <a:srgbClr val="002060"/>
                </a:solidFill>
              </a:rPr>
              <a:t>CT Diseases or Collagen Vascular diseases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a:xfrm>
            <a:off x="927100" y="355600"/>
            <a:ext cx="6934200" cy="2786062"/>
          </a:xfrm>
          <a:prstGeom prst="rect">
            <a:avLst/>
          </a:prstGeom>
          <a:noFill/>
        </p:spPr>
      </p:pic>
      <p:sp>
        <p:nvSpPr>
          <p:cNvPr id="3" name="TextBox 2"/>
          <p:cNvSpPr txBox="1"/>
          <p:nvPr/>
        </p:nvSpPr>
        <p:spPr>
          <a:xfrm>
            <a:off x="3427412" y="998537"/>
            <a:ext cx="1428750" cy="368300"/>
          </a:xfrm>
          <a:prstGeom prst="rect">
            <a:avLst/>
          </a:prstGeom>
          <a:noFill/>
        </p:spPr>
        <p:txBody>
          <a:bodyPr wrap="square" anchor="t"/>
          <a:lstStyle>
            <a:lvl1pPr lvl="0">
              <a:defRPr/>
            </a:lvl1pPr>
          </a:lstStyle>
          <a:p>
            <a:endParaRPr/>
          </a:p>
        </p:txBody>
      </p:sp>
      <p:pic>
        <p:nvPicPr>
          <p:cNvPr id="4" name="Picture 3"/>
          <p:cNvPicPr/>
          <p:nvPr/>
        </p:nvPicPr>
        <p:blipFill>
          <a:blip r:embed="rId3"/>
          <a:srcRect/>
          <a:stretch>
            <a:fillRect/>
          </a:stretch>
        </p:blipFill>
        <p:spPr>
          <a:xfrm>
            <a:off x="855662" y="3355975"/>
            <a:ext cx="6934200" cy="328612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152400"/>
            <a:ext cx="8229600" cy="1143000"/>
          </a:xfrm>
          <a:prstGeom prst="rect">
            <a:avLst/>
          </a:prstGeom>
          <a:noFill/>
        </p:spPr>
        <p:txBody>
          <a:bodyPr wrap="square" anchor="ctr"/>
          <a:lstStyle>
            <a:lvl1pPr lvl="0">
              <a:defRPr/>
            </a:lvl1pPr>
          </a:lstStyle>
          <a:p>
            <a:pPr lvl="0"/>
            <a:r>
              <a:rPr sz="3600" b="1">
                <a:solidFill>
                  <a:srgbClr val="002060"/>
                </a:solidFill>
              </a:rPr>
              <a:t>Mechanism of tolerance induction</a:t>
            </a:r>
          </a:p>
        </p:txBody>
      </p:sp>
      <p:sp>
        <p:nvSpPr>
          <p:cNvPr id="3" name="Text Placeholder 2"/>
          <p:cNvSpPr txBox="1">
            <a:spLocks noGrp="1"/>
          </p:cNvSpPr>
          <p:nvPr>
            <p:ph type="body" idx="1"/>
          </p:nvPr>
        </p:nvSpPr>
        <p:spPr>
          <a:xfrm>
            <a:off x="641350" y="1752600"/>
            <a:ext cx="7358062" cy="4419600"/>
          </a:xfrm>
          <a:prstGeom prst="rect">
            <a:avLst/>
          </a:prstGeom>
          <a:noFill/>
        </p:spPr>
        <p:txBody>
          <a:bodyPr wrap="square" anchor="t"/>
          <a:lstStyle>
            <a:lvl1pPr lvl="0">
              <a:defRPr/>
            </a:lvl1pPr>
          </a:lstStyle>
          <a:p>
            <a:pPr lvl="0" algn="l"/>
            <a:r>
              <a:rPr sz="2800" b="1">
                <a:solidFill>
                  <a:srgbClr val="002060"/>
                </a:solidFill>
              </a:rPr>
              <a:t>apoptosis, </a:t>
            </a:r>
            <a:r>
              <a:rPr b="1">
                <a:solidFill>
                  <a:srgbClr val="FF0000"/>
                </a:solidFill>
              </a:rPr>
              <a:t>negative selection </a:t>
            </a:r>
            <a:r>
              <a:rPr sz="2800" b="1">
                <a:solidFill>
                  <a:srgbClr val="002060"/>
                </a:solidFill>
              </a:rPr>
              <a:t>or deletion </a:t>
            </a:r>
          </a:p>
          <a:p>
            <a:pPr lvl="0" algn="l">
              <a:buNone/>
            </a:pPr>
            <a:r>
              <a:rPr sz="2800" b="1">
                <a:solidFill>
                  <a:srgbClr val="002060"/>
                </a:solidFill>
              </a:rPr>
              <a:t>Clonal deletion:</a:t>
            </a:r>
            <a:r>
              <a:rPr sz="2800">
                <a:solidFill>
                  <a:srgbClr val="002060"/>
                </a:solidFill>
              </a:rPr>
              <a:t> </a:t>
            </a:r>
          </a:p>
          <a:p>
            <a:pPr lvl="0" algn="l"/>
            <a:r>
              <a:rPr sz="2800">
                <a:solidFill>
                  <a:srgbClr val="002060"/>
                </a:solidFill>
              </a:rPr>
              <a:t>auto-reactive T-cells are eliminated in the thymus following interaction with self antigen during their differentiation </a:t>
            </a:r>
            <a:r>
              <a:rPr sz="2800" b="1">
                <a:solidFill>
                  <a:srgbClr val="002060"/>
                </a:solidFill>
              </a:rPr>
              <a:t>(negative selection</a:t>
            </a:r>
            <a:r>
              <a:rPr b="1"/>
              <a:t>). </a:t>
            </a:r>
          </a:p>
          <a:p>
            <a:pPr lvl="0" algn="l"/>
            <a:r>
              <a:rPr b="1">
                <a:solidFill>
                  <a:srgbClr val="FF0000"/>
                </a:solidFill>
              </a:rPr>
              <a:t>AIRE </a:t>
            </a:r>
            <a:r>
              <a:rPr b="1">
                <a:solidFill>
                  <a:srgbClr val="002060"/>
                </a:solidFill>
              </a:rPr>
              <a:t>(autoimmune regulator).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152400"/>
            <a:ext cx="8229600" cy="1143000"/>
          </a:xfrm>
          <a:prstGeom prst="rect">
            <a:avLst/>
          </a:prstGeom>
          <a:noFill/>
        </p:spPr>
        <p:txBody>
          <a:bodyPr wrap="square" anchor="ctr"/>
          <a:lstStyle>
            <a:lvl1pPr lvl="0">
              <a:defRPr/>
            </a:lvl1pPr>
          </a:lstStyle>
          <a:p>
            <a:pPr lvl="0"/>
            <a:r>
              <a:rPr sz="3600" b="1">
                <a:solidFill>
                  <a:srgbClr val="002060"/>
                </a:solidFill>
              </a:rPr>
              <a:t>Mechanism of tolerance induction</a:t>
            </a:r>
          </a:p>
        </p:txBody>
      </p:sp>
      <p:sp>
        <p:nvSpPr>
          <p:cNvPr id="3" name="Text Placeholder 2"/>
          <p:cNvSpPr txBox="1">
            <a:spLocks noGrp="1"/>
          </p:cNvSpPr>
          <p:nvPr>
            <p:ph type="body" idx="1"/>
          </p:nvPr>
        </p:nvSpPr>
        <p:spPr>
          <a:xfrm>
            <a:off x="998537" y="2133600"/>
            <a:ext cx="7215188" cy="3657600"/>
          </a:xfrm>
          <a:prstGeom prst="rect">
            <a:avLst/>
          </a:prstGeom>
          <a:noFill/>
        </p:spPr>
        <p:txBody>
          <a:bodyPr wrap="square" anchor="t"/>
          <a:lstStyle>
            <a:lvl1pPr lvl="0">
              <a:defRPr/>
            </a:lvl1pPr>
          </a:lstStyle>
          <a:p>
            <a:pPr lvl="0" algn="l">
              <a:buNone/>
            </a:pPr>
            <a:r>
              <a:rPr sz="2800" b="1">
                <a:solidFill>
                  <a:srgbClr val="002060"/>
                </a:solidFill>
              </a:rPr>
              <a:t>Clonal deletion:</a:t>
            </a:r>
            <a:r>
              <a:rPr sz="2800">
                <a:solidFill>
                  <a:srgbClr val="002060"/>
                </a:solidFill>
              </a:rPr>
              <a:t> </a:t>
            </a:r>
          </a:p>
          <a:p>
            <a:pPr lvl="0" algn="l"/>
            <a:r>
              <a:rPr sz="2800">
                <a:solidFill>
                  <a:srgbClr val="002060"/>
                </a:solidFill>
              </a:rPr>
              <a:t>differentiating early </a:t>
            </a:r>
            <a:r>
              <a:rPr sz="2800" b="1">
                <a:solidFill>
                  <a:srgbClr val="002060"/>
                </a:solidFill>
              </a:rPr>
              <a:t>B cells </a:t>
            </a:r>
            <a:r>
              <a:rPr sz="2800">
                <a:solidFill>
                  <a:srgbClr val="002060"/>
                </a:solidFill>
              </a:rPr>
              <a:t>become tolerant when they encounter cell-associated or soluble self antigen. </a:t>
            </a:r>
          </a:p>
          <a:p>
            <a:pPr lvl="0" algn="l"/>
            <a:r>
              <a:rPr sz="2800">
                <a:solidFill>
                  <a:srgbClr val="002060"/>
                </a:solidFill>
              </a:rPr>
              <a:t> Clonal deletion also occur in the </a:t>
            </a:r>
            <a:r>
              <a:rPr sz="2800" b="1">
                <a:solidFill>
                  <a:srgbClr val="002060"/>
                </a:solidFill>
              </a:rPr>
              <a:t>periphery.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152400"/>
            <a:ext cx="8229600" cy="917575"/>
          </a:xfrm>
          <a:prstGeom prst="rect">
            <a:avLst/>
          </a:prstGeom>
          <a:noFill/>
        </p:spPr>
        <p:txBody>
          <a:bodyPr wrap="square" anchor="ctr"/>
          <a:lstStyle>
            <a:lvl1pPr lvl="0">
              <a:defRPr/>
            </a:lvl1pPr>
          </a:lstStyle>
          <a:p>
            <a:pPr lvl="0"/>
            <a:r>
              <a:rPr sz="3600" b="1">
                <a:solidFill>
                  <a:srgbClr val="002060"/>
                </a:solidFill>
              </a:rPr>
              <a:t>Mechanism of tolerance induction</a:t>
            </a:r>
          </a:p>
        </p:txBody>
      </p:sp>
      <p:sp>
        <p:nvSpPr>
          <p:cNvPr id="3" name="Text Placeholder 2"/>
          <p:cNvSpPr txBox="1">
            <a:spLocks noGrp="1"/>
          </p:cNvSpPr>
          <p:nvPr>
            <p:ph type="body" idx="1"/>
          </p:nvPr>
        </p:nvSpPr>
        <p:spPr>
          <a:xfrm>
            <a:off x="855662" y="1498600"/>
            <a:ext cx="7072313" cy="4914900"/>
          </a:xfrm>
          <a:prstGeom prst="rect">
            <a:avLst/>
          </a:prstGeom>
          <a:noFill/>
        </p:spPr>
        <p:txBody>
          <a:bodyPr wrap="square" anchor="t"/>
          <a:lstStyle>
            <a:lvl1pPr lvl="0">
              <a:defRPr/>
            </a:lvl1pPr>
          </a:lstStyle>
          <a:p>
            <a:pPr lvl="0" algn="l">
              <a:buNone/>
            </a:pPr>
            <a:r>
              <a:rPr b="1">
                <a:solidFill>
                  <a:srgbClr val="FFFF00"/>
                </a:solidFill>
              </a:rPr>
              <a:t> </a:t>
            </a:r>
            <a:r>
              <a:rPr sz="2800" b="1">
                <a:solidFill>
                  <a:srgbClr val="002060"/>
                </a:solidFill>
              </a:rPr>
              <a:t>Receptor editing: </a:t>
            </a:r>
          </a:p>
          <a:p>
            <a:pPr lvl="0" algn="l"/>
            <a:r>
              <a:rPr sz="2800">
                <a:solidFill>
                  <a:srgbClr val="002060"/>
                </a:solidFill>
              </a:rPr>
              <a:t>B cells which encounter large amounts of soluble antigen, as they do in the body, and bind to this antigen with very low affinity undergo DNA recombination and change their antigen specificity</a:t>
            </a:r>
            <a:r>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998537" y="1600200"/>
            <a:ext cx="7686675" cy="4525962"/>
          </a:xfrm>
          <a:prstGeom prst="rect">
            <a:avLst/>
          </a:prstGeom>
          <a:noFill/>
        </p:spPr>
        <p:txBody>
          <a:bodyPr wrap="square" anchor="t"/>
          <a:lstStyle>
            <a:lvl1pPr lvl="0">
              <a:defRPr/>
            </a:lvl1pPr>
          </a:lstStyle>
          <a:p>
            <a:pPr lvl="0" algn="l">
              <a:buFont typeface="Wingdings"/>
              <a:buChar char="q"/>
            </a:pPr>
            <a:r>
              <a:rPr sz="2800" b="1">
                <a:solidFill>
                  <a:srgbClr val="002060"/>
                </a:solidFill>
              </a:rPr>
              <a:t>Cells slippage</a:t>
            </a:r>
          </a:p>
          <a:p>
            <a:pPr lvl="0" algn="l"/>
            <a:r>
              <a:rPr sz="2800">
                <a:solidFill>
                  <a:srgbClr val="002060"/>
                </a:solidFill>
              </a:rPr>
              <a:t>Central tolerance, is not perfect. </a:t>
            </a:r>
          </a:p>
          <a:p>
            <a:pPr lvl="0" algn="l"/>
            <a:r>
              <a:rPr sz="2800">
                <a:solidFill>
                  <a:srgbClr val="002060"/>
                </a:solidFill>
              </a:rPr>
              <a:t>T cells bearing receptors for autoantigens escape into the periphery </a:t>
            </a:r>
            <a:r>
              <a:rPr sz="2800" b="1">
                <a:solidFill>
                  <a:srgbClr val="002060"/>
                </a:solidFill>
              </a:rPr>
              <a:t>“ T cells slippage” </a:t>
            </a:r>
          </a:p>
          <a:p>
            <a:pPr lvl="0" algn="l"/>
            <a:r>
              <a:rPr sz="2800">
                <a:solidFill>
                  <a:srgbClr val="002060"/>
                </a:solidFill>
              </a:rPr>
              <a:t>There is similar “slippage” in the </a:t>
            </a:r>
            <a:r>
              <a:rPr sz="2800" b="1">
                <a:solidFill>
                  <a:srgbClr val="002060"/>
                </a:solidFill>
              </a:rPr>
              <a:t>B-cell </a:t>
            </a:r>
            <a:r>
              <a:rPr sz="2800">
                <a:solidFill>
                  <a:srgbClr val="002060"/>
                </a:solidFill>
              </a:rPr>
              <a:t>system. </a:t>
            </a:r>
          </a:p>
          <a:p>
            <a:pPr lvl="0" algn="l"/>
            <a:r>
              <a:rPr sz="2800" b="1">
                <a:solidFill>
                  <a:srgbClr val="002060"/>
                </a:solidFill>
              </a:rPr>
              <a:t>Cells slippage ______   </a:t>
            </a:r>
            <a:r>
              <a:rPr sz="2800">
                <a:solidFill>
                  <a:srgbClr val="002060"/>
                </a:solidFill>
              </a:rPr>
              <a:t>Autoimmune Dis, or (+ve Auto Abs in the circulation)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637"/>
            <a:ext cx="8229600" cy="866775"/>
          </a:xfrm>
          <a:prstGeom prst="rect">
            <a:avLst/>
          </a:prstGeom>
          <a:noFill/>
        </p:spPr>
        <p:txBody>
          <a:bodyPr wrap="square" anchor="ctr"/>
          <a:lstStyle>
            <a:lvl1pPr lvl="0">
              <a:defRPr/>
            </a:lvl1pPr>
          </a:lstStyle>
          <a:p>
            <a:pPr lvl="0"/>
            <a:r>
              <a:rPr b="1">
                <a:solidFill>
                  <a:srgbClr val="002060"/>
                </a:solidFill>
              </a:rPr>
              <a:t>Peripheral Tolerance</a:t>
            </a:r>
          </a:p>
        </p:txBody>
      </p:sp>
      <p:sp>
        <p:nvSpPr>
          <p:cNvPr id="3" name="Text Placeholder 2"/>
          <p:cNvSpPr txBox="1">
            <a:spLocks noGrp="1"/>
          </p:cNvSpPr>
          <p:nvPr>
            <p:ph type="body" idx="1"/>
          </p:nvPr>
        </p:nvSpPr>
        <p:spPr>
          <a:xfrm>
            <a:off x="998537" y="1855787"/>
            <a:ext cx="7072313" cy="4268788"/>
          </a:xfrm>
          <a:prstGeom prst="rect">
            <a:avLst/>
          </a:prstGeom>
          <a:noFill/>
        </p:spPr>
        <p:txBody>
          <a:bodyPr wrap="square" anchor="t"/>
          <a:lstStyle>
            <a:lvl1pPr lvl="0">
              <a:defRPr/>
            </a:lvl1pPr>
          </a:lstStyle>
          <a:p>
            <a:pPr lvl="0" algn="l"/>
            <a:r>
              <a:rPr sz="2800" b="1">
                <a:solidFill>
                  <a:srgbClr val="002060"/>
                </a:solidFill>
              </a:rPr>
              <a:t>Negative selection</a:t>
            </a:r>
          </a:p>
          <a:p>
            <a:pPr lvl="0" algn="l"/>
            <a:r>
              <a:rPr sz="2800" b="1">
                <a:solidFill>
                  <a:srgbClr val="002060"/>
                </a:solidFill>
              </a:rPr>
              <a:t>Anergy</a:t>
            </a:r>
          </a:p>
          <a:p>
            <a:pPr lvl="0" algn="l"/>
            <a:r>
              <a:rPr sz="2800" b="1">
                <a:solidFill>
                  <a:srgbClr val="002060"/>
                </a:solidFill>
              </a:rPr>
              <a:t>Suppression by regulatory T cells</a:t>
            </a:r>
          </a:p>
          <a:p>
            <a:pPr lvl="0" algn="l"/>
            <a:r>
              <a:rPr sz="2800" b="1">
                <a:solidFill>
                  <a:srgbClr val="002060"/>
                </a:solidFill>
              </a:rPr>
              <a:t>Deletion by activation-induced cell death</a:t>
            </a:r>
          </a:p>
          <a:p>
            <a:pPr lvl="0" algn="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663</Words>
  <PresentationFormat>On-screen Show (4:3)</PresentationFormat>
  <Paragraphs>117</Paragraphs>
  <Slides>23</Slides>
  <Notes>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Autoimmune diseases</vt:lpstr>
      <vt:lpstr>Diseases of the Immune System</vt:lpstr>
      <vt:lpstr>Autoimmune Diseases</vt:lpstr>
      <vt:lpstr>Slide 4</vt:lpstr>
      <vt:lpstr>Mechanism of tolerance induction</vt:lpstr>
      <vt:lpstr>Mechanism of tolerance induction</vt:lpstr>
      <vt:lpstr>Mechanism of tolerance induction</vt:lpstr>
      <vt:lpstr>Slide 8</vt:lpstr>
      <vt:lpstr>Peripheral Tolerance</vt:lpstr>
      <vt:lpstr>Mechanism of tolerance induction</vt:lpstr>
      <vt:lpstr>Mechanism of tolerance induction</vt:lpstr>
      <vt:lpstr>Suppression by regulatory T cells </vt:lpstr>
      <vt:lpstr>Peripheral Tolerance</vt:lpstr>
      <vt:lpstr>Slide 14</vt:lpstr>
      <vt:lpstr>Slide 15</vt:lpstr>
      <vt:lpstr>Slide 16</vt:lpstr>
      <vt:lpstr>Slide 17</vt:lpstr>
      <vt:lpstr>Slide 18</vt:lpstr>
      <vt:lpstr>Slide 19</vt:lpstr>
      <vt:lpstr>Slide 20</vt:lpstr>
      <vt:lpstr>Slide 21</vt:lpstr>
      <vt:lpstr>Slide 22</vt:lpstr>
      <vt:lpstr>N.B.</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Autoimmune diseases</dc:title>
  <cp:lastModifiedBy>faiza</cp:lastModifiedBy>
  <cp:revision>2</cp:revision>
  <dcterms:modified xsi:type="dcterms:W3CDTF">2016-04-01T05:44:23Z</dcterms:modified>
</cp:coreProperties>
</file>