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751" r:id="rId1"/>
  </p:sldMasterIdLst>
  <p:notesMasterIdLst>
    <p:notesMasterId r:id="rId85"/>
  </p:notesMasterIdLst>
  <p:sldIdLst>
    <p:sldId id="437" r:id="rId2"/>
    <p:sldId id="531" r:id="rId3"/>
    <p:sldId id="532" r:id="rId4"/>
    <p:sldId id="533" r:id="rId5"/>
    <p:sldId id="648" r:id="rId6"/>
    <p:sldId id="639" r:id="rId7"/>
    <p:sldId id="534" r:id="rId8"/>
    <p:sldId id="643" r:id="rId9"/>
    <p:sldId id="644" r:id="rId10"/>
    <p:sldId id="651" r:id="rId11"/>
    <p:sldId id="647" r:id="rId12"/>
    <p:sldId id="645" r:id="rId13"/>
    <p:sldId id="535" r:id="rId14"/>
    <p:sldId id="528" r:id="rId15"/>
    <p:sldId id="654" r:id="rId16"/>
    <p:sldId id="655" r:id="rId17"/>
    <p:sldId id="656" r:id="rId18"/>
    <p:sldId id="650" r:id="rId19"/>
    <p:sldId id="725" r:id="rId20"/>
    <p:sldId id="469" r:id="rId21"/>
    <p:sldId id="471" r:id="rId22"/>
    <p:sldId id="472" r:id="rId23"/>
    <p:sldId id="473" r:id="rId24"/>
    <p:sldId id="501" r:id="rId25"/>
    <p:sldId id="638" r:id="rId26"/>
    <p:sldId id="724" r:id="rId27"/>
    <p:sldId id="540" r:id="rId28"/>
    <p:sldId id="582" r:id="rId29"/>
    <p:sldId id="728" r:id="rId30"/>
    <p:sldId id="371" r:id="rId31"/>
    <p:sldId id="579" r:id="rId32"/>
    <p:sldId id="444" r:id="rId33"/>
    <p:sldId id="439" r:id="rId34"/>
    <p:sldId id="636" r:id="rId35"/>
    <p:sldId id="630" r:id="rId36"/>
    <p:sldId id="372" r:id="rId37"/>
    <p:sldId id="307" r:id="rId38"/>
    <p:sldId id="589" r:id="rId39"/>
    <p:sldId id="419" r:id="rId40"/>
    <p:sldId id="593" r:id="rId41"/>
    <p:sldId id="591" r:id="rId42"/>
    <p:sldId id="590" r:id="rId43"/>
    <p:sldId id="400" r:id="rId44"/>
    <p:sldId id="657" r:id="rId45"/>
    <p:sldId id="658" r:id="rId46"/>
    <p:sldId id="659" r:id="rId47"/>
    <p:sldId id="660" r:id="rId48"/>
    <p:sldId id="661" r:id="rId49"/>
    <p:sldId id="664" r:id="rId50"/>
    <p:sldId id="665" r:id="rId51"/>
    <p:sldId id="666" r:id="rId52"/>
    <p:sldId id="668" r:id="rId53"/>
    <p:sldId id="732" r:id="rId54"/>
    <p:sldId id="672" r:id="rId55"/>
    <p:sldId id="673" r:id="rId56"/>
    <p:sldId id="674" r:id="rId57"/>
    <p:sldId id="675" r:id="rId58"/>
    <p:sldId id="676" r:id="rId59"/>
    <p:sldId id="677" r:id="rId60"/>
    <p:sldId id="678" r:id="rId61"/>
    <p:sldId id="680" r:id="rId62"/>
    <p:sldId id="681" r:id="rId63"/>
    <p:sldId id="727" r:id="rId64"/>
    <p:sldId id="683" r:id="rId65"/>
    <p:sldId id="684" r:id="rId66"/>
    <p:sldId id="685" r:id="rId67"/>
    <p:sldId id="730" r:id="rId68"/>
    <p:sldId id="686" r:id="rId69"/>
    <p:sldId id="689" r:id="rId70"/>
    <p:sldId id="690" r:id="rId71"/>
    <p:sldId id="714" r:id="rId72"/>
    <p:sldId id="715" r:id="rId73"/>
    <p:sldId id="716" r:id="rId74"/>
    <p:sldId id="717" r:id="rId75"/>
    <p:sldId id="719" r:id="rId76"/>
    <p:sldId id="720" r:id="rId77"/>
    <p:sldId id="721" r:id="rId78"/>
    <p:sldId id="722" r:id="rId79"/>
    <p:sldId id="691" r:id="rId80"/>
    <p:sldId id="693" r:id="rId81"/>
    <p:sldId id="692" r:id="rId82"/>
    <p:sldId id="710" r:id="rId83"/>
    <p:sldId id="711" r:id="rId84"/>
  </p:sldIdLst>
  <p:sldSz cx="9144000" cy="6858000" type="screen4x3"/>
  <p:notesSz cx="6858000" cy="9144000"/>
  <p:defaultTextStyle>
    <a:defPPr>
      <a:defRPr lang="en-US"/>
    </a:defPPr>
    <a:lvl1pPr algn="ctr" rtl="0" eaLnBrk="0" fontAlgn="base" hangingPunct="0">
      <a:lnSpc>
        <a:spcPct val="145000"/>
      </a:lnSpc>
      <a:spcBef>
        <a:spcPct val="0"/>
      </a:spcBef>
      <a:spcAft>
        <a:spcPct val="0"/>
      </a:spcAft>
      <a:defRPr sz="3600" b="1" kern="1200">
        <a:solidFill>
          <a:srgbClr val="FFFF00"/>
        </a:solidFill>
        <a:latin typeface="Comic Sans MS" panose="030F0702030302020204" pitchFamily="66" charset="0"/>
        <a:ea typeface="Gungsuh" pitchFamily="18" charset="-127"/>
        <a:cs typeface="+mn-cs"/>
      </a:defRPr>
    </a:lvl1pPr>
    <a:lvl2pPr marL="457200" algn="ctr" rtl="0" eaLnBrk="0" fontAlgn="base" hangingPunct="0">
      <a:lnSpc>
        <a:spcPct val="145000"/>
      </a:lnSpc>
      <a:spcBef>
        <a:spcPct val="0"/>
      </a:spcBef>
      <a:spcAft>
        <a:spcPct val="0"/>
      </a:spcAft>
      <a:defRPr sz="3600" b="1" kern="1200">
        <a:solidFill>
          <a:srgbClr val="FFFF00"/>
        </a:solidFill>
        <a:latin typeface="Comic Sans MS" panose="030F0702030302020204" pitchFamily="66" charset="0"/>
        <a:ea typeface="Gungsuh" pitchFamily="18" charset="-127"/>
        <a:cs typeface="+mn-cs"/>
      </a:defRPr>
    </a:lvl2pPr>
    <a:lvl3pPr marL="914400" algn="ctr" rtl="0" eaLnBrk="0" fontAlgn="base" hangingPunct="0">
      <a:lnSpc>
        <a:spcPct val="145000"/>
      </a:lnSpc>
      <a:spcBef>
        <a:spcPct val="0"/>
      </a:spcBef>
      <a:spcAft>
        <a:spcPct val="0"/>
      </a:spcAft>
      <a:defRPr sz="3600" b="1" kern="1200">
        <a:solidFill>
          <a:srgbClr val="FFFF00"/>
        </a:solidFill>
        <a:latin typeface="Comic Sans MS" panose="030F0702030302020204" pitchFamily="66" charset="0"/>
        <a:ea typeface="Gungsuh" pitchFamily="18" charset="-127"/>
        <a:cs typeface="+mn-cs"/>
      </a:defRPr>
    </a:lvl3pPr>
    <a:lvl4pPr marL="1371600" algn="ctr" rtl="0" eaLnBrk="0" fontAlgn="base" hangingPunct="0">
      <a:lnSpc>
        <a:spcPct val="145000"/>
      </a:lnSpc>
      <a:spcBef>
        <a:spcPct val="0"/>
      </a:spcBef>
      <a:spcAft>
        <a:spcPct val="0"/>
      </a:spcAft>
      <a:defRPr sz="3600" b="1" kern="1200">
        <a:solidFill>
          <a:srgbClr val="FFFF00"/>
        </a:solidFill>
        <a:latin typeface="Comic Sans MS" panose="030F0702030302020204" pitchFamily="66" charset="0"/>
        <a:ea typeface="Gungsuh" pitchFamily="18" charset="-127"/>
        <a:cs typeface="+mn-cs"/>
      </a:defRPr>
    </a:lvl4pPr>
    <a:lvl5pPr marL="1828800" algn="ctr" rtl="0" eaLnBrk="0" fontAlgn="base" hangingPunct="0">
      <a:lnSpc>
        <a:spcPct val="145000"/>
      </a:lnSpc>
      <a:spcBef>
        <a:spcPct val="0"/>
      </a:spcBef>
      <a:spcAft>
        <a:spcPct val="0"/>
      </a:spcAft>
      <a:defRPr sz="3600" b="1" kern="1200">
        <a:solidFill>
          <a:srgbClr val="FFFF00"/>
        </a:solidFill>
        <a:latin typeface="Comic Sans MS" panose="030F0702030302020204" pitchFamily="66" charset="0"/>
        <a:ea typeface="Gungsuh" pitchFamily="18" charset="-127"/>
        <a:cs typeface="+mn-cs"/>
      </a:defRPr>
    </a:lvl5pPr>
    <a:lvl6pPr marL="2286000" algn="l" defTabSz="914400" rtl="0" eaLnBrk="1" latinLnBrk="0" hangingPunct="1">
      <a:defRPr sz="3600" b="1" kern="1200">
        <a:solidFill>
          <a:srgbClr val="FFFF00"/>
        </a:solidFill>
        <a:latin typeface="Comic Sans MS" panose="030F0702030302020204" pitchFamily="66" charset="0"/>
        <a:ea typeface="Gungsuh" pitchFamily="18" charset="-127"/>
        <a:cs typeface="+mn-cs"/>
      </a:defRPr>
    </a:lvl6pPr>
    <a:lvl7pPr marL="2743200" algn="l" defTabSz="914400" rtl="0" eaLnBrk="1" latinLnBrk="0" hangingPunct="1">
      <a:defRPr sz="3600" b="1" kern="1200">
        <a:solidFill>
          <a:srgbClr val="FFFF00"/>
        </a:solidFill>
        <a:latin typeface="Comic Sans MS" panose="030F0702030302020204" pitchFamily="66" charset="0"/>
        <a:ea typeface="Gungsuh" pitchFamily="18" charset="-127"/>
        <a:cs typeface="+mn-cs"/>
      </a:defRPr>
    </a:lvl7pPr>
    <a:lvl8pPr marL="3200400" algn="l" defTabSz="914400" rtl="0" eaLnBrk="1" latinLnBrk="0" hangingPunct="1">
      <a:defRPr sz="3600" b="1" kern="1200">
        <a:solidFill>
          <a:srgbClr val="FFFF00"/>
        </a:solidFill>
        <a:latin typeface="Comic Sans MS" panose="030F0702030302020204" pitchFamily="66" charset="0"/>
        <a:ea typeface="Gungsuh" pitchFamily="18" charset="-127"/>
        <a:cs typeface="+mn-cs"/>
      </a:defRPr>
    </a:lvl8pPr>
    <a:lvl9pPr marL="3657600" algn="l" defTabSz="914400" rtl="0" eaLnBrk="1" latinLnBrk="0" hangingPunct="1">
      <a:defRPr sz="3600" b="1" kern="1200">
        <a:solidFill>
          <a:srgbClr val="FFFF00"/>
        </a:solidFill>
        <a:latin typeface="Comic Sans MS" panose="030F0702030302020204" pitchFamily="66" charset="0"/>
        <a:ea typeface="Gungsuh" pitchFamily="18" charset="-127"/>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66FF"/>
    <a:srgbClr val="FF0000"/>
    <a:srgbClr val="00FF00"/>
    <a:srgbClr val="C80000"/>
    <a:srgbClr val="00A400"/>
    <a:srgbClr val="003399"/>
    <a:srgbClr val="9900CC"/>
    <a:srgbClr val="00216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428" autoAdjust="0"/>
    <p:restoredTop sz="94095" autoAdjust="0"/>
  </p:normalViewPr>
  <p:slideViewPr>
    <p:cSldViewPr>
      <p:cViewPr>
        <p:scale>
          <a:sx n="66" d="100"/>
          <a:sy n="66" d="100"/>
        </p:scale>
        <p:origin x="1096" y="132"/>
      </p:cViewPr>
      <p:guideLst>
        <p:guide orient="horz" pos="2160"/>
        <p:guide pos="2880"/>
      </p:guideLst>
    </p:cSldViewPr>
  </p:slideViewPr>
  <p:outlineViewPr>
    <p:cViewPr>
      <p:scale>
        <a:sx n="33" d="100"/>
        <a:sy n="33" d="100"/>
      </p:scale>
      <p:origin x="0" y="-20292"/>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23" d="100"/>
          <a:sy n="23" d="100"/>
        </p:scale>
        <p:origin x="-1302" y="-72"/>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tableStyles" Target="tableStyles.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notesMaster" Target="notesMasters/notes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viewProps" Target="viewProps.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29.wmf"/><Relationship Id="rId1" Type="http://schemas.openxmlformats.org/officeDocument/2006/relationships/image" Target="../media/image28.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30.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62"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rtl="1">
              <a:lnSpc>
                <a:spcPct val="100000"/>
              </a:lnSpc>
              <a:defRPr sz="1200" b="0">
                <a:solidFill>
                  <a:schemeClr val="tx1"/>
                </a:solidFill>
                <a:latin typeface="Times New Roman" pitchFamily="18" charset="0"/>
              </a:defRPr>
            </a:lvl1pPr>
          </a:lstStyle>
          <a:p>
            <a:pPr>
              <a:defRPr/>
            </a:pPr>
            <a:endParaRPr lang="en-US" altLang="en-US"/>
          </a:p>
        </p:txBody>
      </p:sp>
      <p:sp>
        <p:nvSpPr>
          <p:cNvPr id="40963" name="Rectangle 3"/>
          <p:cNvSpPr>
            <a:spLocks noGrp="1" noChangeArrowheads="1"/>
          </p:cNvSpPr>
          <p:nvPr>
            <p:ph type="dt"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rtl="1">
              <a:lnSpc>
                <a:spcPct val="100000"/>
              </a:lnSpc>
              <a:defRPr sz="1200" b="0">
                <a:solidFill>
                  <a:schemeClr val="tx1"/>
                </a:solidFill>
                <a:latin typeface="Times New Roman" pitchFamily="18" charset="0"/>
              </a:defRPr>
            </a:lvl1pPr>
          </a:lstStyle>
          <a:p>
            <a:pPr>
              <a:defRPr/>
            </a:pPr>
            <a:endParaRPr lang="en-US" altLang="en-US"/>
          </a:p>
        </p:txBody>
      </p:sp>
      <p:sp>
        <p:nvSpPr>
          <p:cNvPr id="90116" name="Rectangle 4"/>
          <p:cNvSpPr>
            <a:spLocks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65" name="Rectangle 5"/>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ltLang="ar-SA" noProof="0" smtClean="0"/>
              <a:t>Click to edit Master text styles</a:t>
            </a:r>
          </a:p>
          <a:p>
            <a:pPr lvl="1"/>
            <a:r>
              <a:rPr lang="en-US" altLang="ar-SA" noProof="0" smtClean="0"/>
              <a:t>Second level</a:t>
            </a:r>
          </a:p>
          <a:p>
            <a:pPr lvl="2"/>
            <a:r>
              <a:rPr lang="en-US" altLang="ar-SA" noProof="0" smtClean="0"/>
              <a:t>Third level</a:t>
            </a:r>
          </a:p>
          <a:p>
            <a:pPr lvl="3"/>
            <a:r>
              <a:rPr lang="en-US" altLang="ar-SA" noProof="0" smtClean="0"/>
              <a:t>Fourth level</a:t>
            </a:r>
          </a:p>
          <a:p>
            <a:pPr lvl="4"/>
            <a:r>
              <a:rPr lang="en-US" altLang="ar-SA" noProof="0" smtClean="0"/>
              <a:t>Fifth level</a:t>
            </a:r>
          </a:p>
        </p:txBody>
      </p:sp>
      <p:sp>
        <p:nvSpPr>
          <p:cNvPr id="40966" name="Rectangle 6"/>
          <p:cNvSpPr>
            <a:spLocks noGrp="1" noChangeArrowheads="1"/>
          </p:cNvSpPr>
          <p:nvPr>
            <p:ph type="ftr" sz="quarter" idx="4"/>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rtl="1">
              <a:lnSpc>
                <a:spcPct val="100000"/>
              </a:lnSpc>
              <a:defRPr sz="1200" b="0">
                <a:solidFill>
                  <a:schemeClr val="tx1"/>
                </a:solidFill>
                <a:latin typeface="Times New Roman" pitchFamily="18" charset="0"/>
              </a:defRPr>
            </a:lvl1pPr>
          </a:lstStyle>
          <a:p>
            <a:pPr>
              <a:defRPr/>
            </a:pPr>
            <a:endParaRPr lang="en-US" altLang="en-US"/>
          </a:p>
        </p:txBody>
      </p:sp>
      <p:sp>
        <p:nvSpPr>
          <p:cNvPr id="40967" name="Rectangle 7"/>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rtl="1">
              <a:lnSpc>
                <a:spcPct val="100000"/>
              </a:lnSpc>
              <a:defRPr sz="1200" b="0">
                <a:solidFill>
                  <a:schemeClr val="tx1"/>
                </a:solidFill>
                <a:latin typeface="Times New Roman" panose="02020603050405020304" pitchFamily="18" charset="0"/>
              </a:defRPr>
            </a:lvl1pPr>
          </a:lstStyle>
          <a:p>
            <a:fld id="{89F4ED57-70FA-4570-BE69-9B4F2E610DB3}" type="slidenum">
              <a:rPr lang="ar-SA" altLang="en-US"/>
              <a:pPr/>
              <a:t>‹#›</a:t>
            </a:fld>
            <a:endParaRPr lang="en-US" altLang="en-US"/>
          </a:p>
        </p:txBody>
      </p:sp>
    </p:spTree>
    <p:extLst>
      <p:ext uri="{BB962C8B-B14F-4D97-AF65-F5344CB8AC3E}">
        <p14:creationId xmlns:p14="http://schemas.microsoft.com/office/powerpoint/2010/main" val="2428587567"/>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Arial" charset="0"/>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Arial" charset="0"/>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Arial" charset="0"/>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Arial" charset="0"/>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600" b="1">
                <a:solidFill>
                  <a:srgbClr val="FFFF00"/>
                </a:solidFill>
                <a:latin typeface="Comic Sans MS" panose="030F0702030302020204" pitchFamily="66" charset="0"/>
                <a:ea typeface="Gungsuh" pitchFamily="18" charset="-127"/>
              </a:defRPr>
            </a:lvl1pPr>
            <a:lvl2pPr marL="742950" indent="-285750">
              <a:defRPr sz="3600" b="1">
                <a:solidFill>
                  <a:srgbClr val="FFFF00"/>
                </a:solidFill>
                <a:latin typeface="Comic Sans MS" panose="030F0702030302020204" pitchFamily="66" charset="0"/>
                <a:ea typeface="Gungsuh" pitchFamily="18" charset="-127"/>
              </a:defRPr>
            </a:lvl2pPr>
            <a:lvl3pPr marL="1143000" indent="-228600">
              <a:defRPr sz="3600" b="1">
                <a:solidFill>
                  <a:srgbClr val="FFFF00"/>
                </a:solidFill>
                <a:latin typeface="Comic Sans MS" panose="030F0702030302020204" pitchFamily="66" charset="0"/>
                <a:ea typeface="Gungsuh" pitchFamily="18" charset="-127"/>
              </a:defRPr>
            </a:lvl3pPr>
            <a:lvl4pPr marL="1600200" indent="-228600">
              <a:defRPr sz="3600" b="1">
                <a:solidFill>
                  <a:srgbClr val="FFFF00"/>
                </a:solidFill>
                <a:latin typeface="Comic Sans MS" panose="030F0702030302020204" pitchFamily="66" charset="0"/>
                <a:ea typeface="Gungsuh" pitchFamily="18" charset="-127"/>
              </a:defRPr>
            </a:lvl4pPr>
            <a:lvl5pPr marL="2057400" indent="-228600">
              <a:defRPr sz="3600" b="1">
                <a:solidFill>
                  <a:srgbClr val="FFFF00"/>
                </a:solidFill>
                <a:latin typeface="Comic Sans MS" panose="030F0702030302020204" pitchFamily="66" charset="0"/>
                <a:ea typeface="Gungsuh" pitchFamily="18" charset="-127"/>
              </a:defRPr>
            </a:lvl5pPr>
            <a:lvl6pPr marL="2514600" indent="-228600" algn="ctr" eaLnBrk="0" fontAlgn="base" hangingPunct="0">
              <a:lnSpc>
                <a:spcPct val="145000"/>
              </a:lnSpc>
              <a:spcBef>
                <a:spcPct val="0"/>
              </a:spcBef>
              <a:spcAft>
                <a:spcPct val="0"/>
              </a:spcAft>
              <a:defRPr sz="3600" b="1">
                <a:solidFill>
                  <a:srgbClr val="FFFF00"/>
                </a:solidFill>
                <a:latin typeface="Comic Sans MS" panose="030F0702030302020204" pitchFamily="66" charset="0"/>
                <a:ea typeface="Gungsuh" pitchFamily="18" charset="-127"/>
              </a:defRPr>
            </a:lvl6pPr>
            <a:lvl7pPr marL="2971800" indent="-228600" algn="ctr" eaLnBrk="0" fontAlgn="base" hangingPunct="0">
              <a:lnSpc>
                <a:spcPct val="145000"/>
              </a:lnSpc>
              <a:spcBef>
                <a:spcPct val="0"/>
              </a:spcBef>
              <a:spcAft>
                <a:spcPct val="0"/>
              </a:spcAft>
              <a:defRPr sz="3600" b="1">
                <a:solidFill>
                  <a:srgbClr val="FFFF00"/>
                </a:solidFill>
                <a:latin typeface="Comic Sans MS" panose="030F0702030302020204" pitchFamily="66" charset="0"/>
                <a:ea typeface="Gungsuh" pitchFamily="18" charset="-127"/>
              </a:defRPr>
            </a:lvl7pPr>
            <a:lvl8pPr marL="3429000" indent="-228600" algn="ctr" eaLnBrk="0" fontAlgn="base" hangingPunct="0">
              <a:lnSpc>
                <a:spcPct val="145000"/>
              </a:lnSpc>
              <a:spcBef>
                <a:spcPct val="0"/>
              </a:spcBef>
              <a:spcAft>
                <a:spcPct val="0"/>
              </a:spcAft>
              <a:defRPr sz="3600" b="1">
                <a:solidFill>
                  <a:srgbClr val="FFFF00"/>
                </a:solidFill>
                <a:latin typeface="Comic Sans MS" panose="030F0702030302020204" pitchFamily="66" charset="0"/>
                <a:ea typeface="Gungsuh" pitchFamily="18" charset="-127"/>
              </a:defRPr>
            </a:lvl8pPr>
            <a:lvl9pPr marL="3886200" indent="-228600" algn="ctr" eaLnBrk="0" fontAlgn="base" hangingPunct="0">
              <a:lnSpc>
                <a:spcPct val="145000"/>
              </a:lnSpc>
              <a:spcBef>
                <a:spcPct val="0"/>
              </a:spcBef>
              <a:spcAft>
                <a:spcPct val="0"/>
              </a:spcAft>
              <a:defRPr sz="3600" b="1">
                <a:solidFill>
                  <a:srgbClr val="FFFF00"/>
                </a:solidFill>
                <a:latin typeface="Comic Sans MS" panose="030F0702030302020204" pitchFamily="66" charset="0"/>
                <a:ea typeface="Gungsuh" pitchFamily="18" charset="-127"/>
              </a:defRPr>
            </a:lvl9pPr>
          </a:lstStyle>
          <a:p>
            <a:fld id="{C284FFDD-124C-4D47-9F8F-80A6C7E9C872}" type="slidenum">
              <a:rPr lang="ar-SA" altLang="en-US" sz="1200" b="0">
                <a:solidFill>
                  <a:schemeClr val="tx1"/>
                </a:solidFill>
                <a:latin typeface="Times New Roman" panose="02020603050405020304" pitchFamily="18" charset="0"/>
              </a:rPr>
              <a:pPr/>
              <a:t>17</a:t>
            </a:fld>
            <a:endParaRPr lang="en-US" altLang="en-US" sz="1200" b="0">
              <a:solidFill>
                <a:schemeClr val="tx1"/>
              </a:solidFill>
              <a:latin typeface="Times New Roman" panose="02020603050405020304" pitchFamily="18" charset="0"/>
            </a:endParaRPr>
          </a:p>
        </p:txBody>
      </p:sp>
      <p:sp>
        <p:nvSpPr>
          <p:cNvPr id="91139" name="Rectangle 2"/>
          <p:cNvSpPr>
            <a:spLocks noChangeArrowheads="1" noTextEdit="1"/>
          </p:cNvSpPr>
          <p:nvPr>
            <p:ph type="sldImg"/>
          </p:nvPr>
        </p:nvSpPr>
        <p:spPr>
          <a:xfrm>
            <a:off x="1146175" y="687388"/>
            <a:ext cx="4567238" cy="3425825"/>
          </a:xfrm>
          <a:ln/>
        </p:spPr>
      </p:sp>
      <p:sp>
        <p:nvSpPr>
          <p:cNvPr id="91140" name="Rectangle 3"/>
          <p:cNvSpPr>
            <a:spLocks noGrp="1" noChangeArrowheads="1"/>
          </p:cNvSpPr>
          <p:nvPr>
            <p:ph type="body" idx="1"/>
          </p:nvPr>
        </p:nvSpPr>
        <p:spPr>
          <a:xfrm>
            <a:off x="912813" y="4343400"/>
            <a:ext cx="5030787" cy="411638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49" tIns="45725" rIns="91449" bIns="45725"/>
          <a:lstStyle/>
          <a:p>
            <a:pPr eaLnBrk="1" hangingPunct="1"/>
            <a:endParaRPr lang="en-US" altLang="en-US" smtClean="0">
              <a:cs typeface="Arial" panose="020B0604020202020204" pitchFamily="34" charset="0"/>
            </a:endParaRPr>
          </a:p>
        </p:txBody>
      </p:sp>
    </p:spTree>
    <p:extLst>
      <p:ext uri="{BB962C8B-B14F-4D97-AF65-F5344CB8AC3E}">
        <p14:creationId xmlns:p14="http://schemas.microsoft.com/office/powerpoint/2010/main" val="385756784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600" b="1">
                <a:solidFill>
                  <a:srgbClr val="FFFF00"/>
                </a:solidFill>
                <a:latin typeface="Comic Sans MS" panose="030F0702030302020204" pitchFamily="66" charset="0"/>
                <a:ea typeface="Gungsuh" pitchFamily="18" charset="-127"/>
              </a:defRPr>
            </a:lvl1pPr>
            <a:lvl2pPr marL="742950" indent="-285750">
              <a:defRPr sz="3600" b="1">
                <a:solidFill>
                  <a:srgbClr val="FFFF00"/>
                </a:solidFill>
                <a:latin typeface="Comic Sans MS" panose="030F0702030302020204" pitchFamily="66" charset="0"/>
                <a:ea typeface="Gungsuh" pitchFamily="18" charset="-127"/>
              </a:defRPr>
            </a:lvl2pPr>
            <a:lvl3pPr marL="1143000" indent="-228600">
              <a:defRPr sz="3600" b="1">
                <a:solidFill>
                  <a:srgbClr val="FFFF00"/>
                </a:solidFill>
                <a:latin typeface="Comic Sans MS" panose="030F0702030302020204" pitchFamily="66" charset="0"/>
                <a:ea typeface="Gungsuh" pitchFamily="18" charset="-127"/>
              </a:defRPr>
            </a:lvl3pPr>
            <a:lvl4pPr marL="1600200" indent="-228600">
              <a:defRPr sz="3600" b="1">
                <a:solidFill>
                  <a:srgbClr val="FFFF00"/>
                </a:solidFill>
                <a:latin typeface="Comic Sans MS" panose="030F0702030302020204" pitchFamily="66" charset="0"/>
                <a:ea typeface="Gungsuh" pitchFamily="18" charset="-127"/>
              </a:defRPr>
            </a:lvl4pPr>
            <a:lvl5pPr marL="2057400" indent="-228600">
              <a:defRPr sz="3600" b="1">
                <a:solidFill>
                  <a:srgbClr val="FFFF00"/>
                </a:solidFill>
                <a:latin typeface="Comic Sans MS" panose="030F0702030302020204" pitchFamily="66" charset="0"/>
                <a:ea typeface="Gungsuh" pitchFamily="18" charset="-127"/>
              </a:defRPr>
            </a:lvl5pPr>
            <a:lvl6pPr marL="2514600" indent="-228600" algn="ctr" eaLnBrk="0" fontAlgn="base" hangingPunct="0">
              <a:lnSpc>
                <a:spcPct val="145000"/>
              </a:lnSpc>
              <a:spcBef>
                <a:spcPct val="0"/>
              </a:spcBef>
              <a:spcAft>
                <a:spcPct val="0"/>
              </a:spcAft>
              <a:defRPr sz="3600" b="1">
                <a:solidFill>
                  <a:srgbClr val="FFFF00"/>
                </a:solidFill>
                <a:latin typeface="Comic Sans MS" panose="030F0702030302020204" pitchFamily="66" charset="0"/>
                <a:ea typeface="Gungsuh" pitchFamily="18" charset="-127"/>
              </a:defRPr>
            </a:lvl6pPr>
            <a:lvl7pPr marL="2971800" indent="-228600" algn="ctr" eaLnBrk="0" fontAlgn="base" hangingPunct="0">
              <a:lnSpc>
                <a:spcPct val="145000"/>
              </a:lnSpc>
              <a:spcBef>
                <a:spcPct val="0"/>
              </a:spcBef>
              <a:spcAft>
                <a:spcPct val="0"/>
              </a:spcAft>
              <a:defRPr sz="3600" b="1">
                <a:solidFill>
                  <a:srgbClr val="FFFF00"/>
                </a:solidFill>
                <a:latin typeface="Comic Sans MS" panose="030F0702030302020204" pitchFamily="66" charset="0"/>
                <a:ea typeface="Gungsuh" pitchFamily="18" charset="-127"/>
              </a:defRPr>
            </a:lvl7pPr>
            <a:lvl8pPr marL="3429000" indent="-228600" algn="ctr" eaLnBrk="0" fontAlgn="base" hangingPunct="0">
              <a:lnSpc>
                <a:spcPct val="145000"/>
              </a:lnSpc>
              <a:spcBef>
                <a:spcPct val="0"/>
              </a:spcBef>
              <a:spcAft>
                <a:spcPct val="0"/>
              </a:spcAft>
              <a:defRPr sz="3600" b="1">
                <a:solidFill>
                  <a:srgbClr val="FFFF00"/>
                </a:solidFill>
                <a:latin typeface="Comic Sans MS" panose="030F0702030302020204" pitchFamily="66" charset="0"/>
                <a:ea typeface="Gungsuh" pitchFamily="18" charset="-127"/>
              </a:defRPr>
            </a:lvl8pPr>
            <a:lvl9pPr marL="3886200" indent="-228600" algn="ctr" eaLnBrk="0" fontAlgn="base" hangingPunct="0">
              <a:lnSpc>
                <a:spcPct val="145000"/>
              </a:lnSpc>
              <a:spcBef>
                <a:spcPct val="0"/>
              </a:spcBef>
              <a:spcAft>
                <a:spcPct val="0"/>
              </a:spcAft>
              <a:defRPr sz="3600" b="1">
                <a:solidFill>
                  <a:srgbClr val="FFFF00"/>
                </a:solidFill>
                <a:latin typeface="Comic Sans MS" panose="030F0702030302020204" pitchFamily="66" charset="0"/>
                <a:ea typeface="Gungsuh" pitchFamily="18" charset="-127"/>
              </a:defRPr>
            </a:lvl9pPr>
          </a:lstStyle>
          <a:p>
            <a:fld id="{E2D9B100-E09B-4BCA-BBBC-D942AD1F30D7}" type="slidenum">
              <a:rPr lang="ar-SA" altLang="en-US" sz="1200" b="0">
                <a:solidFill>
                  <a:schemeClr val="tx1"/>
                </a:solidFill>
                <a:latin typeface="Times New Roman" panose="02020603050405020304" pitchFamily="18" charset="0"/>
              </a:rPr>
              <a:pPr/>
              <a:t>25</a:t>
            </a:fld>
            <a:endParaRPr lang="en-US" altLang="en-US" sz="1200" b="0">
              <a:solidFill>
                <a:schemeClr val="tx1"/>
              </a:solidFill>
              <a:latin typeface="Times New Roman" panose="02020603050405020304" pitchFamily="18" charset="0"/>
            </a:endParaRPr>
          </a:p>
        </p:txBody>
      </p:sp>
      <p:sp>
        <p:nvSpPr>
          <p:cNvPr id="92163" name="Rectangle 2"/>
          <p:cNvSpPr>
            <a:spLocks noChangeArrowheads="1" noTextEdit="1"/>
          </p:cNvSpPr>
          <p:nvPr>
            <p:ph type="sldImg"/>
          </p:nvPr>
        </p:nvSpPr>
        <p:spPr>
          <a:ln/>
        </p:spPr>
      </p:sp>
      <p:sp>
        <p:nvSpPr>
          <p:cNvPr id="9216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smtClean="0">
                <a:cs typeface="Arial" panose="020B0604020202020204" pitchFamily="34" charset="0"/>
              </a:rPr>
              <a:t>An illustration of a protrusive excursion, with the mandible moving forward.  The lower anterior teeth ride up the lingual of the maxillary anterior teeth as the jaw goes forward.</a:t>
            </a:r>
          </a:p>
        </p:txBody>
      </p:sp>
    </p:spTree>
    <p:extLst>
      <p:ext uri="{BB962C8B-B14F-4D97-AF65-F5344CB8AC3E}">
        <p14:creationId xmlns:p14="http://schemas.microsoft.com/office/powerpoint/2010/main" val="147795702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600" b="1">
                <a:solidFill>
                  <a:srgbClr val="FFFF00"/>
                </a:solidFill>
                <a:latin typeface="Comic Sans MS" panose="030F0702030302020204" pitchFamily="66" charset="0"/>
                <a:ea typeface="Gungsuh" pitchFamily="18" charset="-127"/>
              </a:defRPr>
            </a:lvl1pPr>
            <a:lvl2pPr marL="742950" indent="-285750">
              <a:defRPr sz="3600" b="1">
                <a:solidFill>
                  <a:srgbClr val="FFFF00"/>
                </a:solidFill>
                <a:latin typeface="Comic Sans MS" panose="030F0702030302020204" pitchFamily="66" charset="0"/>
                <a:ea typeface="Gungsuh" pitchFamily="18" charset="-127"/>
              </a:defRPr>
            </a:lvl2pPr>
            <a:lvl3pPr marL="1143000" indent="-228600">
              <a:defRPr sz="3600" b="1">
                <a:solidFill>
                  <a:srgbClr val="FFFF00"/>
                </a:solidFill>
                <a:latin typeface="Comic Sans MS" panose="030F0702030302020204" pitchFamily="66" charset="0"/>
                <a:ea typeface="Gungsuh" pitchFamily="18" charset="-127"/>
              </a:defRPr>
            </a:lvl3pPr>
            <a:lvl4pPr marL="1600200" indent="-228600">
              <a:defRPr sz="3600" b="1">
                <a:solidFill>
                  <a:srgbClr val="FFFF00"/>
                </a:solidFill>
                <a:latin typeface="Comic Sans MS" panose="030F0702030302020204" pitchFamily="66" charset="0"/>
                <a:ea typeface="Gungsuh" pitchFamily="18" charset="-127"/>
              </a:defRPr>
            </a:lvl4pPr>
            <a:lvl5pPr marL="2057400" indent="-228600">
              <a:defRPr sz="3600" b="1">
                <a:solidFill>
                  <a:srgbClr val="FFFF00"/>
                </a:solidFill>
                <a:latin typeface="Comic Sans MS" panose="030F0702030302020204" pitchFamily="66" charset="0"/>
                <a:ea typeface="Gungsuh" pitchFamily="18" charset="-127"/>
              </a:defRPr>
            </a:lvl5pPr>
            <a:lvl6pPr marL="2514600" indent="-228600" algn="ctr" eaLnBrk="0" fontAlgn="base" hangingPunct="0">
              <a:lnSpc>
                <a:spcPct val="145000"/>
              </a:lnSpc>
              <a:spcBef>
                <a:spcPct val="0"/>
              </a:spcBef>
              <a:spcAft>
                <a:spcPct val="0"/>
              </a:spcAft>
              <a:defRPr sz="3600" b="1">
                <a:solidFill>
                  <a:srgbClr val="FFFF00"/>
                </a:solidFill>
                <a:latin typeface="Comic Sans MS" panose="030F0702030302020204" pitchFamily="66" charset="0"/>
                <a:ea typeface="Gungsuh" pitchFamily="18" charset="-127"/>
              </a:defRPr>
            </a:lvl6pPr>
            <a:lvl7pPr marL="2971800" indent="-228600" algn="ctr" eaLnBrk="0" fontAlgn="base" hangingPunct="0">
              <a:lnSpc>
                <a:spcPct val="145000"/>
              </a:lnSpc>
              <a:spcBef>
                <a:spcPct val="0"/>
              </a:spcBef>
              <a:spcAft>
                <a:spcPct val="0"/>
              </a:spcAft>
              <a:defRPr sz="3600" b="1">
                <a:solidFill>
                  <a:srgbClr val="FFFF00"/>
                </a:solidFill>
                <a:latin typeface="Comic Sans MS" panose="030F0702030302020204" pitchFamily="66" charset="0"/>
                <a:ea typeface="Gungsuh" pitchFamily="18" charset="-127"/>
              </a:defRPr>
            </a:lvl7pPr>
            <a:lvl8pPr marL="3429000" indent="-228600" algn="ctr" eaLnBrk="0" fontAlgn="base" hangingPunct="0">
              <a:lnSpc>
                <a:spcPct val="145000"/>
              </a:lnSpc>
              <a:spcBef>
                <a:spcPct val="0"/>
              </a:spcBef>
              <a:spcAft>
                <a:spcPct val="0"/>
              </a:spcAft>
              <a:defRPr sz="3600" b="1">
                <a:solidFill>
                  <a:srgbClr val="FFFF00"/>
                </a:solidFill>
                <a:latin typeface="Comic Sans MS" panose="030F0702030302020204" pitchFamily="66" charset="0"/>
                <a:ea typeface="Gungsuh" pitchFamily="18" charset="-127"/>
              </a:defRPr>
            </a:lvl8pPr>
            <a:lvl9pPr marL="3886200" indent="-228600" algn="ctr" eaLnBrk="0" fontAlgn="base" hangingPunct="0">
              <a:lnSpc>
                <a:spcPct val="145000"/>
              </a:lnSpc>
              <a:spcBef>
                <a:spcPct val="0"/>
              </a:spcBef>
              <a:spcAft>
                <a:spcPct val="0"/>
              </a:spcAft>
              <a:defRPr sz="3600" b="1">
                <a:solidFill>
                  <a:srgbClr val="FFFF00"/>
                </a:solidFill>
                <a:latin typeface="Comic Sans MS" panose="030F0702030302020204" pitchFamily="66" charset="0"/>
                <a:ea typeface="Gungsuh" pitchFamily="18" charset="-127"/>
              </a:defRPr>
            </a:lvl9pPr>
          </a:lstStyle>
          <a:p>
            <a:fld id="{07904B3E-0A68-4D01-9039-04E961867238}" type="slidenum">
              <a:rPr lang="ar-SA" altLang="en-US" sz="1200" b="0">
                <a:solidFill>
                  <a:schemeClr val="tx1"/>
                </a:solidFill>
                <a:latin typeface="Times New Roman" panose="02020603050405020304" pitchFamily="18" charset="0"/>
              </a:rPr>
              <a:pPr/>
              <a:t>34</a:t>
            </a:fld>
            <a:endParaRPr lang="en-US" altLang="en-US" sz="1200" b="0">
              <a:solidFill>
                <a:schemeClr val="tx1"/>
              </a:solidFill>
              <a:latin typeface="Times New Roman" panose="02020603050405020304" pitchFamily="18" charset="0"/>
            </a:endParaRPr>
          </a:p>
        </p:txBody>
      </p:sp>
      <p:sp>
        <p:nvSpPr>
          <p:cNvPr id="93187" name="Rectangle 2"/>
          <p:cNvSpPr>
            <a:spLocks noChangeArrowheads="1" noTextEdit="1"/>
          </p:cNvSpPr>
          <p:nvPr>
            <p:ph type="sldImg"/>
          </p:nvPr>
        </p:nvSpPr>
        <p:spPr>
          <a:ln/>
        </p:spPr>
      </p:sp>
      <p:sp>
        <p:nvSpPr>
          <p:cNvPr id="9318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smtClean="0">
                <a:cs typeface="Arial" panose="020B0604020202020204" pitchFamily="34" charset="0"/>
              </a:rPr>
              <a:t>An illustration of a protrusive excursion, with the mandible moving forward.  The lower anterior teeth ride up the lingual of the maxillary anterior teeth as the jaw goes forward.</a:t>
            </a:r>
          </a:p>
        </p:txBody>
      </p:sp>
    </p:spTree>
    <p:extLst>
      <p:ext uri="{BB962C8B-B14F-4D97-AF65-F5344CB8AC3E}">
        <p14:creationId xmlns:p14="http://schemas.microsoft.com/office/powerpoint/2010/main" val="40566733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600" b="1">
                <a:solidFill>
                  <a:srgbClr val="FFFF00"/>
                </a:solidFill>
                <a:latin typeface="Comic Sans MS" panose="030F0702030302020204" pitchFamily="66" charset="0"/>
                <a:ea typeface="Gungsuh" pitchFamily="18" charset="-127"/>
              </a:defRPr>
            </a:lvl1pPr>
            <a:lvl2pPr marL="742950" indent="-285750">
              <a:defRPr sz="3600" b="1">
                <a:solidFill>
                  <a:srgbClr val="FFFF00"/>
                </a:solidFill>
                <a:latin typeface="Comic Sans MS" panose="030F0702030302020204" pitchFamily="66" charset="0"/>
                <a:ea typeface="Gungsuh" pitchFamily="18" charset="-127"/>
              </a:defRPr>
            </a:lvl2pPr>
            <a:lvl3pPr marL="1143000" indent="-228600">
              <a:defRPr sz="3600" b="1">
                <a:solidFill>
                  <a:srgbClr val="FFFF00"/>
                </a:solidFill>
                <a:latin typeface="Comic Sans MS" panose="030F0702030302020204" pitchFamily="66" charset="0"/>
                <a:ea typeface="Gungsuh" pitchFamily="18" charset="-127"/>
              </a:defRPr>
            </a:lvl3pPr>
            <a:lvl4pPr marL="1600200" indent="-228600">
              <a:defRPr sz="3600" b="1">
                <a:solidFill>
                  <a:srgbClr val="FFFF00"/>
                </a:solidFill>
                <a:latin typeface="Comic Sans MS" panose="030F0702030302020204" pitchFamily="66" charset="0"/>
                <a:ea typeface="Gungsuh" pitchFamily="18" charset="-127"/>
              </a:defRPr>
            </a:lvl4pPr>
            <a:lvl5pPr marL="2057400" indent="-228600">
              <a:defRPr sz="3600" b="1">
                <a:solidFill>
                  <a:srgbClr val="FFFF00"/>
                </a:solidFill>
                <a:latin typeface="Comic Sans MS" panose="030F0702030302020204" pitchFamily="66" charset="0"/>
                <a:ea typeface="Gungsuh" pitchFamily="18" charset="-127"/>
              </a:defRPr>
            </a:lvl5pPr>
            <a:lvl6pPr marL="2514600" indent="-228600" algn="ctr" eaLnBrk="0" fontAlgn="base" hangingPunct="0">
              <a:lnSpc>
                <a:spcPct val="145000"/>
              </a:lnSpc>
              <a:spcBef>
                <a:spcPct val="0"/>
              </a:spcBef>
              <a:spcAft>
                <a:spcPct val="0"/>
              </a:spcAft>
              <a:defRPr sz="3600" b="1">
                <a:solidFill>
                  <a:srgbClr val="FFFF00"/>
                </a:solidFill>
                <a:latin typeface="Comic Sans MS" panose="030F0702030302020204" pitchFamily="66" charset="0"/>
                <a:ea typeface="Gungsuh" pitchFamily="18" charset="-127"/>
              </a:defRPr>
            </a:lvl6pPr>
            <a:lvl7pPr marL="2971800" indent="-228600" algn="ctr" eaLnBrk="0" fontAlgn="base" hangingPunct="0">
              <a:lnSpc>
                <a:spcPct val="145000"/>
              </a:lnSpc>
              <a:spcBef>
                <a:spcPct val="0"/>
              </a:spcBef>
              <a:spcAft>
                <a:spcPct val="0"/>
              </a:spcAft>
              <a:defRPr sz="3600" b="1">
                <a:solidFill>
                  <a:srgbClr val="FFFF00"/>
                </a:solidFill>
                <a:latin typeface="Comic Sans MS" panose="030F0702030302020204" pitchFamily="66" charset="0"/>
                <a:ea typeface="Gungsuh" pitchFamily="18" charset="-127"/>
              </a:defRPr>
            </a:lvl7pPr>
            <a:lvl8pPr marL="3429000" indent="-228600" algn="ctr" eaLnBrk="0" fontAlgn="base" hangingPunct="0">
              <a:lnSpc>
                <a:spcPct val="145000"/>
              </a:lnSpc>
              <a:spcBef>
                <a:spcPct val="0"/>
              </a:spcBef>
              <a:spcAft>
                <a:spcPct val="0"/>
              </a:spcAft>
              <a:defRPr sz="3600" b="1">
                <a:solidFill>
                  <a:srgbClr val="FFFF00"/>
                </a:solidFill>
                <a:latin typeface="Comic Sans MS" panose="030F0702030302020204" pitchFamily="66" charset="0"/>
                <a:ea typeface="Gungsuh" pitchFamily="18" charset="-127"/>
              </a:defRPr>
            </a:lvl8pPr>
            <a:lvl9pPr marL="3886200" indent="-228600" algn="ctr" eaLnBrk="0" fontAlgn="base" hangingPunct="0">
              <a:lnSpc>
                <a:spcPct val="145000"/>
              </a:lnSpc>
              <a:spcBef>
                <a:spcPct val="0"/>
              </a:spcBef>
              <a:spcAft>
                <a:spcPct val="0"/>
              </a:spcAft>
              <a:defRPr sz="3600" b="1">
                <a:solidFill>
                  <a:srgbClr val="FFFF00"/>
                </a:solidFill>
                <a:latin typeface="Comic Sans MS" panose="030F0702030302020204" pitchFamily="66" charset="0"/>
                <a:ea typeface="Gungsuh" pitchFamily="18" charset="-127"/>
              </a:defRPr>
            </a:lvl9pPr>
          </a:lstStyle>
          <a:p>
            <a:fld id="{66FC9B0A-D944-4905-88D0-9BF818439C20}" type="slidenum">
              <a:rPr lang="ar-SA" altLang="en-US" sz="1200" b="0">
                <a:solidFill>
                  <a:schemeClr val="tx1"/>
                </a:solidFill>
                <a:latin typeface="Times New Roman" panose="02020603050405020304" pitchFamily="18" charset="0"/>
              </a:rPr>
              <a:pPr/>
              <a:t>35</a:t>
            </a:fld>
            <a:endParaRPr lang="en-US" altLang="en-US" sz="1200" b="0">
              <a:solidFill>
                <a:schemeClr val="tx1"/>
              </a:solidFill>
              <a:latin typeface="Times New Roman" panose="02020603050405020304" pitchFamily="18" charset="0"/>
            </a:endParaRPr>
          </a:p>
        </p:txBody>
      </p:sp>
      <p:sp>
        <p:nvSpPr>
          <p:cNvPr id="94211" name="Rectangle 2"/>
          <p:cNvSpPr>
            <a:spLocks noChangeArrowheads="1" noTextEdit="1"/>
          </p:cNvSpPr>
          <p:nvPr>
            <p:ph type="sldImg"/>
          </p:nvPr>
        </p:nvSpPr>
        <p:spPr>
          <a:ln/>
        </p:spPr>
      </p:sp>
      <p:sp>
        <p:nvSpPr>
          <p:cNvPr id="9421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smtClean="0">
                <a:cs typeface="Arial" panose="020B0604020202020204" pitchFamily="34" charset="0"/>
              </a:rPr>
              <a:t>An illustration of laterotrusive and mediotrusive sides in a lateral excursion.  The lower jaw moves towards the right, which is the working or laterotrusive side.  The left side is the balancing side, or non-working side, or mediotrusive side- these are all synonomous</a:t>
            </a:r>
          </a:p>
        </p:txBody>
      </p:sp>
    </p:spTree>
    <p:extLst>
      <p:ext uri="{BB962C8B-B14F-4D97-AF65-F5344CB8AC3E}">
        <p14:creationId xmlns:p14="http://schemas.microsoft.com/office/powerpoint/2010/main" val="185458512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600" b="1">
                <a:solidFill>
                  <a:srgbClr val="FFFF00"/>
                </a:solidFill>
                <a:latin typeface="Comic Sans MS" panose="030F0702030302020204" pitchFamily="66" charset="0"/>
                <a:ea typeface="Gungsuh" pitchFamily="18" charset="-127"/>
              </a:defRPr>
            </a:lvl1pPr>
            <a:lvl2pPr marL="742950" indent="-285750">
              <a:defRPr sz="3600" b="1">
                <a:solidFill>
                  <a:srgbClr val="FFFF00"/>
                </a:solidFill>
                <a:latin typeface="Comic Sans MS" panose="030F0702030302020204" pitchFamily="66" charset="0"/>
                <a:ea typeface="Gungsuh" pitchFamily="18" charset="-127"/>
              </a:defRPr>
            </a:lvl2pPr>
            <a:lvl3pPr marL="1143000" indent="-228600">
              <a:defRPr sz="3600" b="1">
                <a:solidFill>
                  <a:srgbClr val="FFFF00"/>
                </a:solidFill>
                <a:latin typeface="Comic Sans MS" panose="030F0702030302020204" pitchFamily="66" charset="0"/>
                <a:ea typeface="Gungsuh" pitchFamily="18" charset="-127"/>
              </a:defRPr>
            </a:lvl3pPr>
            <a:lvl4pPr marL="1600200" indent="-228600">
              <a:defRPr sz="3600" b="1">
                <a:solidFill>
                  <a:srgbClr val="FFFF00"/>
                </a:solidFill>
                <a:latin typeface="Comic Sans MS" panose="030F0702030302020204" pitchFamily="66" charset="0"/>
                <a:ea typeface="Gungsuh" pitchFamily="18" charset="-127"/>
              </a:defRPr>
            </a:lvl4pPr>
            <a:lvl5pPr marL="2057400" indent="-228600">
              <a:defRPr sz="3600" b="1">
                <a:solidFill>
                  <a:srgbClr val="FFFF00"/>
                </a:solidFill>
                <a:latin typeface="Comic Sans MS" panose="030F0702030302020204" pitchFamily="66" charset="0"/>
                <a:ea typeface="Gungsuh" pitchFamily="18" charset="-127"/>
              </a:defRPr>
            </a:lvl5pPr>
            <a:lvl6pPr marL="2514600" indent="-228600" algn="ctr" eaLnBrk="0" fontAlgn="base" hangingPunct="0">
              <a:lnSpc>
                <a:spcPct val="145000"/>
              </a:lnSpc>
              <a:spcBef>
                <a:spcPct val="0"/>
              </a:spcBef>
              <a:spcAft>
                <a:spcPct val="0"/>
              </a:spcAft>
              <a:defRPr sz="3600" b="1">
                <a:solidFill>
                  <a:srgbClr val="FFFF00"/>
                </a:solidFill>
                <a:latin typeface="Comic Sans MS" panose="030F0702030302020204" pitchFamily="66" charset="0"/>
                <a:ea typeface="Gungsuh" pitchFamily="18" charset="-127"/>
              </a:defRPr>
            </a:lvl6pPr>
            <a:lvl7pPr marL="2971800" indent="-228600" algn="ctr" eaLnBrk="0" fontAlgn="base" hangingPunct="0">
              <a:lnSpc>
                <a:spcPct val="145000"/>
              </a:lnSpc>
              <a:spcBef>
                <a:spcPct val="0"/>
              </a:spcBef>
              <a:spcAft>
                <a:spcPct val="0"/>
              </a:spcAft>
              <a:defRPr sz="3600" b="1">
                <a:solidFill>
                  <a:srgbClr val="FFFF00"/>
                </a:solidFill>
                <a:latin typeface="Comic Sans MS" panose="030F0702030302020204" pitchFamily="66" charset="0"/>
                <a:ea typeface="Gungsuh" pitchFamily="18" charset="-127"/>
              </a:defRPr>
            </a:lvl7pPr>
            <a:lvl8pPr marL="3429000" indent="-228600" algn="ctr" eaLnBrk="0" fontAlgn="base" hangingPunct="0">
              <a:lnSpc>
                <a:spcPct val="145000"/>
              </a:lnSpc>
              <a:spcBef>
                <a:spcPct val="0"/>
              </a:spcBef>
              <a:spcAft>
                <a:spcPct val="0"/>
              </a:spcAft>
              <a:defRPr sz="3600" b="1">
                <a:solidFill>
                  <a:srgbClr val="FFFF00"/>
                </a:solidFill>
                <a:latin typeface="Comic Sans MS" panose="030F0702030302020204" pitchFamily="66" charset="0"/>
                <a:ea typeface="Gungsuh" pitchFamily="18" charset="-127"/>
              </a:defRPr>
            </a:lvl8pPr>
            <a:lvl9pPr marL="3886200" indent="-228600" algn="ctr" eaLnBrk="0" fontAlgn="base" hangingPunct="0">
              <a:lnSpc>
                <a:spcPct val="145000"/>
              </a:lnSpc>
              <a:spcBef>
                <a:spcPct val="0"/>
              </a:spcBef>
              <a:spcAft>
                <a:spcPct val="0"/>
              </a:spcAft>
              <a:defRPr sz="3600" b="1">
                <a:solidFill>
                  <a:srgbClr val="FFFF00"/>
                </a:solidFill>
                <a:latin typeface="Comic Sans MS" panose="030F0702030302020204" pitchFamily="66" charset="0"/>
                <a:ea typeface="Gungsuh" pitchFamily="18" charset="-127"/>
              </a:defRPr>
            </a:lvl9pPr>
          </a:lstStyle>
          <a:p>
            <a:fld id="{A71F4E3A-E0B0-4527-8782-76AA173DA27E}" type="slidenum">
              <a:rPr lang="ar-SA" altLang="en-US" sz="1200" b="0">
                <a:solidFill>
                  <a:schemeClr val="tx1"/>
                </a:solidFill>
                <a:latin typeface="Times New Roman" panose="02020603050405020304" pitchFamily="18" charset="0"/>
              </a:rPr>
              <a:pPr/>
              <a:t>53</a:t>
            </a:fld>
            <a:endParaRPr lang="en-US" altLang="en-US" sz="1200" b="0">
              <a:solidFill>
                <a:schemeClr val="tx1"/>
              </a:solidFill>
              <a:latin typeface="Times New Roman" panose="02020603050405020304" pitchFamily="18" charset="0"/>
            </a:endParaRPr>
          </a:p>
        </p:txBody>
      </p:sp>
      <p:sp>
        <p:nvSpPr>
          <p:cNvPr id="95235" name="Rectangle 2"/>
          <p:cNvSpPr>
            <a:spLocks noChangeArrowheads="1" noTextEdit="1"/>
          </p:cNvSpPr>
          <p:nvPr>
            <p:ph type="sldImg"/>
          </p:nvPr>
        </p:nvSpPr>
        <p:spPr>
          <a:ln/>
        </p:spPr>
      </p:sp>
      <p:sp>
        <p:nvSpPr>
          <p:cNvPr id="952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altLang="en-US" b="1" smtClean="0">
                <a:solidFill>
                  <a:srgbClr val="FFFF00"/>
                </a:solidFill>
                <a:cs typeface="Arial" panose="020B0604020202020204" pitchFamily="34" charset="0"/>
              </a:rPr>
              <a:t>preserve</a:t>
            </a:r>
            <a:endParaRPr lang="en-US" altLang="en-US" b="1" smtClean="0">
              <a:solidFill>
                <a:srgbClr val="FFFF00"/>
              </a:solidFill>
              <a:cs typeface="Arial" panose="020B0604020202020204" pitchFamily="34" charset="0"/>
            </a:endParaRPr>
          </a:p>
        </p:txBody>
      </p:sp>
    </p:spTree>
    <p:extLst>
      <p:ext uri="{BB962C8B-B14F-4D97-AF65-F5344CB8AC3E}">
        <p14:creationId xmlns:p14="http://schemas.microsoft.com/office/powerpoint/2010/main" val="174326432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600" b="1">
                <a:solidFill>
                  <a:srgbClr val="FFFF00"/>
                </a:solidFill>
                <a:latin typeface="Comic Sans MS" panose="030F0702030302020204" pitchFamily="66" charset="0"/>
                <a:ea typeface="Gungsuh" pitchFamily="18" charset="-127"/>
              </a:defRPr>
            </a:lvl1pPr>
            <a:lvl2pPr marL="742950" indent="-285750">
              <a:defRPr sz="3600" b="1">
                <a:solidFill>
                  <a:srgbClr val="FFFF00"/>
                </a:solidFill>
                <a:latin typeface="Comic Sans MS" panose="030F0702030302020204" pitchFamily="66" charset="0"/>
                <a:ea typeface="Gungsuh" pitchFamily="18" charset="-127"/>
              </a:defRPr>
            </a:lvl2pPr>
            <a:lvl3pPr marL="1143000" indent="-228600">
              <a:defRPr sz="3600" b="1">
                <a:solidFill>
                  <a:srgbClr val="FFFF00"/>
                </a:solidFill>
                <a:latin typeface="Comic Sans MS" panose="030F0702030302020204" pitchFamily="66" charset="0"/>
                <a:ea typeface="Gungsuh" pitchFamily="18" charset="-127"/>
              </a:defRPr>
            </a:lvl3pPr>
            <a:lvl4pPr marL="1600200" indent="-228600">
              <a:defRPr sz="3600" b="1">
                <a:solidFill>
                  <a:srgbClr val="FFFF00"/>
                </a:solidFill>
                <a:latin typeface="Comic Sans MS" panose="030F0702030302020204" pitchFamily="66" charset="0"/>
                <a:ea typeface="Gungsuh" pitchFamily="18" charset="-127"/>
              </a:defRPr>
            </a:lvl4pPr>
            <a:lvl5pPr marL="2057400" indent="-228600">
              <a:defRPr sz="3600" b="1">
                <a:solidFill>
                  <a:srgbClr val="FFFF00"/>
                </a:solidFill>
                <a:latin typeface="Comic Sans MS" panose="030F0702030302020204" pitchFamily="66" charset="0"/>
                <a:ea typeface="Gungsuh" pitchFamily="18" charset="-127"/>
              </a:defRPr>
            </a:lvl5pPr>
            <a:lvl6pPr marL="2514600" indent="-228600" algn="ctr" eaLnBrk="0" fontAlgn="base" hangingPunct="0">
              <a:lnSpc>
                <a:spcPct val="145000"/>
              </a:lnSpc>
              <a:spcBef>
                <a:spcPct val="0"/>
              </a:spcBef>
              <a:spcAft>
                <a:spcPct val="0"/>
              </a:spcAft>
              <a:defRPr sz="3600" b="1">
                <a:solidFill>
                  <a:srgbClr val="FFFF00"/>
                </a:solidFill>
                <a:latin typeface="Comic Sans MS" panose="030F0702030302020204" pitchFamily="66" charset="0"/>
                <a:ea typeface="Gungsuh" pitchFamily="18" charset="-127"/>
              </a:defRPr>
            </a:lvl6pPr>
            <a:lvl7pPr marL="2971800" indent="-228600" algn="ctr" eaLnBrk="0" fontAlgn="base" hangingPunct="0">
              <a:lnSpc>
                <a:spcPct val="145000"/>
              </a:lnSpc>
              <a:spcBef>
                <a:spcPct val="0"/>
              </a:spcBef>
              <a:spcAft>
                <a:spcPct val="0"/>
              </a:spcAft>
              <a:defRPr sz="3600" b="1">
                <a:solidFill>
                  <a:srgbClr val="FFFF00"/>
                </a:solidFill>
                <a:latin typeface="Comic Sans MS" panose="030F0702030302020204" pitchFamily="66" charset="0"/>
                <a:ea typeface="Gungsuh" pitchFamily="18" charset="-127"/>
              </a:defRPr>
            </a:lvl7pPr>
            <a:lvl8pPr marL="3429000" indent="-228600" algn="ctr" eaLnBrk="0" fontAlgn="base" hangingPunct="0">
              <a:lnSpc>
                <a:spcPct val="145000"/>
              </a:lnSpc>
              <a:spcBef>
                <a:spcPct val="0"/>
              </a:spcBef>
              <a:spcAft>
                <a:spcPct val="0"/>
              </a:spcAft>
              <a:defRPr sz="3600" b="1">
                <a:solidFill>
                  <a:srgbClr val="FFFF00"/>
                </a:solidFill>
                <a:latin typeface="Comic Sans MS" panose="030F0702030302020204" pitchFamily="66" charset="0"/>
                <a:ea typeface="Gungsuh" pitchFamily="18" charset="-127"/>
              </a:defRPr>
            </a:lvl8pPr>
            <a:lvl9pPr marL="3886200" indent="-228600" algn="ctr" eaLnBrk="0" fontAlgn="base" hangingPunct="0">
              <a:lnSpc>
                <a:spcPct val="145000"/>
              </a:lnSpc>
              <a:spcBef>
                <a:spcPct val="0"/>
              </a:spcBef>
              <a:spcAft>
                <a:spcPct val="0"/>
              </a:spcAft>
              <a:defRPr sz="3600" b="1">
                <a:solidFill>
                  <a:srgbClr val="FFFF00"/>
                </a:solidFill>
                <a:latin typeface="Comic Sans MS" panose="030F0702030302020204" pitchFamily="66" charset="0"/>
                <a:ea typeface="Gungsuh" pitchFamily="18" charset="-127"/>
              </a:defRPr>
            </a:lvl9pPr>
          </a:lstStyle>
          <a:p>
            <a:fld id="{478A319C-B81C-4AFD-B116-B0551932C776}" type="slidenum">
              <a:rPr lang="ar-SA" altLang="en-US" sz="1200" b="0">
                <a:solidFill>
                  <a:schemeClr val="tx1"/>
                </a:solidFill>
                <a:latin typeface="Times New Roman" panose="02020603050405020304" pitchFamily="18" charset="0"/>
              </a:rPr>
              <a:pPr/>
              <a:t>68</a:t>
            </a:fld>
            <a:endParaRPr lang="en-US" altLang="en-US" sz="1200" b="0">
              <a:solidFill>
                <a:schemeClr val="tx1"/>
              </a:solidFill>
              <a:latin typeface="Times New Roman" panose="02020603050405020304" pitchFamily="18" charset="0"/>
            </a:endParaRPr>
          </a:p>
        </p:txBody>
      </p:sp>
      <p:sp>
        <p:nvSpPr>
          <p:cNvPr id="96259" name="Rectangle 2"/>
          <p:cNvSpPr>
            <a:spLocks noChangeArrowheads="1" noTextEdit="1"/>
          </p:cNvSpPr>
          <p:nvPr>
            <p:ph type="sldImg"/>
          </p:nvPr>
        </p:nvSpPr>
        <p:spPr>
          <a:ln/>
        </p:spPr>
      </p:sp>
      <p:sp>
        <p:nvSpPr>
          <p:cNvPr id="9626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cs typeface="Arial" panose="020B0604020202020204" pitchFamily="34" charset="0"/>
            </a:endParaRPr>
          </a:p>
          <a:p>
            <a:pPr eaLnBrk="1" hangingPunct="1"/>
            <a:endParaRPr lang="en-US" altLang="en-US" smtClean="0">
              <a:cs typeface="Arial" panose="020B0604020202020204" pitchFamily="34" charset="0"/>
            </a:endParaRPr>
          </a:p>
        </p:txBody>
      </p:sp>
    </p:spTree>
    <p:extLst>
      <p:ext uri="{BB962C8B-B14F-4D97-AF65-F5344CB8AC3E}">
        <p14:creationId xmlns:p14="http://schemas.microsoft.com/office/powerpoint/2010/main" val="189988432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600" b="1">
                <a:solidFill>
                  <a:srgbClr val="FFFF00"/>
                </a:solidFill>
                <a:latin typeface="Comic Sans MS" panose="030F0702030302020204" pitchFamily="66" charset="0"/>
                <a:ea typeface="Gungsuh" pitchFamily="18" charset="-127"/>
              </a:defRPr>
            </a:lvl1pPr>
            <a:lvl2pPr marL="742950" indent="-285750">
              <a:defRPr sz="3600" b="1">
                <a:solidFill>
                  <a:srgbClr val="FFFF00"/>
                </a:solidFill>
                <a:latin typeface="Comic Sans MS" panose="030F0702030302020204" pitchFamily="66" charset="0"/>
                <a:ea typeface="Gungsuh" pitchFamily="18" charset="-127"/>
              </a:defRPr>
            </a:lvl2pPr>
            <a:lvl3pPr marL="1143000" indent="-228600">
              <a:defRPr sz="3600" b="1">
                <a:solidFill>
                  <a:srgbClr val="FFFF00"/>
                </a:solidFill>
                <a:latin typeface="Comic Sans MS" panose="030F0702030302020204" pitchFamily="66" charset="0"/>
                <a:ea typeface="Gungsuh" pitchFamily="18" charset="-127"/>
              </a:defRPr>
            </a:lvl3pPr>
            <a:lvl4pPr marL="1600200" indent="-228600">
              <a:defRPr sz="3600" b="1">
                <a:solidFill>
                  <a:srgbClr val="FFFF00"/>
                </a:solidFill>
                <a:latin typeface="Comic Sans MS" panose="030F0702030302020204" pitchFamily="66" charset="0"/>
                <a:ea typeface="Gungsuh" pitchFamily="18" charset="-127"/>
              </a:defRPr>
            </a:lvl4pPr>
            <a:lvl5pPr marL="2057400" indent="-228600">
              <a:defRPr sz="3600" b="1">
                <a:solidFill>
                  <a:srgbClr val="FFFF00"/>
                </a:solidFill>
                <a:latin typeface="Comic Sans MS" panose="030F0702030302020204" pitchFamily="66" charset="0"/>
                <a:ea typeface="Gungsuh" pitchFamily="18" charset="-127"/>
              </a:defRPr>
            </a:lvl5pPr>
            <a:lvl6pPr marL="2514600" indent="-228600" algn="ctr" eaLnBrk="0" fontAlgn="base" hangingPunct="0">
              <a:lnSpc>
                <a:spcPct val="145000"/>
              </a:lnSpc>
              <a:spcBef>
                <a:spcPct val="0"/>
              </a:spcBef>
              <a:spcAft>
                <a:spcPct val="0"/>
              </a:spcAft>
              <a:defRPr sz="3600" b="1">
                <a:solidFill>
                  <a:srgbClr val="FFFF00"/>
                </a:solidFill>
                <a:latin typeface="Comic Sans MS" panose="030F0702030302020204" pitchFamily="66" charset="0"/>
                <a:ea typeface="Gungsuh" pitchFamily="18" charset="-127"/>
              </a:defRPr>
            </a:lvl6pPr>
            <a:lvl7pPr marL="2971800" indent="-228600" algn="ctr" eaLnBrk="0" fontAlgn="base" hangingPunct="0">
              <a:lnSpc>
                <a:spcPct val="145000"/>
              </a:lnSpc>
              <a:spcBef>
                <a:spcPct val="0"/>
              </a:spcBef>
              <a:spcAft>
                <a:spcPct val="0"/>
              </a:spcAft>
              <a:defRPr sz="3600" b="1">
                <a:solidFill>
                  <a:srgbClr val="FFFF00"/>
                </a:solidFill>
                <a:latin typeface="Comic Sans MS" panose="030F0702030302020204" pitchFamily="66" charset="0"/>
                <a:ea typeface="Gungsuh" pitchFamily="18" charset="-127"/>
              </a:defRPr>
            </a:lvl7pPr>
            <a:lvl8pPr marL="3429000" indent="-228600" algn="ctr" eaLnBrk="0" fontAlgn="base" hangingPunct="0">
              <a:lnSpc>
                <a:spcPct val="145000"/>
              </a:lnSpc>
              <a:spcBef>
                <a:spcPct val="0"/>
              </a:spcBef>
              <a:spcAft>
                <a:spcPct val="0"/>
              </a:spcAft>
              <a:defRPr sz="3600" b="1">
                <a:solidFill>
                  <a:srgbClr val="FFFF00"/>
                </a:solidFill>
                <a:latin typeface="Comic Sans MS" panose="030F0702030302020204" pitchFamily="66" charset="0"/>
                <a:ea typeface="Gungsuh" pitchFamily="18" charset="-127"/>
              </a:defRPr>
            </a:lvl8pPr>
            <a:lvl9pPr marL="3886200" indent="-228600" algn="ctr" eaLnBrk="0" fontAlgn="base" hangingPunct="0">
              <a:lnSpc>
                <a:spcPct val="145000"/>
              </a:lnSpc>
              <a:spcBef>
                <a:spcPct val="0"/>
              </a:spcBef>
              <a:spcAft>
                <a:spcPct val="0"/>
              </a:spcAft>
              <a:defRPr sz="3600" b="1">
                <a:solidFill>
                  <a:srgbClr val="FFFF00"/>
                </a:solidFill>
                <a:latin typeface="Comic Sans MS" panose="030F0702030302020204" pitchFamily="66" charset="0"/>
                <a:ea typeface="Gungsuh" pitchFamily="18" charset="-127"/>
              </a:defRPr>
            </a:lvl9pPr>
          </a:lstStyle>
          <a:p>
            <a:fld id="{D6129F07-C919-407B-AB5F-80E9307B9F9E}" type="slidenum">
              <a:rPr lang="ar-SA" altLang="en-US" sz="1200" b="0">
                <a:solidFill>
                  <a:schemeClr val="tx1"/>
                </a:solidFill>
                <a:latin typeface="Times New Roman" panose="02020603050405020304" pitchFamily="18" charset="0"/>
              </a:rPr>
              <a:pPr/>
              <a:t>81</a:t>
            </a:fld>
            <a:endParaRPr lang="en-US" altLang="en-US" sz="1200" b="0">
              <a:solidFill>
                <a:schemeClr val="tx1"/>
              </a:solidFill>
              <a:latin typeface="Times New Roman" panose="02020603050405020304" pitchFamily="18" charset="0"/>
            </a:endParaRPr>
          </a:p>
        </p:txBody>
      </p:sp>
      <p:sp>
        <p:nvSpPr>
          <p:cNvPr id="97283" name="Rectangle 2"/>
          <p:cNvSpPr>
            <a:spLocks noChangeArrowheads="1" noTextEdit="1"/>
          </p:cNvSpPr>
          <p:nvPr>
            <p:ph type="sldImg"/>
          </p:nvPr>
        </p:nvSpPr>
        <p:spPr>
          <a:ln/>
        </p:spPr>
      </p:sp>
      <p:sp>
        <p:nvSpPr>
          <p:cNvPr id="9728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smtClean="0">
                <a:cs typeface="Arial" panose="020B0604020202020204" pitchFamily="34" charset="0"/>
              </a:rPr>
              <a:t>A clinical example of canine guidance- the canines are the only teeth contacting in this right lateral movement.</a:t>
            </a:r>
          </a:p>
        </p:txBody>
      </p:sp>
    </p:spTree>
    <p:extLst>
      <p:ext uri="{BB962C8B-B14F-4D97-AF65-F5344CB8AC3E}">
        <p14:creationId xmlns:p14="http://schemas.microsoft.com/office/powerpoint/2010/main" val="70354829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600" b="1">
                <a:solidFill>
                  <a:srgbClr val="FFFF00"/>
                </a:solidFill>
                <a:latin typeface="Comic Sans MS" panose="030F0702030302020204" pitchFamily="66" charset="0"/>
                <a:ea typeface="Gungsuh" pitchFamily="18" charset="-127"/>
              </a:defRPr>
            </a:lvl1pPr>
            <a:lvl2pPr marL="742950" indent="-285750">
              <a:defRPr sz="3600" b="1">
                <a:solidFill>
                  <a:srgbClr val="FFFF00"/>
                </a:solidFill>
                <a:latin typeface="Comic Sans MS" panose="030F0702030302020204" pitchFamily="66" charset="0"/>
                <a:ea typeface="Gungsuh" pitchFamily="18" charset="-127"/>
              </a:defRPr>
            </a:lvl2pPr>
            <a:lvl3pPr marL="1143000" indent="-228600">
              <a:defRPr sz="3600" b="1">
                <a:solidFill>
                  <a:srgbClr val="FFFF00"/>
                </a:solidFill>
                <a:latin typeface="Comic Sans MS" panose="030F0702030302020204" pitchFamily="66" charset="0"/>
                <a:ea typeface="Gungsuh" pitchFamily="18" charset="-127"/>
              </a:defRPr>
            </a:lvl3pPr>
            <a:lvl4pPr marL="1600200" indent="-228600">
              <a:defRPr sz="3600" b="1">
                <a:solidFill>
                  <a:srgbClr val="FFFF00"/>
                </a:solidFill>
                <a:latin typeface="Comic Sans MS" panose="030F0702030302020204" pitchFamily="66" charset="0"/>
                <a:ea typeface="Gungsuh" pitchFamily="18" charset="-127"/>
              </a:defRPr>
            </a:lvl4pPr>
            <a:lvl5pPr marL="2057400" indent="-228600">
              <a:defRPr sz="3600" b="1">
                <a:solidFill>
                  <a:srgbClr val="FFFF00"/>
                </a:solidFill>
                <a:latin typeface="Comic Sans MS" panose="030F0702030302020204" pitchFamily="66" charset="0"/>
                <a:ea typeface="Gungsuh" pitchFamily="18" charset="-127"/>
              </a:defRPr>
            </a:lvl5pPr>
            <a:lvl6pPr marL="2514600" indent="-228600" algn="ctr" eaLnBrk="0" fontAlgn="base" hangingPunct="0">
              <a:lnSpc>
                <a:spcPct val="145000"/>
              </a:lnSpc>
              <a:spcBef>
                <a:spcPct val="0"/>
              </a:spcBef>
              <a:spcAft>
                <a:spcPct val="0"/>
              </a:spcAft>
              <a:defRPr sz="3600" b="1">
                <a:solidFill>
                  <a:srgbClr val="FFFF00"/>
                </a:solidFill>
                <a:latin typeface="Comic Sans MS" panose="030F0702030302020204" pitchFamily="66" charset="0"/>
                <a:ea typeface="Gungsuh" pitchFamily="18" charset="-127"/>
              </a:defRPr>
            </a:lvl6pPr>
            <a:lvl7pPr marL="2971800" indent="-228600" algn="ctr" eaLnBrk="0" fontAlgn="base" hangingPunct="0">
              <a:lnSpc>
                <a:spcPct val="145000"/>
              </a:lnSpc>
              <a:spcBef>
                <a:spcPct val="0"/>
              </a:spcBef>
              <a:spcAft>
                <a:spcPct val="0"/>
              </a:spcAft>
              <a:defRPr sz="3600" b="1">
                <a:solidFill>
                  <a:srgbClr val="FFFF00"/>
                </a:solidFill>
                <a:latin typeface="Comic Sans MS" panose="030F0702030302020204" pitchFamily="66" charset="0"/>
                <a:ea typeface="Gungsuh" pitchFamily="18" charset="-127"/>
              </a:defRPr>
            </a:lvl7pPr>
            <a:lvl8pPr marL="3429000" indent="-228600" algn="ctr" eaLnBrk="0" fontAlgn="base" hangingPunct="0">
              <a:lnSpc>
                <a:spcPct val="145000"/>
              </a:lnSpc>
              <a:spcBef>
                <a:spcPct val="0"/>
              </a:spcBef>
              <a:spcAft>
                <a:spcPct val="0"/>
              </a:spcAft>
              <a:defRPr sz="3600" b="1">
                <a:solidFill>
                  <a:srgbClr val="FFFF00"/>
                </a:solidFill>
                <a:latin typeface="Comic Sans MS" panose="030F0702030302020204" pitchFamily="66" charset="0"/>
                <a:ea typeface="Gungsuh" pitchFamily="18" charset="-127"/>
              </a:defRPr>
            </a:lvl8pPr>
            <a:lvl9pPr marL="3886200" indent="-228600" algn="ctr" eaLnBrk="0" fontAlgn="base" hangingPunct="0">
              <a:lnSpc>
                <a:spcPct val="145000"/>
              </a:lnSpc>
              <a:spcBef>
                <a:spcPct val="0"/>
              </a:spcBef>
              <a:spcAft>
                <a:spcPct val="0"/>
              </a:spcAft>
              <a:defRPr sz="3600" b="1">
                <a:solidFill>
                  <a:srgbClr val="FFFF00"/>
                </a:solidFill>
                <a:latin typeface="Comic Sans MS" panose="030F0702030302020204" pitchFamily="66" charset="0"/>
                <a:ea typeface="Gungsuh" pitchFamily="18" charset="-127"/>
              </a:defRPr>
            </a:lvl9pPr>
          </a:lstStyle>
          <a:p>
            <a:fld id="{6FB46637-8BDB-462E-A662-9FCBDC216DFF}" type="slidenum">
              <a:rPr lang="ar-SA" altLang="en-US" sz="1200" b="0">
                <a:solidFill>
                  <a:schemeClr val="tx1"/>
                </a:solidFill>
                <a:latin typeface="Times New Roman" panose="02020603050405020304" pitchFamily="18" charset="0"/>
              </a:rPr>
              <a:pPr/>
              <a:t>83</a:t>
            </a:fld>
            <a:endParaRPr lang="en-US" altLang="en-US" sz="1200" b="0">
              <a:solidFill>
                <a:schemeClr val="tx1"/>
              </a:solidFill>
              <a:latin typeface="Times New Roman" panose="02020603050405020304" pitchFamily="18" charset="0"/>
            </a:endParaRPr>
          </a:p>
        </p:txBody>
      </p:sp>
      <p:sp>
        <p:nvSpPr>
          <p:cNvPr id="98307" name="Rectangle 2"/>
          <p:cNvSpPr>
            <a:spLocks noChangeArrowheads="1" noTextEdit="1"/>
          </p:cNvSpPr>
          <p:nvPr>
            <p:ph type="sldImg"/>
          </p:nvPr>
        </p:nvSpPr>
        <p:spPr>
          <a:ln/>
        </p:spPr>
      </p:sp>
      <p:sp>
        <p:nvSpPr>
          <p:cNvPr id="9830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smtClean="0">
                <a:cs typeface="Arial" panose="020B0604020202020204" pitchFamily="34" charset="0"/>
              </a:rPr>
              <a:t>A clinical photo of a group function occlusion.  In this one, all 4 posterior teeth are involved, and the canines and anteriors are discluded  in this right lateral excursion.</a:t>
            </a:r>
          </a:p>
          <a:p>
            <a:pPr eaLnBrk="1" hangingPunct="1"/>
            <a:r>
              <a:rPr lang="en-US" altLang="en-US" smtClean="0">
                <a:cs typeface="Arial" panose="020B0604020202020204" pitchFamily="34" charset="0"/>
              </a:rPr>
              <a:t>Ideally, we would like not to have the second molar or distal cusp of the first molar involved, since they’re getting too far posterior, where muscle forces are greater. </a:t>
            </a:r>
          </a:p>
        </p:txBody>
      </p:sp>
    </p:spTree>
    <p:extLst>
      <p:ext uri="{BB962C8B-B14F-4D97-AF65-F5344CB8AC3E}">
        <p14:creationId xmlns:p14="http://schemas.microsoft.com/office/powerpoint/2010/main" val="353112156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pPr>
              <a:defRPr/>
            </a:pPr>
            <a:endParaRPr lang="en-US" altLang="en-US"/>
          </a:p>
        </p:txBody>
      </p:sp>
      <p:sp>
        <p:nvSpPr>
          <p:cNvPr id="5" name="Footer Placeholder 4"/>
          <p:cNvSpPr>
            <a:spLocks noGrp="1"/>
          </p:cNvSpPr>
          <p:nvPr>
            <p:ph type="ftr" sz="quarter" idx="11"/>
          </p:nvPr>
        </p:nvSpPr>
        <p:spPr/>
        <p:txBody>
          <a:bodyPr/>
          <a:lstStyle/>
          <a:p>
            <a:pPr>
              <a:defRPr/>
            </a:pPr>
            <a:endParaRPr lang="en-US" altLang="en-US"/>
          </a:p>
        </p:txBody>
      </p:sp>
      <p:sp>
        <p:nvSpPr>
          <p:cNvPr id="6" name="Slide Number Placeholder 5"/>
          <p:cNvSpPr>
            <a:spLocks noGrp="1"/>
          </p:cNvSpPr>
          <p:nvPr>
            <p:ph type="sldNum" sz="quarter" idx="12"/>
          </p:nvPr>
        </p:nvSpPr>
        <p:spPr/>
        <p:txBody>
          <a:bodyPr/>
          <a:lstStyle/>
          <a:p>
            <a:fld id="{31743476-E17A-49CF-BD36-52811215C7A4}" type="slidenum">
              <a:rPr lang="ar-SA" altLang="en-US" smtClean="0"/>
              <a:pPr/>
              <a:t>‹#›</a:t>
            </a:fld>
            <a:endParaRPr lang="en-US" altLang="en-US"/>
          </a:p>
        </p:txBody>
      </p:sp>
    </p:spTree>
    <p:extLst>
      <p:ext uri="{BB962C8B-B14F-4D97-AF65-F5344CB8AC3E}">
        <p14:creationId xmlns:p14="http://schemas.microsoft.com/office/powerpoint/2010/main" val="2599816265"/>
      </p:ext>
    </p:extLst>
  </p:cSld>
  <p:clrMapOvr>
    <a:masterClrMapping/>
  </p:clrMapOvr>
  <p:transition>
    <p:split orient="vert" dir="in"/>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pPr>
              <a:defRPr/>
            </a:pPr>
            <a:endParaRPr lang="en-US" altLang="en-US"/>
          </a:p>
        </p:txBody>
      </p:sp>
      <p:sp>
        <p:nvSpPr>
          <p:cNvPr id="5" name="Footer Placeholder 4"/>
          <p:cNvSpPr>
            <a:spLocks noGrp="1"/>
          </p:cNvSpPr>
          <p:nvPr>
            <p:ph type="ftr" sz="quarter" idx="11"/>
          </p:nvPr>
        </p:nvSpPr>
        <p:spPr/>
        <p:txBody>
          <a:bodyPr/>
          <a:lstStyle/>
          <a:p>
            <a:pPr>
              <a:defRPr/>
            </a:pPr>
            <a:endParaRPr lang="en-US" altLang="en-US"/>
          </a:p>
        </p:txBody>
      </p:sp>
      <p:sp>
        <p:nvSpPr>
          <p:cNvPr id="6" name="Slide Number Placeholder 5"/>
          <p:cNvSpPr>
            <a:spLocks noGrp="1"/>
          </p:cNvSpPr>
          <p:nvPr>
            <p:ph type="sldNum" sz="quarter" idx="12"/>
          </p:nvPr>
        </p:nvSpPr>
        <p:spPr/>
        <p:txBody>
          <a:bodyPr/>
          <a:lstStyle/>
          <a:p>
            <a:fld id="{FDAEE73F-CCCB-4AF0-B301-CE8AFF6355C0}" type="slidenum">
              <a:rPr lang="ar-SA" altLang="en-US" smtClean="0"/>
              <a:pPr/>
              <a:t>‹#›</a:t>
            </a:fld>
            <a:endParaRPr lang="en-US" altLang="en-US"/>
          </a:p>
        </p:txBody>
      </p:sp>
    </p:spTree>
    <p:extLst>
      <p:ext uri="{BB962C8B-B14F-4D97-AF65-F5344CB8AC3E}">
        <p14:creationId xmlns:p14="http://schemas.microsoft.com/office/powerpoint/2010/main" val="1687096539"/>
      </p:ext>
    </p:extLst>
  </p:cSld>
  <p:clrMapOvr>
    <a:masterClrMapping/>
  </p:clrMapOvr>
  <p:transition>
    <p:split orient="vert" dir="in"/>
  </p:transition>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pPr>
              <a:defRPr/>
            </a:pPr>
            <a:endParaRPr lang="en-US" altLang="en-US"/>
          </a:p>
        </p:txBody>
      </p:sp>
      <p:sp>
        <p:nvSpPr>
          <p:cNvPr id="5" name="Footer Placeholder 4"/>
          <p:cNvSpPr>
            <a:spLocks noGrp="1"/>
          </p:cNvSpPr>
          <p:nvPr>
            <p:ph type="ftr" sz="quarter" idx="11"/>
          </p:nvPr>
        </p:nvSpPr>
        <p:spPr/>
        <p:txBody>
          <a:bodyPr/>
          <a:lstStyle/>
          <a:p>
            <a:pPr>
              <a:defRPr/>
            </a:pPr>
            <a:endParaRPr lang="en-US" altLang="en-US"/>
          </a:p>
        </p:txBody>
      </p:sp>
      <p:sp>
        <p:nvSpPr>
          <p:cNvPr id="6" name="Slide Number Placeholder 5"/>
          <p:cNvSpPr>
            <a:spLocks noGrp="1"/>
          </p:cNvSpPr>
          <p:nvPr>
            <p:ph type="sldNum" sz="quarter" idx="12"/>
          </p:nvPr>
        </p:nvSpPr>
        <p:spPr/>
        <p:txBody>
          <a:bodyPr/>
          <a:lstStyle/>
          <a:p>
            <a:fld id="{9CA02796-5517-4D85-8BD4-B900E814F815}" type="slidenum">
              <a:rPr lang="ar-SA" altLang="en-US" smtClean="0"/>
              <a:pPr/>
              <a:t>‹#›</a:t>
            </a:fld>
            <a:endParaRPr lang="en-US" altLang="en-US"/>
          </a:p>
        </p:txBody>
      </p:sp>
    </p:spTree>
    <p:extLst>
      <p:ext uri="{BB962C8B-B14F-4D97-AF65-F5344CB8AC3E}">
        <p14:creationId xmlns:p14="http://schemas.microsoft.com/office/powerpoint/2010/main" val="3345747847"/>
      </p:ext>
    </p:extLst>
  </p:cSld>
  <p:clrMapOvr>
    <a:masterClrMapping/>
  </p:clrMapOvr>
  <p:transition>
    <p:split orient="vert" dir="in"/>
  </p:transition>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85800" y="609600"/>
            <a:ext cx="7772400" cy="5486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Rectangle 13"/>
          <p:cNvSpPr>
            <a:spLocks noGrp="1" noChangeArrowheads="1"/>
          </p:cNvSpPr>
          <p:nvPr>
            <p:ph type="dt" sz="half" idx="10"/>
          </p:nvPr>
        </p:nvSpPr>
        <p:spPr>
          <a:ln/>
        </p:spPr>
        <p:txBody>
          <a:bodyPr/>
          <a:lstStyle>
            <a:lvl1pPr>
              <a:defRPr/>
            </a:lvl1pPr>
          </a:lstStyle>
          <a:p>
            <a:pPr>
              <a:defRPr/>
            </a:pPr>
            <a:endParaRPr lang="en-US" altLang="en-US"/>
          </a:p>
        </p:txBody>
      </p:sp>
      <p:sp>
        <p:nvSpPr>
          <p:cNvPr id="4" name="Rectangle 14"/>
          <p:cNvSpPr>
            <a:spLocks noGrp="1" noChangeArrowheads="1"/>
          </p:cNvSpPr>
          <p:nvPr>
            <p:ph type="ftr" sz="quarter" idx="11"/>
          </p:nvPr>
        </p:nvSpPr>
        <p:spPr>
          <a:ln/>
        </p:spPr>
        <p:txBody>
          <a:bodyPr/>
          <a:lstStyle>
            <a:lvl1pPr>
              <a:defRPr/>
            </a:lvl1pPr>
          </a:lstStyle>
          <a:p>
            <a:pPr>
              <a:defRPr/>
            </a:pPr>
            <a:endParaRPr lang="en-US" altLang="en-US"/>
          </a:p>
        </p:txBody>
      </p:sp>
      <p:sp>
        <p:nvSpPr>
          <p:cNvPr id="5" name="Rectangle 15"/>
          <p:cNvSpPr>
            <a:spLocks noGrp="1" noChangeArrowheads="1"/>
          </p:cNvSpPr>
          <p:nvPr>
            <p:ph type="sldNum" sz="quarter" idx="12"/>
          </p:nvPr>
        </p:nvSpPr>
        <p:spPr>
          <a:ln/>
        </p:spPr>
        <p:txBody>
          <a:bodyPr/>
          <a:lstStyle>
            <a:lvl1pPr>
              <a:defRPr/>
            </a:lvl1pPr>
          </a:lstStyle>
          <a:p>
            <a:fld id="{C957035B-6A40-42F6-BE49-44AFB66E9657}" type="slidenum">
              <a:rPr lang="ar-SA" altLang="en-US"/>
              <a:pPr/>
              <a:t>‹#›</a:t>
            </a:fld>
            <a:endParaRPr lang="en-US" altLang="en-US"/>
          </a:p>
        </p:txBody>
      </p:sp>
    </p:spTree>
    <p:extLst>
      <p:ext uri="{BB962C8B-B14F-4D97-AF65-F5344CB8AC3E}">
        <p14:creationId xmlns:p14="http://schemas.microsoft.com/office/powerpoint/2010/main" val="510028207"/>
      </p:ext>
    </p:extLst>
  </p:cSld>
  <p:clrMapOvr>
    <a:masterClrMapping/>
  </p:clrMapOvr>
  <p:transition>
    <p:split orient="vert" dir="in"/>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9812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41148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13"/>
          <p:cNvSpPr>
            <a:spLocks noGrp="1" noChangeArrowheads="1"/>
          </p:cNvSpPr>
          <p:nvPr>
            <p:ph type="dt" sz="half" idx="10"/>
          </p:nvPr>
        </p:nvSpPr>
        <p:spPr>
          <a:ln/>
        </p:spPr>
        <p:txBody>
          <a:bodyPr/>
          <a:lstStyle>
            <a:lvl1pPr>
              <a:defRPr/>
            </a:lvl1pPr>
          </a:lstStyle>
          <a:p>
            <a:pPr>
              <a:defRPr/>
            </a:pPr>
            <a:endParaRPr lang="en-US" altLang="en-US"/>
          </a:p>
        </p:txBody>
      </p:sp>
      <p:sp>
        <p:nvSpPr>
          <p:cNvPr id="7" name="Rectangle 14"/>
          <p:cNvSpPr>
            <a:spLocks noGrp="1" noChangeArrowheads="1"/>
          </p:cNvSpPr>
          <p:nvPr>
            <p:ph type="ftr" sz="quarter" idx="11"/>
          </p:nvPr>
        </p:nvSpPr>
        <p:spPr>
          <a:ln/>
        </p:spPr>
        <p:txBody>
          <a:bodyPr/>
          <a:lstStyle>
            <a:lvl1pPr>
              <a:defRPr/>
            </a:lvl1pPr>
          </a:lstStyle>
          <a:p>
            <a:pPr>
              <a:defRPr/>
            </a:pPr>
            <a:endParaRPr lang="en-US" altLang="en-US"/>
          </a:p>
        </p:txBody>
      </p:sp>
      <p:sp>
        <p:nvSpPr>
          <p:cNvPr id="8" name="Rectangle 15"/>
          <p:cNvSpPr>
            <a:spLocks noGrp="1" noChangeArrowheads="1"/>
          </p:cNvSpPr>
          <p:nvPr>
            <p:ph type="sldNum" sz="quarter" idx="12"/>
          </p:nvPr>
        </p:nvSpPr>
        <p:spPr>
          <a:ln/>
        </p:spPr>
        <p:txBody>
          <a:bodyPr/>
          <a:lstStyle>
            <a:lvl1pPr>
              <a:defRPr/>
            </a:lvl1pPr>
          </a:lstStyle>
          <a:p>
            <a:fld id="{971AA221-CB56-49D8-AEC3-9350BFDCFDF7}" type="slidenum">
              <a:rPr lang="ar-SA" altLang="en-US"/>
              <a:pPr/>
              <a:t>‹#›</a:t>
            </a:fld>
            <a:endParaRPr lang="en-US" altLang="en-US"/>
          </a:p>
        </p:txBody>
      </p:sp>
    </p:spTree>
    <p:extLst>
      <p:ext uri="{BB962C8B-B14F-4D97-AF65-F5344CB8AC3E}">
        <p14:creationId xmlns:p14="http://schemas.microsoft.com/office/powerpoint/2010/main" val="2409711280"/>
      </p:ext>
    </p:extLst>
  </p:cSld>
  <p:clrMapOvr>
    <a:masterClrMapping/>
  </p:clrMapOvr>
  <p:transition>
    <p:split orient="vert" dir="in"/>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fourObj">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685800" y="609600"/>
            <a:ext cx="7772400" cy="1143000"/>
          </a:xfr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685800" y="19812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9812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685800" y="41148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8200" y="41148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3"/>
          <p:cNvSpPr>
            <a:spLocks noGrp="1" noChangeArrowheads="1"/>
          </p:cNvSpPr>
          <p:nvPr>
            <p:ph type="dt" sz="half" idx="10"/>
          </p:nvPr>
        </p:nvSpPr>
        <p:spPr>
          <a:ln/>
        </p:spPr>
        <p:txBody>
          <a:bodyPr/>
          <a:lstStyle>
            <a:lvl1pPr>
              <a:defRPr/>
            </a:lvl1pPr>
          </a:lstStyle>
          <a:p>
            <a:pPr>
              <a:defRPr/>
            </a:pPr>
            <a:endParaRPr lang="en-US" altLang="en-US"/>
          </a:p>
        </p:txBody>
      </p:sp>
      <p:sp>
        <p:nvSpPr>
          <p:cNvPr id="8" name="Rectangle 14"/>
          <p:cNvSpPr>
            <a:spLocks noGrp="1" noChangeArrowheads="1"/>
          </p:cNvSpPr>
          <p:nvPr>
            <p:ph type="ftr" sz="quarter" idx="11"/>
          </p:nvPr>
        </p:nvSpPr>
        <p:spPr>
          <a:ln/>
        </p:spPr>
        <p:txBody>
          <a:bodyPr/>
          <a:lstStyle>
            <a:lvl1pPr>
              <a:defRPr/>
            </a:lvl1pPr>
          </a:lstStyle>
          <a:p>
            <a:pPr>
              <a:defRPr/>
            </a:pPr>
            <a:endParaRPr lang="en-US" altLang="en-US"/>
          </a:p>
        </p:txBody>
      </p:sp>
      <p:sp>
        <p:nvSpPr>
          <p:cNvPr id="9" name="Rectangle 15"/>
          <p:cNvSpPr>
            <a:spLocks noGrp="1" noChangeArrowheads="1"/>
          </p:cNvSpPr>
          <p:nvPr>
            <p:ph type="sldNum" sz="quarter" idx="12"/>
          </p:nvPr>
        </p:nvSpPr>
        <p:spPr>
          <a:ln/>
        </p:spPr>
        <p:txBody>
          <a:bodyPr/>
          <a:lstStyle>
            <a:lvl1pPr>
              <a:defRPr/>
            </a:lvl1pPr>
          </a:lstStyle>
          <a:p>
            <a:fld id="{BAEC2505-0EE2-45C8-98B3-2CBE2B3D9EE7}" type="slidenum">
              <a:rPr lang="ar-SA" altLang="en-US"/>
              <a:pPr/>
              <a:t>‹#›</a:t>
            </a:fld>
            <a:endParaRPr lang="en-US" altLang="en-US"/>
          </a:p>
        </p:txBody>
      </p:sp>
    </p:spTree>
    <p:extLst>
      <p:ext uri="{BB962C8B-B14F-4D97-AF65-F5344CB8AC3E}">
        <p14:creationId xmlns:p14="http://schemas.microsoft.com/office/powerpoint/2010/main" val="3300309422"/>
      </p:ext>
    </p:extLst>
  </p:cSld>
  <p:clrMapOvr>
    <a:masterClrMapping/>
  </p:clrMapOvr>
  <p:transition>
    <p:split orient="vert" dir="in"/>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objAndTwoObj">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9812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41148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13"/>
          <p:cNvSpPr>
            <a:spLocks noGrp="1" noChangeArrowheads="1"/>
          </p:cNvSpPr>
          <p:nvPr>
            <p:ph type="dt" sz="half" idx="10"/>
          </p:nvPr>
        </p:nvSpPr>
        <p:spPr>
          <a:ln/>
        </p:spPr>
        <p:txBody>
          <a:bodyPr/>
          <a:lstStyle>
            <a:lvl1pPr>
              <a:defRPr/>
            </a:lvl1pPr>
          </a:lstStyle>
          <a:p>
            <a:pPr>
              <a:defRPr/>
            </a:pPr>
            <a:endParaRPr lang="en-US" altLang="en-US"/>
          </a:p>
        </p:txBody>
      </p:sp>
      <p:sp>
        <p:nvSpPr>
          <p:cNvPr id="7" name="Rectangle 14"/>
          <p:cNvSpPr>
            <a:spLocks noGrp="1" noChangeArrowheads="1"/>
          </p:cNvSpPr>
          <p:nvPr>
            <p:ph type="ftr" sz="quarter" idx="11"/>
          </p:nvPr>
        </p:nvSpPr>
        <p:spPr>
          <a:ln/>
        </p:spPr>
        <p:txBody>
          <a:bodyPr/>
          <a:lstStyle>
            <a:lvl1pPr>
              <a:defRPr/>
            </a:lvl1pPr>
          </a:lstStyle>
          <a:p>
            <a:pPr>
              <a:defRPr/>
            </a:pPr>
            <a:endParaRPr lang="en-US" altLang="en-US"/>
          </a:p>
        </p:txBody>
      </p:sp>
      <p:sp>
        <p:nvSpPr>
          <p:cNvPr id="8" name="Rectangle 15"/>
          <p:cNvSpPr>
            <a:spLocks noGrp="1" noChangeArrowheads="1"/>
          </p:cNvSpPr>
          <p:nvPr>
            <p:ph type="sldNum" sz="quarter" idx="12"/>
          </p:nvPr>
        </p:nvSpPr>
        <p:spPr>
          <a:ln/>
        </p:spPr>
        <p:txBody>
          <a:bodyPr/>
          <a:lstStyle>
            <a:lvl1pPr>
              <a:defRPr/>
            </a:lvl1pPr>
          </a:lstStyle>
          <a:p>
            <a:fld id="{C00B110A-964A-47F6-B5C6-25216821B145}" type="slidenum">
              <a:rPr lang="ar-SA" altLang="en-US"/>
              <a:pPr/>
              <a:t>‹#›</a:t>
            </a:fld>
            <a:endParaRPr lang="en-US" altLang="en-US"/>
          </a:p>
        </p:txBody>
      </p:sp>
    </p:spTree>
    <p:extLst>
      <p:ext uri="{BB962C8B-B14F-4D97-AF65-F5344CB8AC3E}">
        <p14:creationId xmlns:p14="http://schemas.microsoft.com/office/powerpoint/2010/main" val="3729905954"/>
      </p:ext>
    </p:extLst>
  </p:cSld>
  <p:clrMapOvr>
    <a:masterClrMapping/>
  </p:clrMapOvr>
  <p:transition>
    <p:split orient="vert" dir="in"/>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3"/>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14"/>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15"/>
          <p:cNvSpPr>
            <a:spLocks noGrp="1" noChangeArrowheads="1"/>
          </p:cNvSpPr>
          <p:nvPr>
            <p:ph type="sldNum" sz="quarter" idx="12"/>
          </p:nvPr>
        </p:nvSpPr>
        <p:spPr>
          <a:ln/>
        </p:spPr>
        <p:txBody>
          <a:bodyPr/>
          <a:lstStyle>
            <a:lvl1pPr>
              <a:defRPr/>
            </a:lvl1pPr>
          </a:lstStyle>
          <a:p>
            <a:fld id="{305F1C19-85CE-4D08-8C56-8F4638656B3D}" type="slidenum">
              <a:rPr lang="ar-SA" altLang="en-US"/>
              <a:pPr/>
              <a:t>‹#›</a:t>
            </a:fld>
            <a:endParaRPr lang="en-US" altLang="en-US"/>
          </a:p>
        </p:txBody>
      </p:sp>
    </p:spTree>
    <p:extLst>
      <p:ext uri="{BB962C8B-B14F-4D97-AF65-F5344CB8AC3E}">
        <p14:creationId xmlns:p14="http://schemas.microsoft.com/office/powerpoint/2010/main" val="3441583115"/>
      </p:ext>
    </p:extLst>
  </p:cSld>
  <p:clrMapOvr>
    <a:masterClrMapping/>
  </p:clrMapOvr>
  <p:transition>
    <p:split orient="vert" dir="in"/>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pPr>
              <a:defRPr/>
            </a:pPr>
            <a:endParaRPr lang="en-US" altLang="en-US"/>
          </a:p>
        </p:txBody>
      </p:sp>
      <p:sp>
        <p:nvSpPr>
          <p:cNvPr id="5" name="Footer Placeholder 4"/>
          <p:cNvSpPr>
            <a:spLocks noGrp="1"/>
          </p:cNvSpPr>
          <p:nvPr>
            <p:ph type="ftr" sz="quarter" idx="11"/>
          </p:nvPr>
        </p:nvSpPr>
        <p:spPr/>
        <p:txBody>
          <a:bodyPr/>
          <a:lstStyle/>
          <a:p>
            <a:pPr>
              <a:defRPr/>
            </a:pPr>
            <a:endParaRPr lang="en-US" altLang="en-US"/>
          </a:p>
        </p:txBody>
      </p:sp>
      <p:sp>
        <p:nvSpPr>
          <p:cNvPr id="6" name="Slide Number Placeholder 5"/>
          <p:cNvSpPr>
            <a:spLocks noGrp="1"/>
          </p:cNvSpPr>
          <p:nvPr>
            <p:ph type="sldNum" sz="quarter" idx="12"/>
          </p:nvPr>
        </p:nvSpPr>
        <p:spPr/>
        <p:txBody>
          <a:bodyPr/>
          <a:lstStyle/>
          <a:p>
            <a:fld id="{9A5DCEC4-91FA-4512-B1BF-AA0302714149}" type="slidenum">
              <a:rPr lang="ar-SA" altLang="en-US" smtClean="0"/>
              <a:pPr/>
              <a:t>‹#›</a:t>
            </a:fld>
            <a:endParaRPr lang="en-US" altLang="en-US"/>
          </a:p>
        </p:txBody>
      </p:sp>
    </p:spTree>
    <p:extLst>
      <p:ext uri="{BB962C8B-B14F-4D97-AF65-F5344CB8AC3E}">
        <p14:creationId xmlns:p14="http://schemas.microsoft.com/office/powerpoint/2010/main" val="822704163"/>
      </p:ext>
    </p:extLst>
  </p:cSld>
  <p:clrMapOvr>
    <a:masterClrMapping/>
  </p:clrMapOvr>
  <p:transition>
    <p:split orient="vert" dir="in"/>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a:defRPr/>
            </a:pPr>
            <a:endParaRPr lang="en-US" altLang="en-US"/>
          </a:p>
        </p:txBody>
      </p:sp>
      <p:sp>
        <p:nvSpPr>
          <p:cNvPr id="5" name="Footer Placeholder 4"/>
          <p:cNvSpPr>
            <a:spLocks noGrp="1"/>
          </p:cNvSpPr>
          <p:nvPr>
            <p:ph type="ftr" sz="quarter" idx="11"/>
          </p:nvPr>
        </p:nvSpPr>
        <p:spPr/>
        <p:txBody>
          <a:bodyPr/>
          <a:lstStyle/>
          <a:p>
            <a:pPr>
              <a:defRPr/>
            </a:pPr>
            <a:endParaRPr lang="en-US" altLang="en-US"/>
          </a:p>
        </p:txBody>
      </p:sp>
      <p:sp>
        <p:nvSpPr>
          <p:cNvPr id="6" name="Slide Number Placeholder 5"/>
          <p:cNvSpPr>
            <a:spLocks noGrp="1"/>
          </p:cNvSpPr>
          <p:nvPr>
            <p:ph type="sldNum" sz="quarter" idx="12"/>
          </p:nvPr>
        </p:nvSpPr>
        <p:spPr/>
        <p:txBody>
          <a:bodyPr/>
          <a:lstStyle/>
          <a:p>
            <a:fld id="{6376B709-D96C-4C81-9314-DEB0D01348AF}" type="slidenum">
              <a:rPr lang="ar-SA" altLang="en-US" smtClean="0"/>
              <a:pPr/>
              <a:t>‹#›</a:t>
            </a:fld>
            <a:endParaRPr lang="en-US" altLang="en-US"/>
          </a:p>
        </p:txBody>
      </p:sp>
    </p:spTree>
    <p:extLst>
      <p:ext uri="{BB962C8B-B14F-4D97-AF65-F5344CB8AC3E}">
        <p14:creationId xmlns:p14="http://schemas.microsoft.com/office/powerpoint/2010/main" val="1235352697"/>
      </p:ext>
    </p:extLst>
  </p:cSld>
  <p:clrMapOvr>
    <a:masterClrMapping/>
  </p:clrMapOvr>
  <p:transition>
    <p:split orient="vert" dir="in"/>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pPr>
              <a:defRPr/>
            </a:pPr>
            <a:endParaRPr lang="en-US" altLang="en-US"/>
          </a:p>
        </p:txBody>
      </p:sp>
      <p:sp>
        <p:nvSpPr>
          <p:cNvPr id="6" name="Footer Placeholder 5"/>
          <p:cNvSpPr>
            <a:spLocks noGrp="1"/>
          </p:cNvSpPr>
          <p:nvPr>
            <p:ph type="ftr" sz="quarter" idx="11"/>
          </p:nvPr>
        </p:nvSpPr>
        <p:spPr/>
        <p:txBody>
          <a:bodyPr/>
          <a:lstStyle/>
          <a:p>
            <a:pPr>
              <a:defRPr/>
            </a:pPr>
            <a:endParaRPr lang="en-US" altLang="en-US"/>
          </a:p>
        </p:txBody>
      </p:sp>
      <p:sp>
        <p:nvSpPr>
          <p:cNvPr id="7" name="Slide Number Placeholder 6"/>
          <p:cNvSpPr>
            <a:spLocks noGrp="1"/>
          </p:cNvSpPr>
          <p:nvPr>
            <p:ph type="sldNum" sz="quarter" idx="12"/>
          </p:nvPr>
        </p:nvSpPr>
        <p:spPr/>
        <p:txBody>
          <a:bodyPr/>
          <a:lstStyle/>
          <a:p>
            <a:fld id="{86FE23A5-FACF-4036-BE55-7A9C01CA0402}" type="slidenum">
              <a:rPr lang="ar-SA" altLang="en-US" smtClean="0"/>
              <a:pPr/>
              <a:t>‹#›</a:t>
            </a:fld>
            <a:endParaRPr lang="en-US" altLang="en-US"/>
          </a:p>
        </p:txBody>
      </p:sp>
    </p:spTree>
    <p:extLst>
      <p:ext uri="{BB962C8B-B14F-4D97-AF65-F5344CB8AC3E}">
        <p14:creationId xmlns:p14="http://schemas.microsoft.com/office/powerpoint/2010/main" val="3305776634"/>
      </p:ext>
    </p:extLst>
  </p:cSld>
  <p:clrMapOvr>
    <a:masterClrMapping/>
  </p:clrMapOvr>
  <p:transition>
    <p:split orient="vert" dir="in"/>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pPr>
              <a:defRPr/>
            </a:pPr>
            <a:endParaRPr lang="en-US" altLang="en-US"/>
          </a:p>
        </p:txBody>
      </p:sp>
      <p:sp>
        <p:nvSpPr>
          <p:cNvPr id="8" name="Footer Placeholder 7"/>
          <p:cNvSpPr>
            <a:spLocks noGrp="1"/>
          </p:cNvSpPr>
          <p:nvPr>
            <p:ph type="ftr" sz="quarter" idx="11"/>
          </p:nvPr>
        </p:nvSpPr>
        <p:spPr/>
        <p:txBody>
          <a:bodyPr/>
          <a:lstStyle/>
          <a:p>
            <a:pPr>
              <a:defRPr/>
            </a:pPr>
            <a:endParaRPr lang="en-US" altLang="en-US"/>
          </a:p>
        </p:txBody>
      </p:sp>
      <p:sp>
        <p:nvSpPr>
          <p:cNvPr id="9" name="Slide Number Placeholder 8"/>
          <p:cNvSpPr>
            <a:spLocks noGrp="1"/>
          </p:cNvSpPr>
          <p:nvPr>
            <p:ph type="sldNum" sz="quarter" idx="12"/>
          </p:nvPr>
        </p:nvSpPr>
        <p:spPr/>
        <p:txBody>
          <a:bodyPr/>
          <a:lstStyle/>
          <a:p>
            <a:fld id="{F9BBE5E7-7664-45A7-A50B-FDA8BAA4051A}" type="slidenum">
              <a:rPr lang="ar-SA" altLang="en-US" smtClean="0"/>
              <a:pPr/>
              <a:t>‹#›</a:t>
            </a:fld>
            <a:endParaRPr lang="en-US" altLang="en-US"/>
          </a:p>
        </p:txBody>
      </p:sp>
    </p:spTree>
    <p:extLst>
      <p:ext uri="{BB962C8B-B14F-4D97-AF65-F5344CB8AC3E}">
        <p14:creationId xmlns:p14="http://schemas.microsoft.com/office/powerpoint/2010/main" val="3704727266"/>
      </p:ext>
    </p:extLst>
  </p:cSld>
  <p:clrMapOvr>
    <a:masterClrMapping/>
  </p:clrMapOvr>
  <p:transition>
    <p:split orient="vert" dir="in"/>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pPr>
              <a:defRPr/>
            </a:pPr>
            <a:endParaRPr lang="en-US" altLang="en-US"/>
          </a:p>
        </p:txBody>
      </p:sp>
      <p:sp>
        <p:nvSpPr>
          <p:cNvPr id="4" name="Footer Placeholder 3"/>
          <p:cNvSpPr>
            <a:spLocks noGrp="1"/>
          </p:cNvSpPr>
          <p:nvPr>
            <p:ph type="ftr" sz="quarter" idx="11"/>
          </p:nvPr>
        </p:nvSpPr>
        <p:spPr/>
        <p:txBody>
          <a:bodyPr/>
          <a:lstStyle/>
          <a:p>
            <a:pPr>
              <a:defRPr/>
            </a:pPr>
            <a:endParaRPr lang="en-US" altLang="en-US"/>
          </a:p>
        </p:txBody>
      </p:sp>
      <p:sp>
        <p:nvSpPr>
          <p:cNvPr id="5" name="Slide Number Placeholder 4"/>
          <p:cNvSpPr>
            <a:spLocks noGrp="1"/>
          </p:cNvSpPr>
          <p:nvPr>
            <p:ph type="sldNum" sz="quarter" idx="12"/>
          </p:nvPr>
        </p:nvSpPr>
        <p:spPr/>
        <p:txBody>
          <a:bodyPr/>
          <a:lstStyle/>
          <a:p>
            <a:fld id="{238F5D1D-44DD-451C-8BD3-1213EFA9CB8E}" type="slidenum">
              <a:rPr lang="ar-SA" altLang="en-US" smtClean="0"/>
              <a:pPr/>
              <a:t>‹#›</a:t>
            </a:fld>
            <a:endParaRPr lang="en-US" altLang="en-US"/>
          </a:p>
        </p:txBody>
      </p:sp>
    </p:spTree>
    <p:extLst>
      <p:ext uri="{BB962C8B-B14F-4D97-AF65-F5344CB8AC3E}">
        <p14:creationId xmlns:p14="http://schemas.microsoft.com/office/powerpoint/2010/main" val="492329487"/>
      </p:ext>
    </p:extLst>
  </p:cSld>
  <p:clrMapOvr>
    <a:masterClrMapping/>
  </p:clrMapOvr>
  <p:transition>
    <p:split orient="vert" dir="in"/>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endParaRPr lang="en-US" altLang="en-US"/>
          </a:p>
        </p:txBody>
      </p:sp>
      <p:sp>
        <p:nvSpPr>
          <p:cNvPr id="3" name="Footer Placeholder 2"/>
          <p:cNvSpPr>
            <a:spLocks noGrp="1"/>
          </p:cNvSpPr>
          <p:nvPr>
            <p:ph type="ftr" sz="quarter" idx="11"/>
          </p:nvPr>
        </p:nvSpPr>
        <p:spPr/>
        <p:txBody>
          <a:bodyPr/>
          <a:lstStyle/>
          <a:p>
            <a:pPr>
              <a:defRPr/>
            </a:pPr>
            <a:endParaRPr lang="en-US" altLang="en-US"/>
          </a:p>
        </p:txBody>
      </p:sp>
      <p:sp>
        <p:nvSpPr>
          <p:cNvPr id="4" name="Slide Number Placeholder 3"/>
          <p:cNvSpPr>
            <a:spLocks noGrp="1"/>
          </p:cNvSpPr>
          <p:nvPr>
            <p:ph type="sldNum" sz="quarter" idx="12"/>
          </p:nvPr>
        </p:nvSpPr>
        <p:spPr/>
        <p:txBody>
          <a:bodyPr/>
          <a:lstStyle/>
          <a:p>
            <a:fld id="{8EC217EA-71C7-461D-BDD8-DB1690F520B3}" type="slidenum">
              <a:rPr lang="ar-SA" altLang="en-US" smtClean="0"/>
              <a:pPr/>
              <a:t>‹#›</a:t>
            </a:fld>
            <a:endParaRPr lang="en-US" altLang="en-US"/>
          </a:p>
        </p:txBody>
      </p:sp>
    </p:spTree>
    <p:extLst>
      <p:ext uri="{BB962C8B-B14F-4D97-AF65-F5344CB8AC3E}">
        <p14:creationId xmlns:p14="http://schemas.microsoft.com/office/powerpoint/2010/main" val="2163622477"/>
      </p:ext>
    </p:extLst>
  </p:cSld>
  <p:clrMapOvr>
    <a:masterClrMapping/>
  </p:clrMapOvr>
  <p:transition>
    <p:split orient="vert" dir="in"/>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n-US" altLang="en-US"/>
          </a:p>
        </p:txBody>
      </p:sp>
      <p:sp>
        <p:nvSpPr>
          <p:cNvPr id="6" name="Footer Placeholder 5"/>
          <p:cNvSpPr>
            <a:spLocks noGrp="1"/>
          </p:cNvSpPr>
          <p:nvPr>
            <p:ph type="ftr" sz="quarter" idx="11"/>
          </p:nvPr>
        </p:nvSpPr>
        <p:spPr/>
        <p:txBody>
          <a:bodyPr/>
          <a:lstStyle/>
          <a:p>
            <a:pPr>
              <a:defRPr/>
            </a:pPr>
            <a:endParaRPr lang="en-US" altLang="en-US"/>
          </a:p>
        </p:txBody>
      </p:sp>
      <p:sp>
        <p:nvSpPr>
          <p:cNvPr id="7" name="Slide Number Placeholder 6"/>
          <p:cNvSpPr>
            <a:spLocks noGrp="1"/>
          </p:cNvSpPr>
          <p:nvPr>
            <p:ph type="sldNum" sz="quarter" idx="12"/>
          </p:nvPr>
        </p:nvSpPr>
        <p:spPr/>
        <p:txBody>
          <a:bodyPr/>
          <a:lstStyle/>
          <a:p>
            <a:fld id="{83268F51-5C81-4F20-9293-71990E264820}" type="slidenum">
              <a:rPr lang="ar-SA" altLang="en-US" smtClean="0"/>
              <a:pPr/>
              <a:t>‹#›</a:t>
            </a:fld>
            <a:endParaRPr lang="en-US" altLang="en-US"/>
          </a:p>
        </p:txBody>
      </p:sp>
    </p:spTree>
    <p:extLst>
      <p:ext uri="{BB962C8B-B14F-4D97-AF65-F5344CB8AC3E}">
        <p14:creationId xmlns:p14="http://schemas.microsoft.com/office/powerpoint/2010/main" val="1434552298"/>
      </p:ext>
    </p:extLst>
  </p:cSld>
  <p:clrMapOvr>
    <a:masterClrMapping/>
  </p:clrMapOvr>
  <p:transition>
    <p:split orient="vert" dir="in"/>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n-US" altLang="en-US"/>
          </a:p>
        </p:txBody>
      </p:sp>
      <p:sp>
        <p:nvSpPr>
          <p:cNvPr id="6" name="Footer Placeholder 5"/>
          <p:cNvSpPr>
            <a:spLocks noGrp="1"/>
          </p:cNvSpPr>
          <p:nvPr>
            <p:ph type="ftr" sz="quarter" idx="11"/>
          </p:nvPr>
        </p:nvSpPr>
        <p:spPr/>
        <p:txBody>
          <a:bodyPr/>
          <a:lstStyle/>
          <a:p>
            <a:pPr>
              <a:defRPr/>
            </a:pPr>
            <a:endParaRPr lang="en-US" altLang="en-US"/>
          </a:p>
        </p:txBody>
      </p:sp>
      <p:sp>
        <p:nvSpPr>
          <p:cNvPr id="7" name="Slide Number Placeholder 6"/>
          <p:cNvSpPr>
            <a:spLocks noGrp="1"/>
          </p:cNvSpPr>
          <p:nvPr>
            <p:ph type="sldNum" sz="quarter" idx="12"/>
          </p:nvPr>
        </p:nvSpPr>
        <p:spPr/>
        <p:txBody>
          <a:bodyPr/>
          <a:lstStyle/>
          <a:p>
            <a:fld id="{22905633-4953-44A8-98CD-5EA1C25173E7}" type="slidenum">
              <a:rPr lang="ar-SA" altLang="en-US" smtClean="0"/>
              <a:pPr/>
              <a:t>‹#›</a:t>
            </a:fld>
            <a:endParaRPr lang="en-US" altLang="en-US"/>
          </a:p>
        </p:txBody>
      </p:sp>
    </p:spTree>
    <p:extLst>
      <p:ext uri="{BB962C8B-B14F-4D97-AF65-F5344CB8AC3E}">
        <p14:creationId xmlns:p14="http://schemas.microsoft.com/office/powerpoint/2010/main" val="3343858452"/>
      </p:ext>
    </p:extLst>
  </p:cSld>
  <p:clrMapOvr>
    <a:masterClrMapping/>
  </p:clrMapOvr>
  <p:transition>
    <p:split orient="vert" dir="in"/>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en-US" alt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n-US" alt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8D64AED-CA75-4863-86A6-4C5916E447A3}" type="slidenum">
              <a:rPr lang="ar-SA" altLang="en-US" smtClean="0"/>
              <a:pPr/>
              <a:t>‹#›</a:t>
            </a:fld>
            <a:endParaRPr lang="en-US" altLang="en-US"/>
          </a:p>
        </p:txBody>
      </p:sp>
    </p:spTree>
    <p:extLst>
      <p:ext uri="{BB962C8B-B14F-4D97-AF65-F5344CB8AC3E}">
        <p14:creationId xmlns:p14="http://schemas.microsoft.com/office/powerpoint/2010/main" val="2353197363"/>
      </p:ext>
    </p:extLst>
  </p:cSld>
  <p:clrMap bg1="lt1" tx1="dk1" bg2="lt2" tx2="dk2" accent1="accent1" accent2="accent2" accent3="accent3" accent4="accent4" accent5="accent5" accent6="accent6" hlink="hlink" folHlink="folHlink"/>
  <p:sldLayoutIdLst>
    <p:sldLayoutId id="2147483752" r:id="rId1"/>
    <p:sldLayoutId id="2147483753" r:id="rId2"/>
    <p:sldLayoutId id="2147483754" r:id="rId3"/>
    <p:sldLayoutId id="2147483755" r:id="rId4"/>
    <p:sldLayoutId id="2147483756" r:id="rId5"/>
    <p:sldLayoutId id="2147483757" r:id="rId6"/>
    <p:sldLayoutId id="2147483758" r:id="rId7"/>
    <p:sldLayoutId id="2147483759" r:id="rId8"/>
    <p:sldLayoutId id="2147483760" r:id="rId9"/>
    <p:sldLayoutId id="2147483761" r:id="rId10"/>
    <p:sldLayoutId id="2147483762" r:id="rId11"/>
    <p:sldLayoutId id="2147483763" r:id="rId12"/>
    <p:sldLayoutId id="2147483764" r:id="rId13"/>
    <p:sldLayoutId id="2147483765" r:id="rId14"/>
    <p:sldLayoutId id="2147483766" r:id="rId15"/>
    <p:sldLayoutId id="2147483767" r:id="rId16"/>
  </p:sldLayoutIdLst>
  <p:transition>
    <p:split orient="vert"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0" presetClass="entr" presetSubtype="0" decel="10000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strVal val="#ppt_w+.3"/>
                                          </p:val>
                                        </p:tav>
                                        <p:tav tm="100000">
                                          <p:val>
                                            <p:strVal val="#ppt_w"/>
                                          </p:val>
                                        </p:tav>
                                      </p:tavLst>
                                    </p:anim>
                                    <p:anim calcmode="lin" valueType="num">
                                      <p:cBhvr>
                                        <p:cTn id="8" dur="1000" fill="hold"/>
                                        <p:tgtEl>
                                          <p:spTgt spid="2"/>
                                        </p:tgtEl>
                                        <p:attrNameLst>
                                          <p:attrName>ppt_h</p:attrName>
                                        </p:attrNameLst>
                                      </p:cBhvr>
                                      <p:tavLst>
                                        <p:tav tm="0">
                                          <p:val>
                                            <p:strVal val="#ppt_h"/>
                                          </p:val>
                                        </p:tav>
                                        <p:tav tm="100000">
                                          <p:val>
                                            <p:strVal val="#ppt_h"/>
                                          </p:val>
                                        </p:tav>
                                      </p:tavLst>
                                    </p:anim>
                                    <p:animEffect transition="in" filter="fade">
                                      <p:cBhvr>
                                        <p:cTn id="9" dur="1000"/>
                                        <p:tgtEl>
                                          <p:spTgt spid="2"/>
                                        </p:tgtEl>
                                      </p:cBhvr>
                                    </p:animEffect>
                                  </p:childTnLst>
                                </p:cTn>
                              </p:par>
                              <p:par>
                                <p:cTn id="10" presetID="50" presetClass="entr" presetSubtype="0" decel="100000" fill="hold" grpId="0" nodeType="with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 calcmode="lin" valueType="num">
                                      <p:cBhvr>
                                        <p:cTn id="12" dur="500" fill="hold"/>
                                        <p:tgtEl>
                                          <p:spTgt spid="3">
                                            <p:txEl>
                                              <p:pRg st="0" end="0"/>
                                            </p:txEl>
                                          </p:spTgt>
                                        </p:tgtEl>
                                        <p:attrNameLst>
                                          <p:attrName>ppt_w</p:attrName>
                                        </p:attrNameLst>
                                      </p:cBhvr>
                                      <p:tavLst>
                                        <p:tav tm="0">
                                          <p:val>
                                            <p:strVal val="#ppt_w+.3"/>
                                          </p:val>
                                        </p:tav>
                                        <p:tav tm="100000">
                                          <p:val>
                                            <p:strVal val="#ppt_w"/>
                                          </p:val>
                                        </p:tav>
                                      </p:tavLst>
                                    </p:anim>
                                    <p:anim calcmode="lin" valueType="num">
                                      <p:cBhvr>
                                        <p:cTn id="13" dur="500" fill="hold"/>
                                        <p:tgtEl>
                                          <p:spTgt spid="3">
                                            <p:txEl>
                                              <p:pRg st="0" end="0"/>
                                            </p:txEl>
                                          </p:spTgt>
                                        </p:tgtEl>
                                        <p:attrNameLst>
                                          <p:attrName>ppt_h</p:attrName>
                                        </p:attrNameLst>
                                      </p:cBhvr>
                                      <p:tavLst>
                                        <p:tav tm="0">
                                          <p:val>
                                            <p:strVal val="#ppt_h"/>
                                          </p:val>
                                        </p:tav>
                                        <p:tav tm="100000">
                                          <p:val>
                                            <p:strVal val="#ppt_h"/>
                                          </p:val>
                                        </p:tav>
                                      </p:tavLst>
                                    </p:anim>
                                    <p:animEffect transition="in" filter="fade">
                                      <p:cBhvr>
                                        <p:cTn id="14" dur="500"/>
                                        <p:tgtEl>
                                          <p:spTgt spid="3">
                                            <p:txEl>
                                              <p:pRg st="0" end="0"/>
                                            </p:txEl>
                                          </p:spTgt>
                                        </p:tgtEl>
                                      </p:cBhvr>
                                    </p:animEffect>
                                  </p:childTnLst>
                                </p:cTn>
                              </p:par>
                              <p:par>
                                <p:cTn id="15" presetID="50" presetClass="entr" presetSubtype="0" decel="100000" fill="hold" grpId="0" nodeType="with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 calcmode="lin" valueType="num">
                                      <p:cBhvr>
                                        <p:cTn id="17" dur="500" fill="hold"/>
                                        <p:tgtEl>
                                          <p:spTgt spid="3">
                                            <p:txEl>
                                              <p:pRg st="1" end="1"/>
                                            </p:txEl>
                                          </p:spTgt>
                                        </p:tgtEl>
                                        <p:attrNameLst>
                                          <p:attrName>ppt_w</p:attrName>
                                        </p:attrNameLst>
                                      </p:cBhvr>
                                      <p:tavLst>
                                        <p:tav tm="0">
                                          <p:val>
                                            <p:strVal val="#ppt_w+.3"/>
                                          </p:val>
                                        </p:tav>
                                        <p:tav tm="100000">
                                          <p:val>
                                            <p:strVal val="#ppt_w"/>
                                          </p:val>
                                        </p:tav>
                                      </p:tavLst>
                                    </p:anim>
                                    <p:anim calcmode="lin" valueType="num">
                                      <p:cBhvr>
                                        <p:cTn id="18" dur="500" fill="hold"/>
                                        <p:tgtEl>
                                          <p:spTgt spid="3">
                                            <p:txEl>
                                              <p:pRg st="1" end="1"/>
                                            </p:txEl>
                                          </p:spTgt>
                                        </p:tgtEl>
                                        <p:attrNameLst>
                                          <p:attrName>ppt_h</p:attrName>
                                        </p:attrNameLst>
                                      </p:cBhvr>
                                      <p:tavLst>
                                        <p:tav tm="0">
                                          <p:val>
                                            <p:strVal val="#ppt_h"/>
                                          </p:val>
                                        </p:tav>
                                        <p:tav tm="100000">
                                          <p:val>
                                            <p:strVal val="#ppt_h"/>
                                          </p:val>
                                        </p:tav>
                                      </p:tavLst>
                                    </p:anim>
                                    <p:animEffect transition="in" filter="fade">
                                      <p:cBhvr>
                                        <p:cTn id="19" dur="500"/>
                                        <p:tgtEl>
                                          <p:spTgt spid="3">
                                            <p:txEl>
                                              <p:pRg st="1" end="1"/>
                                            </p:txEl>
                                          </p:spTgt>
                                        </p:tgtEl>
                                      </p:cBhvr>
                                    </p:animEffect>
                                  </p:childTnLst>
                                </p:cTn>
                              </p:par>
                              <p:par>
                                <p:cTn id="20" presetID="50" presetClass="entr" presetSubtype="0" decel="100000" fill="hold" grpId="0" nodeType="with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 calcmode="lin" valueType="num">
                                      <p:cBhvr>
                                        <p:cTn id="22" dur="500" fill="hold"/>
                                        <p:tgtEl>
                                          <p:spTgt spid="3">
                                            <p:txEl>
                                              <p:pRg st="2" end="2"/>
                                            </p:txEl>
                                          </p:spTgt>
                                        </p:tgtEl>
                                        <p:attrNameLst>
                                          <p:attrName>ppt_w</p:attrName>
                                        </p:attrNameLst>
                                      </p:cBhvr>
                                      <p:tavLst>
                                        <p:tav tm="0">
                                          <p:val>
                                            <p:strVal val="#ppt_w+.3"/>
                                          </p:val>
                                        </p:tav>
                                        <p:tav tm="100000">
                                          <p:val>
                                            <p:strVal val="#ppt_w"/>
                                          </p:val>
                                        </p:tav>
                                      </p:tavLst>
                                    </p:anim>
                                    <p:anim calcmode="lin" valueType="num">
                                      <p:cBhvr>
                                        <p:cTn id="23" dur="500" fill="hold"/>
                                        <p:tgtEl>
                                          <p:spTgt spid="3">
                                            <p:txEl>
                                              <p:pRg st="2" end="2"/>
                                            </p:txEl>
                                          </p:spTgt>
                                        </p:tgtEl>
                                        <p:attrNameLst>
                                          <p:attrName>ppt_h</p:attrName>
                                        </p:attrNameLst>
                                      </p:cBhvr>
                                      <p:tavLst>
                                        <p:tav tm="0">
                                          <p:val>
                                            <p:strVal val="#ppt_h"/>
                                          </p:val>
                                        </p:tav>
                                        <p:tav tm="100000">
                                          <p:val>
                                            <p:strVal val="#ppt_h"/>
                                          </p:val>
                                        </p:tav>
                                      </p:tavLst>
                                    </p:anim>
                                    <p:animEffect transition="in" filter="fade">
                                      <p:cBhvr>
                                        <p:cTn id="24" dur="500"/>
                                        <p:tgtEl>
                                          <p:spTgt spid="3">
                                            <p:txEl>
                                              <p:pRg st="2" end="2"/>
                                            </p:txEl>
                                          </p:spTgt>
                                        </p:tgtEl>
                                      </p:cBhvr>
                                    </p:animEffect>
                                  </p:childTnLst>
                                </p:cTn>
                              </p:par>
                              <p:par>
                                <p:cTn id="25" presetID="50" presetClass="entr" presetSubtype="0" decel="100000" fill="hold" grpId="0" nodeType="with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 calcmode="lin" valueType="num">
                                      <p:cBhvr>
                                        <p:cTn id="27" dur="500" fill="hold"/>
                                        <p:tgtEl>
                                          <p:spTgt spid="3">
                                            <p:txEl>
                                              <p:pRg st="3" end="3"/>
                                            </p:txEl>
                                          </p:spTgt>
                                        </p:tgtEl>
                                        <p:attrNameLst>
                                          <p:attrName>ppt_w</p:attrName>
                                        </p:attrNameLst>
                                      </p:cBhvr>
                                      <p:tavLst>
                                        <p:tav tm="0">
                                          <p:val>
                                            <p:strVal val="#ppt_w+.3"/>
                                          </p:val>
                                        </p:tav>
                                        <p:tav tm="100000">
                                          <p:val>
                                            <p:strVal val="#ppt_w"/>
                                          </p:val>
                                        </p:tav>
                                      </p:tavLst>
                                    </p:anim>
                                    <p:anim calcmode="lin" valueType="num">
                                      <p:cBhvr>
                                        <p:cTn id="28" dur="500" fill="hold"/>
                                        <p:tgtEl>
                                          <p:spTgt spid="3">
                                            <p:txEl>
                                              <p:pRg st="3" end="3"/>
                                            </p:txEl>
                                          </p:spTgt>
                                        </p:tgtEl>
                                        <p:attrNameLst>
                                          <p:attrName>ppt_h</p:attrName>
                                        </p:attrNameLst>
                                      </p:cBhvr>
                                      <p:tavLst>
                                        <p:tav tm="0">
                                          <p:val>
                                            <p:strVal val="#ppt_h"/>
                                          </p:val>
                                        </p:tav>
                                        <p:tav tm="100000">
                                          <p:val>
                                            <p:strVal val="#ppt_h"/>
                                          </p:val>
                                        </p:tav>
                                      </p:tavLst>
                                    </p:anim>
                                    <p:animEffect transition="in" filter="fade">
                                      <p:cBhvr>
                                        <p:cTn id="29" dur="500"/>
                                        <p:tgtEl>
                                          <p:spTgt spid="3">
                                            <p:txEl>
                                              <p:pRg st="3" end="3"/>
                                            </p:txEl>
                                          </p:spTgt>
                                        </p:tgtEl>
                                      </p:cBhvr>
                                    </p:animEffect>
                                  </p:childTnLst>
                                </p:cTn>
                              </p:par>
                              <p:par>
                                <p:cTn id="30" presetID="50" presetClass="entr" presetSubtype="0" decel="100000" fill="hold" grpId="0" nodeType="withEffect">
                                  <p:stCondLst>
                                    <p:cond delay="0"/>
                                  </p:stCondLst>
                                  <p:childTnLst>
                                    <p:set>
                                      <p:cBhvr>
                                        <p:cTn id="31" dur="1" fill="hold">
                                          <p:stCondLst>
                                            <p:cond delay="0"/>
                                          </p:stCondLst>
                                        </p:cTn>
                                        <p:tgtEl>
                                          <p:spTgt spid="3">
                                            <p:txEl>
                                              <p:pRg st="4" end="4"/>
                                            </p:txEl>
                                          </p:spTgt>
                                        </p:tgtEl>
                                        <p:attrNameLst>
                                          <p:attrName>style.visibility</p:attrName>
                                        </p:attrNameLst>
                                      </p:cBhvr>
                                      <p:to>
                                        <p:strVal val="visible"/>
                                      </p:to>
                                    </p:set>
                                    <p:anim calcmode="lin" valueType="num">
                                      <p:cBhvr>
                                        <p:cTn id="32" dur="500" fill="hold"/>
                                        <p:tgtEl>
                                          <p:spTgt spid="3">
                                            <p:txEl>
                                              <p:pRg st="4" end="4"/>
                                            </p:txEl>
                                          </p:spTgt>
                                        </p:tgtEl>
                                        <p:attrNameLst>
                                          <p:attrName>ppt_w</p:attrName>
                                        </p:attrNameLst>
                                      </p:cBhvr>
                                      <p:tavLst>
                                        <p:tav tm="0">
                                          <p:val>
                                            <p:strVal val="#ppt_w+.3"/>
                                          </p:val>
                                        </p:tav>
                                        <p:tav tm="100000">
                                          <p:val>
                                            <p:strVal val="#ppt_w"/>
                                          </p:val>
                                        </p:tav>
                                      </p:tavLst>
                                    </p:anim>
                                    <p:anim calcmode="lin" valueType="num">
                                      <p:cBhvr>
                                        <p:cTn id="33" dur="500" fill="hold"/>
                                        <p:tgtEl>
                                          <p:spTgt spid="3">
                                            <p:txEl>
                                              <p:pRg st="4" end="4"/>
                                            </p:txEl>
                                          </p:spTgt>
                                        </p:tgtEl>
                                        <p:attrNameLst>
                                          <p:attrName>ppt_h</p:attrName>
                                        </p:attrNameLst>
                                      </p:cBhvr>
                                      <p:tavLst>
                                        <p:tav tm="0">
                                          <p:val>
                                            <p:strVal val="#ppt_h"/>
                                          </p:val>
                                        </p:tav>
                                        <p:tav tm="100000">
                                          <p:val>
                                            <p:strVal val="#ppt_h"/>
                                          </p:val>
                                        </p:tav>
                                      </p:tavLst>
                                    </p:anim>
                                    <p:animEffect transition="in" filter="fade">
                                      <p:cBhvr>
                                        <p:cTn id="34"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14.xml"/><Relationship Id="rId4" Type="http://schemas.openxmlformats.org/officeDocument/2006/relationships/image" Target="../media/image10.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png"/><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15.xml"/></Relationships>
</file>

<file path=ppt/slides/_rels/slide3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slide" Target="slide3.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15.xml"/></Relationships>
</file>

<file path=ppt/slides/_rels/slide45.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12.xml"/></Relationships>
</file>

<file path=ppt/slides/_rels/slide48.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12.xml"/></Relationships>
</file>

<file path=ppt/slides/_rels/slide49.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0.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29.wmf"/><Relationship Id="rId5" Type="http://schemas.openxmlformats.org/officeDocument/2006/relationships/oleObject" Target="../embeddings/oleObject2.bin"/><Relationship Id="rId4" Type="http://schemas.openxmlformats.org/officeDocument/2006/relationships/image" Target="../media/image28.wmf"/></Relationships>
</file>

<file path=ppt/slides/_rels/slide51.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2.xml"/><Relationship Id="rId1" Type="http://schemas.openxmlformats.org/officeDocument/2006/relationships/vmlDrawing" Target="../drawings/vmlDrawing2.vml"/><Relationship Id="rId4" Type="http://schemas.openxmlformats.org/officeDocument/2006/relationships/image" Target="../media/image30.wmf"/></Relationships>
</file>

<file path=ppt/slides/_rels/slide52.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12.xml"/></Relationships>
</file>

<file path=ppt/slides/_rels/slide53.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33.png"/></Relationships>
</file>

<file path=ppt/slides/_rels/slide54.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34.jpeg"/><Relationship Id="rId1" Type="http://schemas.openxmlformats.org/officeDocument/2006/relationships/slideLayout" Target="../slideLayouts/slideLayout12.xml"/></Relationships>
</file>

<file path=ppt/slides/_rels/slide55.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1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jpeg"/><Relationship Id="rId1" Type="http://schemas.openxmlformats.org/officeDocument/2006/relationships/slideLayout" Target="../slideLayouts/slideLayout1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12.xml"/><Relationship Id="rId4" Type="http://schemas.openxmlformats.org/officeDocument/2006/relationships/image" Target="../media/image5.png"/></Relationships>
</file>

<file path=ppt/slides/_rels/slide60.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12.xml"/></Relationships>
</file>

<file path=ppt/slides/_rels/slide61.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jpe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image" Target="../media/image43.wmf"/><Relationship Id="rId2" Type="http://schemas.openxmlformats.org/officeDocument/2006/relationships/image" Target="../media/image42.png"/><Relationship Id="rId1" Type="http://schemas.openxmlformats.org/officeDocument/2006/relationships/slideLayout" Target="../slideLayouts/slideLayout2.xml"/><Relationship Id="rId4" Type="http://schemas.openxmlformats.org/officeDocument/2006/relationships/image" Target="../media/image44.wmf"/></Relationships>
</file>

<file path=ppt/slides/_rels/slide63.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1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image" Target="../media/image46.jpe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48.jpeg"/><Relationship Id="rId1" Type="http://schemas.openxmlformats.org/officeDocument/2006/relationships/slideLayout" Target="../slideLayouts/slideLayout4.xml"/></Relationships>
</file>

<file path=ppt/slides/_rels/slide73.xml.rels><?xml version="1.0" encoding="UTF-8" standalone="yes"?>
<Relationships xmlns="http://schemas.openxmlformats.org/package/2006/relationships"><Relationship Id="rId2" Type="http://schemas.openxmlformats.org/officeDocument/2006/relationships/image" Target="../media/image50.jpeg"/><Relationship Id="rId1" Type="http://schemas.openxmlformats.org/officeDocument/2006/relationships/slideLayout" Target="../slideLayouts/slideLayout12.xml"/></Relationships>
</file>

<file path=ppt/slides/_rels/slide74.xml.rels><?xml version="1.0" encoding="UTF-8" standalone="yes"?>
<Relationships xmlns="http://schemas.openxmlformats.org/package/2006/relationships"><Relationship Id="rId2" Type="http://schemas.openxmlformats.org/officeDocument/2006/relationships/image" Target="../media/image51.jpeg"/><Relationship Id="rId1" Type="http://schemas.openxmlformats.org/officeDocument/2006/relationships/slideLayout" Target="../slideLayouts/slideLayout16.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1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16.xml"/></Relationships>
</file>

<file path=ppt/slides/_rels/slide83.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23940" name="Rectangle 4"/>
          <p:cNvSpPr>
            <a:spLocks noGrp="1" noChangeArrowheads="1"/>
          </p:cNvSpPr>
          <p:nvPr>
            <p:ph type="title"/>
          </p:nvPr>
        </p:nvSpPr>
        <p:spPr>
          <a:xfrm>
            <a:off x="-47213" y="2668508"/>
            <a:ext cx="9144000" cy="2089150"/>
          </a:xfrm>
          <a:noFill/>
        </p:spPr>
        <p:txBody>
          <a:bodyPr/>
          <a:lstStyle/>
          <a:p>
            <a:pPr algn="ctr" rtl="0"/>
            <a:r>
              <a:rPr lang="en-US" altLang="zh-CN" sz="6600" dirty="0" smtClean="0">
                <a:latin typeface="Algerian" panose="04020705040A02060702" pitchFamily="82" charset="0"/>
                <a:ea typeface="宋体" panose="02010600030101010101" pitchFamily="2" charset="-122"/>
              </a:rPr>
              <a:t>COMPLETE DENTURE OCCLUSION</a:t>
            </a:r>
            <a:endParaRPr lang="en-US" altLang="en-US" sz="6600" dirty="0" smtClean="0">
              <a:latin typeface="Algerian" panose="04020705040A02060702" pitchFamily="82" charset="0"/>
            </a:endParaRPr>
          </a:p>
        </p:txBody>
      </p:sp>
      <p:sp>
        <p:nvSpPr>
          <p:cNvPr id="423941" name="Rectangle 5"/>
          <p:cNvSpPr>
            <a:spLocks noGrp="1" noChangeArrowheads="1"/>
          </p:cNvSpPr>
          <p:nvPr>
            <p:ph idx="1"/>
          </p:nvPr>
        </p:nvSpPr>
        <p:spPr>
          <a:xfrm>
            <a:off x="1331640" y="5517232"/>
            <a:ext cx="6563642" cy="1224136"/>
          </a:xfrm>
          <a:noFill/>
          <a:ln w="57150" cmpd="thinThick">
            <a:solidFill>
              <a:schemeClr val="bg1"/>
            </a:solidFill>
            <a:miter lim="800000"/>
            <a:headEnd/>
            <a:tailEnd/>
          </a:ln>
        </p:spPr>
        <p:txBody>
          <a:bodyPr>
            <a:normAutofit/>
          </a:bodyPr>
          <a:lstStyle/>
          <a:p>
            <a:pPr algn="ctr" rtl="0">
              <a:buFontTx/>
              <a:buNone/>
            </a:pPr>
            <a:endParaRPr lang="en-US" altLang="en-US" sz="1600" b="1" dirty="0" smtClean="0"/>
          </a:p>
          <a:p>
            <a:pPr algn="ctr" rtl="0">
              <a:buFontTx/>
              <a:buNone/>
            </a:pPr>
            <a:r>
              <a:rPr lang="en-US" altLang="en-US" sz="4800" dirty="0" smtClean="0"/>
              <a:t>Dr. </a:t>
            </a:r>
            <a:r>
              <a:rPr lang="en-US" altLang="en-US" sz="4800" dirty="0" err="1" smtClean="0"/>
              <a:t>Monia</a:t>
            </a:r>
            <a:r>
              <a:rPr lang="en-US" altLang="en-US" sz="4800" dirty="0" smtClean="0"/>
              <a:t> MN </a:t>
            </a:r>
            <a:r>
              <a:rPr lang="en-US" altLang="en-US" sz="4800" dirty="0" err="1" smtClean="0"/>
              <a:t>Kandil</a:t>
            </a:r>
            <a:endParaRPr lang="en-US" altLang="en-US" sz="4800" dirty="0" smtClean="0"/>
          </a:p>
        </p:txBody>
      </p:sp>
      <p:sp>
        <p:nvSpPr>
          <p:cNvPr id="4" name="Rectangle 4"/>
          <p:cNvSpPr txBox="1">
            <a:spLocks noChangeArrowheads="1"/>
          </p:cNvSpPr>
          <p:nvPr/>
        </p:nvSpPr>
        <p:spPr bwMode="auto">
          <a:xfrm>
            <a:off x="-35047" y="3861048"/>
            <a:ext cx="9144001" cy="2087562"/>
          </a:xfrm>
          <a:prstGeom prst="rect">
            <a:avLst/>
          </a:prstGeom>
          <a:noFill/>
          <a:ln w="9525">
            <a:noFill/>
            <a:miter lim="800000"/>
            <a:headEnd/>
            <a:tailEnd/>
          </a:ln>
        </p:spPr>
        <p:txBody>
          <a:bodyPr anchor="ctr"/>
          <a:lstStyle/>
          <a:p>
            <a:pPr>
              <a:lnSpc>
                <a:spcPct val="100000"/>
              </a:lnSpc>
              <a:defRPr/>
            </a:pPr>
            <a:r>
              <a:rPr lang="en-US" altLang="zh-CN" sz="4800" b="0" kern="0" dirty="0">
                <a:solidFill>
                  <a:schemeClr val="tx1"/>
                </a:solidFill>
                <a:latin typeface="Algerian" pitchFamily="82" charset="0"/>
                <a:ea typeface="宋体" charset="-122"/>
                <a:cs typeface="+mj-cs"/>
              </a:rPr>
              <a:t>Concepts of OCCLUSION</a:t>
            </a:r>
            <a:endParaRPr lang="en-US" sz="4800" b="0" kern="0" dirty="0">
              <a:solidFill>
                <a:schemeClr val="tx1"/>
              </a:solidFill>
              <a:latin typeface="Algerian" pitchFamily="82" charset="0"/>
              <a:ea typeface="+mj-ea"/>
              <a:cs typeface="+mj-cs"/>
            </a:endParaRPr>
          </a:p>
        </p:txBody>
      </p:sp>
      <p:sp>
        <p:nvSpPr>
          <p:cNvPr id="2" name="TextBox 1"/>
          <p:cNvSpPr txBox="1"/>
          <p:nvPr/>
        </p:nvSpPr>
        <p:spPr>
          <a:xfrm>
            <a:off x="5076056" y="188640"/>
            <a:ext cx="3744416" cy="1898853"/>
          </a:xfrm>
          <a:prstGeom prst="rect">
            <a:avLst/>
          </a:prstGeom>
          <a:noFill/>
        </p:spPr>
        <p:txBody>
          <a:bodyPr wrap="square" rtlCol="0">
            <a:spAutoFit/>
          </a:bodyPr>
          <a:lstStyle/>
          <a:p>
            <a:r>
              <a:rPr lang="ar-IQ" sz="2800" dirty="0" smtClean="0">
                <a:solidFill>
                  <a:schemeClr val="tx1"/>
                </a:solidFill>
              </a:rPr>
              <a:t>صناعة اسنان \ خامس</a:t>
            </a:r>
          </a:p>
          <a:p>
            <a:r>
              <a:rPr lang="ar-IQ" sz="2800" dirty="0" err="1" smtClean="0">
                <a:solidFill>
                  <a:schemeClr val="tx1"/>
                </a:solidFill>
              </a:rPr>
              <a:t>د.منية</a:t>
            </a:r>
            <a:r>
              <a:rPr lang="ar-IQ" sz="2800" dirty="0" smtClean="0">
                <a:solidFill>
                  <a:schemeClr val="tx1"/>
                </a:solidFill>
              </a:rPr>
              <a:t> م6</a:t>
            </a:r>
          </a:p>
          <a:p>
            <a:r>
              <a:rPr lang="ar-IQ" sz="2800" dirty="0" smtClean="0">
                <a:solidFill>
                  <a:schemeClr val="tx1"/>
                </a:solidFill>
              </a:rPr>
              <a:t>5-12-2016</a:t>
            </a:r>
            <a:endParaRPr lang="en-US" sz="2800" dirty="0">
              <a:solidFill>
                <a:schemeClr val="tx1"/>
              </a:solidFill>
            </a:endParaRPr>
          </a:p>
        </p:txBody>
      </p:sp>
    </p:spTree>
  </p:cSld>
  <p:clrMapOvr>
    <a:masterClrMapping/>
  </p:clrMapOvr>
  <p:transition>
    <p:split orient="vert" dir="in"/>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0" presetClass="entr" presetSubtype="0" decel="100000" fill="hold" grpId="0" nodeType="afterEffect">
                                  <p:stCondLst>
                                    <p:cond delay="0"/>
                                  </p:stCondLst>
                                  <p:childTnLst>
                                    <p:set>
                                      <p:cBhvr>
                                        <p:cTn id="6" dur="1" fill="hold">
                                          <p:stCondLst>
                                            <p:cond delay="0"/>
                                          </p:stCondLst>
                                        </p:cTn>
                                        <p:tgtEl>
                                          <p:spTgt spid="423940"/>
                                        </p:tgtEl>
                                        <p:attrNameLst>
                                          <p:attrName>style.visibility</p:attrName>
                                        </p:attrNameLst>
                                      </p:cBhvr>
                                      <p:to>
                                        <p:strVal val="visible"/>
                                      </p:to>
                                    </p:set>
                                    <p:anim calcmode="lin" valueType="num">
                                      <p:cBhvr>
                                        <p:cTn id="7" dur="1000" fill="hold"/>
                                        <p:tgtEl>
                                          <p:spTgt spid="423940"/>
                                        </p:tgtEl>
                                        <p:attrNameLst>
                                          <p:attrName>ppt_w</p:attrName>
                                        </p:attrNameLst>
                                      </p:cBhvr>
                                      <p:tavLst>
                                        <p:tav tm="0">
                                          <p:val>
                                            <p:strVal val="#ppt_w+.3"/>
                                          </p:val>
                                        </p:tav>
                                        <p:tav tm="100000">
                                          <p:val>
                                            <p:strVal val="#ppt_w"/>
                                          </p:val>
                                        </p:tav>
                                      </p:tavLst>
                                    </p:anim>
                                    <p:anim calcmode="lin" valueType="num">
                                      <p:cBhvr>
                                        <p:cTn id="8" dur="1000" fill="hold"/>
                                        <p:tgtEl>
                                          <p:spTgt spid="423940"/>
                                        </p:tgtEl>
                                        <p:attrNameLst>
                                          <p:attrName>ppt_h</p:attrName>
                                        </p:attrNameLst>
                                      </p:cBhvr>
                                      <p:tavLst>
                                        <p:tav tm="0">
                                          <p:val>
                                            <p:strVal val="#ppt_h"/>
                                          </p:val>
                                        </p:tav>
                                        <p:tav tm="100000">
                                          <p:val>
                                            <p:strVal val="#ppt_h"/>
                                          </p:val>
                                        </p:tav>
                                      </p:tavLst>
                                    </p:anim>
                                    <p:animEffect transition="in" filter="fade">
                                      <p:cBhvr>
                                        <p:cTn id="9" dur="1000"/>
                                        <p:tgtEl>
                                          <p:spTgt spid="423940"/>
                                        </p:tgtEl>
                                      </p:cBhvr>
                                    </p:animEffect>
                                  </p:childTnLst>
                                </p:cTn>
                              </p:par>
                              <p:par>
                                <p:cTn id="10" presetID="50" presetClass="entr" presetSubtype="0" decel="100000" fill="hold" grpId="0" nodeType="withEffect">
                                  <p:stCondLst>
                                    <p:cond delay="0"/>
                                  </p:stCondLst>
                                  <p:childTnLst>
                                    <p:set>
                                      <p:cBhvr>
                                        <p:cTn id="11" dur="1" fill="hold">
                                          <p:stCondLst>
                                            <p:cond delay="0"/>
                                          </p:stCondLst>
                                        </p:cTn>
                                        <p:tgtEl>
                                          <p:spTgt spid="423941">
                                            <p:bg/>
                                          </p:spTgt>
                                        </p:tgtEl>
                                        <p:attrNameLst>
                                          <p:attrName>style.visibility</p:attrName>
                                        </p:attrNameLst>
                                      </p:cBhvr>
                                      <p:to>
                                        <p:strVal val="visible"/>
                                      </p:to>
                                    </p:set>
                                    <p:anim calcmode="lin" valueType="num">
                                      <p:cBhvr>
                                        <p:cTn id="12" dur="1000" fill="hold"/>
                                        <p:tgtEl>
                                          <p:spTgt spid="423941">
                                            <p:bg/>
                                          </p:spTgt>
                                        </p:tgtEl>
                                        <p:attrNameLst>
                                          <p:attrName>ppt_w</p:attrName>
                                        </p:attrNameLst>
                                      </p:cBhvr>
                                      <p:tavLst>
                                        <p:tav tm="0">
                                          <p:val>
                                            <p:strVal val="#ppt_w+.3"/>
                                          </p:val>
                                        </p:tav>
                                        <p:tav tm="100000">
                                          <p:val>
                                            <p:strVal val="#ppt_w"/>
                                          </p:val>
                                        </p:tav>
                                      </p:tavLst>
                                    </p:anim>
                                    <p:anim calcmode="lin" valueType="num">
                                      <p:cBhvr>
                                        <p:cTn id="13" dur="1000" fill="hold"/>
                                        <p:tgtEl>
                                          <p:spTgt spid="423941">
                                            <p:bg/>
                                          </p:spTgt>
                                        </p:tgtEl>
                                        <p:attrNameLst>
                                          <p:attrName>ppt_h</p:attrName>
                                        </p:attrNameLst>
                                      </p:cBhvr>
                                      <p:tavLst>
                                        <p:tav tm="0">
                                          <p:val>
                                            <p:strVal val="#ppt_h"/>
                                          </p:val>
                                        </p:tav>
                                        <p:tav tm="100000">
                                          <p:val>
                                            <p:strVal val="#ppt_h"/>
                                          </p:val>
                                        </p:tav>
                                      </p:tavLst>
                                    </p:anim>
                                    <p:animEffect transition="in" filter="fade">
                                      <p:cBhvr>
                                        <p:cTn id="14" dur="1000"/>
                                        <p:tgtEl>
                                          <p:spTgt spid="423941">
                                            <p:bg/>
                                          </p:spTgt>
                                        </p:tgtEl>
                                      </p:cBhvr>
                                    </p:animEffect>
                                  </p:childTnLst>
                                </p:cTn>
                              </p:par>
                            </p:childTnLst>
                          </p:cTn>
                        </p:par>
                      </p:childTnLst>
                    </p:cTn>
                  </p:par>
                  <p:par>
                    <p:cTn id="15" fill="hold">
                      <p:stCondLst>
                        <p:cond delay="indefinite"/>
                      </p:stCondLst>
                      <p:childTnLst>
                        <p:par>
                          <p:cTn id="16" fill="hold">
                            <p:stCondLst>
                              <p:cond delay="0"/>
                            </p:stCondLst>
                            <p:childTnLst>
                              <p:par>
                                <p:cTn id="17" presetID="50" presetClass="entr" presetSubtype="0" decel="100000" fill="hold" grpId="0" nodeType="clickEffect">
                                  <p:stCondLst>
                                    <p:cond delay="0"/>
                                  </p:stCondLst>
                                  <p:childTnLst>
                                    <p:set>
                                      <p:cBhvr>
                                        <p:cTn id="18" dur="1" fill="hold">
                                          <p:stCondLst>
                                            <p:cond delay="0"/>
                                          </p:stCondLst>
                                        </p:cTn>
                                        <p:tgtEl>
                                          <p:spTgt spid="423941">
                                            <p:txEl>
                                              <p:pRg st="1" end="1"/>
                                            </p:txEl>
                                          </p:spTgt>
                                        </p:tgtEl>
                                        <p:attrNameLst>
                                          <p:attrName>style.visibility</p:attrName>
                                        </p:attrNameLst>
                                      </p:cBhvr>
                                      <p:to>
                                        <p:strVal val="visible"/>
                                      </p:to>
                                    </p:set>
                                    <p:anim calcmode="lin" valueType="num">
                                      <p:cBhvr>
                                        <p:cTn id="19" dur="1000" fill="hold"/>
                                        <p:tgtEl>
                                          <p:spTgt spid="423941">
                                            <p:txEl>
                                              <p:pRg st="1" end="1"/>
                                            </p:txEl>
                                          </p:spTgt>
                                        </p:tgtEl>
                                        <p:attrNameLst>
                                          <p:attrName>ppt_w</p:attrName>
                                        </p:attrNameLst>
                                      </p:cBhvr>
                                      <p:tavLst>
                                        <p:tav tm="0">
                                          <p:val>
                                            <p:strVal val="#ppt_w+.3"/>
                                          </p:val>
                                        </p:tav>
                                        <p:tav tm="100000">
                                          <p:val>
                                            <p:strVal val="#ppt_w"/>
                                          </p:val>
                                        </p:tav>
                                      </p:tavLst>
                                    </p:anim>
                                    <p:anim calcmode="lin" valueType="num">
                                      <p:cBhvr>
                                        <p:cTn id="20" dur="1000" fill="hold"/>
                                        <p:tgtEl>
                                          <p:spTgt spid="423941">
                                            <p:txEl>
                                              <p:pRg st="1" end="1"/>
                                            </p:txEl>
                                          </p:spTgt>
                                        </p:tgtEl>
                                        <p:attrNameLst>
                                          <p:attrName>ppt_h</p:attrName>
                                        </p:attrNameLst>
                                      </p:cBhvr>
                                      <p:tavLst>
                                        <p:tav tm="0">
                                          <p:val>
                                            <p:strVal val="#ppt_h"/>
                                          </p:val>
                                        </p:tav>
                                        <p:tav tm="100000">
                                          <p:val>
                                            <p:strVal val="#ppt_h"/>
                                          </p:val>
                                        </p:tav>
                                      </p:tavLst>
                                    </p:anim>
                                    <p:animEffect transition="in" filter="fade">
                                      <p:cBhvr>
                                        <p:cTn id="21" dur="1000"/>
                                        <p:tgtEl>
                                          <p:spTgt spid="423941">
                                            <p:txEl>
                                              <p:pRg st="1" end="1"/>
                                            </p:txEl>
                                          </p:spTgt>
                                        </p:tgtEl>
                                      </p:cBhvr>
                                    </p:animEffect>
                                  </p:childTnLst>
                                </p:cTn>
                              </p:par>
                              <p:par>
                                <p:cTn id="22" presetID="17" presetClass="entr" presetSubtype="10" fill="hold" grpId="1" nodeType="withEffect">
                                  <p:stCondLst>
                                    <p:cond delay="0"/>
                                  </p:stCondLst>
                                  <p:childTnLst>
                                    <p:set>
                                      <p:cBhvr>
                                        <p:cTn id="23" dur="1" fill="hold">
                                          <p:stCondLst>
                                            <p:cond delay="0"/>
                                          </p:stCondLst>
                                        </p:cTn>
                                        <p:tgtEl>
                                          <p:spTgt spid="423941">
                                            <p:bg/>
                                          </p:spTgt>
                                        </p:tgtEl>
                                        <p:attrNameLst>
                                          <p:attrName>style.visibility</p:attrName>
                                        </p:attrNameLst>
                                      </p:cBhvr>
                                      <p:to>
                                        <p:strVal val="visible"/>
                                      </p:to>
                                    </p:set>
                                    <p:anim calcmode="lin" valueType="num">
                                      <p:cBhvr>
                                        <p:cTn id="24" dur="500" fill="hold"/>
                                        <p:tgtEl>
                                          <p:spTgt spid="423941">
                                            <p:bg/>
                                          </p:spTgt>
                                        </p:tgtEl>
                                        <p:attrNameLst>
                                          <p:attrName>ppt_w</p:attrName>
                                        </p:attrNameLst>
                                      </p:cBhvr>
                                      <p:tavLst>
                                        <p:tav tm="0">
                                          <p:val>
                                            <p:fltVal val="0"/>
                                          </p:val>
                                        </p:tav>
                                        <p:tav tm="100000">
                                          <p:val>
                                            <p:strVal val="#ppt_w"/>
                                          </p:val>
                                        </p:tav>
                                      </p:tavLst>
                                    </p:anim>
                                    <p:anim calcmode="lin" valueType="num">
                                      <p:cBhvr>
                                        <p:cTn id="25" dur="500" fill="hold"/>
                                        <p:tgtEl>
                                          <p:spTgt spid="423941">
                                            <p:bg/>
                                          </p:spTgt>
                                        </p:tgtEl>
                                        <p:attrNameLst>
                                          <p:attrName>ppt_h</p:attrName>
                                        </p:attrNameLst>
                                      </p:cBhvr>
                                      <p:tavLst>
                                        <p:tav tm="0">
                                          <p:val>
                                            <p:strVal val="#ppt_h"/>
                                          </p:val>
                                        </p:tav>
                                        <p:tav tm="100000">
                                          <p:val>
                                            <p:strVal val="#ppt_h"/>
                                          </p:val>
                                        </p:tav>
                                      </p:tavLst>
                                    </p:anim>
                                  </p:childTnLst>
                                </p:cTn>
                              </p:par>
                              <p:par>
                                <p:cTn id="26" presetID="17" presetClass="entr" presetSubtype="10" fill="hold" grpId="1" nodeType="withEffect">
                                  <p:stCondLst>
                                    <p:cond delay="0"/>
                                  </p:stCondLst>
                                  <p:childTnLst>
                                    <p:set>
                                      <p:cBhvr>
                                        <p:cTn id="27" dur="1" fill="hold">
                                          <p:stCondLst>
                                            <p:cond delay="0"/>
                                          </p:stCondLst>
                                        </p:cTn>
                                        <p:tgtEl>
                                          <p:spTgt spid="423941">
                                            <p:txEl>
                                              <p:pRg st="1" end="1"/>
                                            </p:txEl>
                                          </p:spTgt>
                                        </p:tgtEl>
                                        <p:attrNameLst>
                                          <p:attrName>style.visibility</p:attrName>
                                        </p:attrNameLst>
                                      </p:cBhvr>
                                      <p:to>
                                        <p:strVal val="visible"/>
                                      </p:to>
                                    </p:set>
                                    <p:anim calcmode="lin" valueType="num">
                                      <p:cBhvr>
                                        <p:cTn id="28" dur="500" fill="hold"/>
                                        <p:tgtEl>
                                          <p:spTgt spid="423941">
                                            <p:txEl>
                                              <p:pRg st="1" end="1"/>
                                            </p:txEl>
                                          </p:spTgt>
                                        </p:tgtEl>
                                        <p:attrNameLst>
                                          <p:attrName>ppt_w</p:attrName>
                                        </p:attrNameLst>
                                      </p:cBhvr>
                                      <p:tavLst>
                                        <p:tav tm="0">
                                          <p:val>
                                            <p:fltVal val="0"/>
                                          </p:val>
                                        </p:tav>
                                        <p:tav tm="100000">
                                          <p:val>
                                            <p:strVal val="#ppt_w"/>
                                          </p:val>
                                        </p:tav>
                                      </p:tavLst>
                                    </p:anim>
                                    <p:anim calcmode="lin" valueType="num">
                                      <p:cBhvr>
                                        <p:cTn id="29" dur="500" fill="hold"/>
                                        <p:tgtEl>
                                          <p:spTgt spid="423941">
                                            <p:txEl>
                                              <p:pRg st="1" end="1"/>
                                            </p:txEl>
                                          </p:spTgt>
                                        </p:tgtEl>
                                        <p:attrNameLst>
                                          <p:attrName>ppt_h</p:attrName>
                                        </p:attrNameLst>
                                      </p:cBhvr>
                                      <p:tavLst>
                                        <p:tav tm="0">
                                          <p:val>
                                            <p:strVal val="#ppt_h"/>
                                          </p:val>
                                        </p:tav>
                                        <p:tav tm="100000">
                                          <p:val>
                                            <p:strVal val="#ppt_h"/>
                                          </p:val>
                                        </p:tav>
                                      </p:tavLst>
                                    </p:anim>
                                  </p:childTnLst>
                                </p:cTn>
                              </p:par>
                            </p:childTnLst>
                          </p:cTn>
                        </p:par>
                        <p:par>
                          <p:cTn id="30" fill="hold" nodeType="afterGroup">
                            <p:stCondLst>
                              <p:cond delay="1000"/>
                            </p:stCondLst>
                            <p:childTnLst>
                              <p:par>
                                <p:cTn id="31" presetID="50" presetClass="entr" presetSubtype="0" decel="10000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000" fill="hold"/>
                                        <p:tgtEl>
                                          <p:spTgt spid="4"/>
                                        </p:tgtEl>
                                        <p:attrNameLst>
                                          <p:attrName>ppt_w</p:attrName>
                                        </p:attrNameLst>
                                      </p:cBhvr>
                                      <p:tavLst>
                                        <p:tav tm="0">
                                          <p:val>
                                            <p:strVal val="#ppt_w+.3"/>
                                          </p:val>
                                        </p:tav>
                                        <p:tav tm="100000">
                                          <p:val>
                                            <p:strVal val="#ppt_w"/>
                                          </p:val>
                                        </p:tav>
                                      </p:tavLst>
                                    </p:anim>
                                    <p:anim calcmode="lin" valueType="num">
                                      <p:cBhvr>
                                        <p:cTn id="34" dur="1000" fill="hold"/>
                                        <p:tgtEl>
                                          <p:spTgt spid="4"/>
                                        </p:tgtEl>
                                        <p:attrNameLst>
                                          <p:attrName>ppt_h</p:attrName>
                                        </p:attrNameLst>
                                      </p:cBhvr>
                                      <p:tavLst>
                                        <p:tav tm="0">
                                          <p:val>
                                            <p:strVal val="#ppt_h"/>
                                          </p:val>
                                        </p:tav>
                                        <p:tav tm="100000">
                                          <p:val>
                                            <p:strVal val="#ppt_h"/>
                                          </p:val>
                                        </p:tav>
                                      </p:tavLst>
                                    </p:anim>
                                    <p:animEffect transition="in" filter="fade">
                                      <p:cBhvr>
                                        <p:cTn id="35"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3940" grpId="0"/>
      <p:bldP spid="423941" grpId="0" build="p" animBg="1"/>
      <p:bldP spid="423941" grpId="1" build="p" animBg="1"/>
      <p:bldP spid="4" grpId="0"/>
    </p:bldLst>
  </p:timing>
</p:sld>
</file>

<file path=ppt/slides/slide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83366" name="Rectangle 6"/>
          <p:cNvSpPr>
            <a:spLocks noGrp="1" noChangeArrowheads="1"/>
          </p:cNvSpPr>
          <p:nvPr>
            <p:ph type="title"/>
          </p:nvPr>
        </p:nvSpPr>
        <p:spPr>
          <a:xfrm>
            <a:off x="685800" y="404813"/>
            <a:ext cx="7772400" cy="1143000"/>
          </a:xfrm>
          <a:noFill/>
        </p:spPr>
        <p:txBody>
          <a:bodyPr/>
          <a:lstStyle/>
          <a:p>
            <a:pPr algn="l" rtl="0"/>
            <a:r>
              <a:rPr lang="en-US" altLang="en-US" sz="3600" b="1" u="sng" smtClean="0">
                <a:solidFill>
                  <a:schemeClr val="tx1"/>
                </a:solidFill>
                <a:latin typeface="Tahoma" panose="020B0604030504040204" pitchFamily="34" charset="0"/>
                <a:cs typeface="Tahoma" panose="020B0604030504040204" pitchFamily="34" charset="0"/>
              </a:rPr>
              <a:t>Freedom of centric </a:t>
            </a:r>
            <a:br>
              <a:rPr lang="en-US" altLang="en-US" sz="3600" b="1" u="sng" smtClean="0">
                <a:solidFill>
                  <a:schemeClr val="tx1"/>
                </a:solidFill>
                <a:latin typeface="Tahoma" panose="020B0604030504040204" pitchFamily="34" charset="0"/>
                <a:cs typeface="Tahoma" panose="020B0604030504040204" pitchFamily="34" charset="0"/>
              </a:rPr>
            </a:br>
            <a:r>
              <a:rPr lang="en-US" altLang="en-US" sz="3600" b="1" u="sng" smtClean="0">
                <a:solidFill>
                  <a:schemeClr val="tx1"/>
                </a:solidFill>
                <a:latin typeface="Tahoma" panose="020B0604030504040204" pitchFamily="34" charset="0"/>
                <a:cs typeface="Tahoma" panose="020B0604030504040204" pitchFamily="34" charset="0"/>
              </a:rPr>
              <a:t>(Long centric)</a:t>
            </a:r>
          </a:p>
        </p:txBody>
      </p:sp>
      <p:sp>
        <p:nvSpPr>
          <p:cNvPr id="783363" name="Rectangle 3"/>
          <p:cNvSpPr>
            <a:spLocks noGrp="1" noChangeArrowheads="1"/>
          </p:cNvSpPr>
          <p:nvPr>
            <p:ph type="body" sz="half" idx="1"/>
          </p:nvPr>
        </p:nvSpPr>
        <p:spPr>
          <a:xfrm>
            <a:off x="0" y="1628775"/>
            <a:ext cx="5292725" cy="4114800"/>
          </a:xfrm>
        </p:spPr>
        <p:txBody>
          <a:bodyPr>
            <a:normAutofit fontScale="92500" lnSpcReduction="20000"/>
          </a:bodyPr>
          <a:lstStyle/>
          <a:p>
            <a:pPr marL="0" indent="0" algn="l" rtl="0">
              <a:lnSpc>
                <a:spcPct val="120000"/>
              </a:lnSpc>
              <a:buFontTx/>
              <a:buNone/>
            </a:pPr>
            <a:r>
              <a:rPr lang="en-US" altLang="en-US" sz="2800" b="1" smtClean="0">
                <a:solidFill>
                  <a:schemeClr val="tx1"/>
                </a:solidFill>
                <a:latin typeface="Comic Sans MS" panose="030F0702030302020204" pitchFamily="66" charset="0"/>
              </a:rPr>
              <a:t>This flat region, having a length of </a:t>
            </a:r>
            <a:r>
              <a:rPr lang="en-US" altLang="en-US" sz="3600" b="1" u="sng" smtClean="0">
                <a:solidFill>
                  <a:schemeClr val="tx1"/>
                </a:solidFill>
                <a:latin typeface="Comic Sans MS" panose="030F0702030302020204" pitchFamily="66" charset="0"/>
              </a:rPr>
              <a:t>0.5-1mm,</a:t>
            </a:r>
            <a:r>
              <a:rPr lang="en-US" altLang="en-US" sz="2800" b="1" smtClean="0">
                <a:solidFill>
                  <a:schemeClr val="tx1"/>
                </a:solidFill>
                <a:latin typeface="Comic Sans MS" panose="030F0702030302020204" pitchFamily="66" charset="0"/>
              </a:rPr>
              <a:t> gives the mandible freedom to close in Centric or slightly anterior to it </a:t>
            </a:r>
            <a:r>
              <a:rPr lang="en-US" altLang="en-US" sz="3600" b="1" u="sng" smtClean="0">
                <a:solidFill>
                  <a:schemeClr val="tx1"/>
                </a:solidFill>
                <a:latin typeface="Comic Sans MS" panose="030F0702030302020204" pitchFamily="66" charset="0"/>
              </a:rPr>
              <a:t>without any interference or without any changes in vertical dimension . </a:t>
            </a:r>
          </a:p>
        </p:txBody>
      </p:sp>
      <p:pic>
        <p:nvPicPr>
          <p:cNvPr id="783367" name="Picture 7" descr="freedom"/>
          <p:cNvPicPr>
            <a:picLocks noGrp="1" noChangeAspect="1" noChangeArrowheads="1"/>
          </p:cNvPicPr>
          <p:nvPr>
            <p:ph sz="quarter" idx="2"/>
          </p:nvPr>
        </p:nvPicPr>
        <p:blipFill>
          <a:blip r:embed="rId2">
            <a:lum bright="-24000" contrast="54000"/>
            <a:extLst>
              <a:ext uri="{28A0092B-C50C-407E-A947-70E740481C1C}">
                <a14:useLocalDpi xmlns:a14="http://schemas.microsoft.com/office/drawing/2010/main" val="0"/>
              </a:ext>
            </a:extLst>
          </a:blip>
          <a:srcRect/>
          <a:stretch>
            <a:fillRect/>
          </a:stretch>
        </p:blipFill>
        <p:spPr>
          <a:xfrm>
            <a:off x="5226050" y="1844675"/>
            <a:ext cx="3810000" cy="1730375"/>
          </a:xfrm>
          <a:noFill/>
          <a:ln w="76200" cmpd="tri">
            <a:solidFill>
              <a:srgbClr val="002162"/>
            </a:solidFill>
            <a:miter lim="800000"/>
            <a:headEnd/>
            <a:tailEnd/>
          </a:ln>
        </p:spPr>
      </p:pic>
      <p:pic>
        <p:nvPicPr>
          <p:cNvPr id="783369" name="Picture 9" descr="Sharry~8"/>
          <p:cNvPicPr>
            <a:picLocks noGrp="1" noChangeAspect="1" noChangeArrowheads="1"/>
          </p:cNvPicPr>
          <p:nvPr>
            <p:ph sz="quarter" idx="3"/>
          </p:nvPr>
        </p:nvPicPr>
        <p:blipFill>
          <a:blip r:embed="rId3" cstate="print">
            <a:lum bright="-6000" contrast="30000"/>
            <a:extLst>
              <a:ext uri="{28A0092B-C50C-407E-A947-70E740481C1C}">
                <a14:useLocalDpi xmlns:a14="http://schemas.microsoft.com/office/drawing/2010/main" val="0"/>
              </a:ext>
            </a:extLst>
          </a:blip>
          <a:srcRect/>
          <a:stretch>
            <a:fillRect/>
          </a:stretch>
        </p:blipFill>
        <p:spPr>
          <a:xfrm>
            <a:off x="5983288" y="3790950"/>
            <a:ext cx="2476500" cy="1981200"/>
          </a:xfrm>
          <a:noFill/>
          <a:ln w="76200">
            <a:solidFill>
              <a:srgbClr val="002162"/>
            </a:solidFill>
            <a:miter lim="800000"/>
            <a:headEnd/>
            <a:tailEnd/>
          </a:ln>
        </p:spPr>
      </p:pic>
    </p:spTree>
  </p:cSld>
  <p:clrMapOvr>
    <a:masterClrMapping/>
  </p:clrMapOvr>
  <p:transition>
    <p:split orient="vert" dir="in"/>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0" presetClass="entr" presetSubtype="0" decel="100000" fill="hold" grpId="1" nodeType="withEffect">
                                  <p:stCondLst>
                                    <p:cond delay="0"/>
                                  </p:stCondLst>
                                  <p:childTnLst>
                                    <p:set>
                                      <p:cBhvr>
                                        <p:cTn id="6" dur="1" fill="hold">
                                          <p:stCondLst>
                                            <p:cond delay="0"/>
                                          </p:stCondLst>
                                        </p:cTn>
                                        <p:tgtEl>
                                          <p:spTgt spid="783366"/>
                                        </p:tgtEl>
                                        <p:attrNameLst>
                                          <p:attrName>style.visibility</p:attrName>
                                        </p:attrNameLst>
                                      </p:cBhvr>
                                      <p:to>
                                        <p:strVal val="visible"/>
                                      </p:to>
                                    </p:set>
                                    <p:anim calcmode="lin" valueType="num">
                                      <p:cBhvr>
                                        <p:cTn id="7" dur="1000" fill="hold"/>
                                        <p:tgtEl>
                                          <p:spTgt spid="783366"/>
                                        </p:tgtEl>
                                        <p:attrNameLst>
                                          <p:attrName>ppt_w</p:attrName>
                                        </p:attrNameLst>
                                      </p:cBhvr>
                                      <p:tavLst>
                                        <p:tav tm="0">
                                          <p:val>
                                            <p:strVal val="#ppt_w+.3"/>
                                          </p:val>
                                        </p:tav>
                                        <p:tav tm="100000">
                                          <p:val>
                                            <p:strVal val="#ppt_w"/>
                                          </p:val>
                                        </p:tav>
                                      </p:tavLst>
                                    </p:anim>
                                    <p:anim calcmode="lin" valueType="num">
                                      <p:cBhvr>
                                        <p:cTn id="8" dur="1000" fill="hold"/>
                                        <p:tgtEl>
                                          <p:spTgt spid="783366"/>
                                        </p:tgtEl>
                                        <p:attrNameLst>
                                          <p:attrName>ppt_h</p:attrName>
                                        </p:attrNameLst>
                                      </p:cBhvr>
                                      <p:tavLst>
                                        <p:tav tm="0">
                                          <p:val>
                                            <p:strVal val="#ppt_h"/>
                                          </p:val>
                                        </p:tav>
                                        <p:tav tm="100000">
                                          <p:val>
                                            <p:strVal val="#ppt_h"/>
                                          </p:val>
                                        </p:tav>
                                      </p:tavLst>
                                    </p:anim>
                                    <p:animEffect transition="in" filter="fade">
                                      <p:cBhvr>
                                        <p:cTn id="9" dur="1000"/>
                                        <p:tgtEl>
                                          <p:spTgt spid="783366"/>
                                        </p:tgtEl>
                                      </p:cBhvr>
                                    </p:animEffect>
                                  </p:childTnLst>
                                </p:cTn>
                              </p:par>
                              <p:par>
                                <p:cTn id="10" presetID="50" presetClass="entr" presetSubtype="0" decel="100000" fill="hold" grpId="0" nodeType="withEffect">
                                  <p:stCondLst>
                                    <p:cond delay="0"/>
                                  </p:stCondLst>
                                  <p:childTnLst>
                                    <p:set>
                                      <p:cBhvr>
                                        <p:cTn id="11" dur="1" fill="hold">
                                          <p:stCondLst>
                                            <p:cond delay="0"/>
                                          </p:stCondLst>
                                        </p:cTn>
                                        <p:tgtEl>
                                          <p:spTgt spid="783363">
                                            <p:txEl>
                                              <p:pRg st="0" end="0"/>
                                            </p:txEl>
                                          </p:spTgt>
                                        </p:tgtEl>
                                        <p:attrNameLst>
                                          <p:attrName>style.visibility</p:attrName>
                                        </p:attrNameLst>
                                      </p:cBhvr>
                                      <p:to>
                                        <p:strVal val="visible"/>
                                      </p:to>
                                    </p:set>
                                    <p:anim calcmode="lin" valueType="num">
                                      <p:cBhvr>
                                        <p:cTn id="12" dur="1000" fill="hold"/>
                                        <p:tgtEl>
                                          <p:spTgt spid="783363">
                                            <p:txEl>
                                              <p:pRg st="0" end="0"/>
                                            </p:txEl>
                                          </p:spTgt>
                                        </p:tgtEl>
                                        <p:attrNameLst>
                                          <p:attrName>ppt_w</p:attrName>
                                        </p:attrNameLst>
                                      </p:cBhvr>
                                      <p:tavLst>
                                        <p:tav tm="0">
                                          <p:val>
                                            <p:strVal val="#ppt_w+.3"/>
                                          </p:val>
                                        </p:tav>
                                        <p:tav tm="100000">
                                          <p:val>
                                            <p:strVal val="#ppt_w"/>
                                          </p:val>
                                        </p:tav>
                                      </p:tavLst>
                                    </p:anim>
                                    <p:anim calcmode="lin" valueType="num">
                                      <p:cBhvr>
                                        <p:cTn id="13" dur="1000" fill="hold"/>
                                        <p:tgtEl>
                                          <p:spTgt spid="783363">
                                            <p:txEl>
                                              <p:pRg st="0" end="0"/>
                                            </p:txEl>
                                          </p:spTgt>
                                        </p:tgtEl>
                                        <p:attrNameLst>
                                          <p:attrName>ppt_h</p:attrName>
                                        </p:attrNameLst>
                                      </p:cBhvr>
                                      <p:tavLst>
                                        <p:tav tm="0">
                                          <p:val>
                                            <p:strVal val="#ppt_h"/>
                                          </p:val>
                                        </p:tav>
                                        <p:tav tm="100000">
                                          <p:val>
                                            <p:strVal val="#ppt_h"/>
                                          </p:val>
                                        </p:tav>
                                      </p:tavLst>
                                    </p:anim>
                                    <p:animEffect transition="in" filter="fade">
                                      <p:cBhvr>
                                        <p:cTn id="14" dur="1000"/>
                                        <p:tgtEl>
                                          <p:spTgt spid="783363">
                                            <p:txEl>
                                              <p:pRg st="0" end="0"/>
                                            </p:txEl>
                                          </p:spTgt>
                                        </p:tgtEl>
                                      </p:cBhvr>
                                    </p:animEffect>
                                  </p:childTnLst>
                                </p:cTn>
                              </p:par>
                              <p:par>
                                <p:cTn id="15" presetID="50" presetClass="entr" presetSubtype="0" decel="100000" fill="hold" grpId="0" nodeType="withEffect">
                                  <p:stCondLst>
                                    <p:cond delay="0"/>
                                  </p:stCondLst>
                                  <p:childTnLst>
                                    <p:set>
                                      <p:cBhvr>
                                        <p:cTn id="16" dur="1" fill="hold">
                                          <p:stCondLst>
                                            <p:cond delay="0"/>
                                          </p:stCondLst>
                                        </p:cTn>
                                        <p:tgtEl>
                                          <p:spTgt spid="783367">
                                            <p:bg/>
                                          </p:spTgt>
                                        </p:tgtEl>
                                        <p:attrNameLst>
                                          <p:attrName>style.visibility</p:attrName>
                                        </p:attrNameLst>
                                      </p:cBhvr>
                                      <p:to>
                                        <p:strVal val="visible"/>
                                      </p:to>
                                    </p:set>
                                    <p:anim calcmode="lin" valueType="num">
                                      <p:cBhvr>
                                        <p:cTn id="17" dur="1000" fill="hold"/>
                                        <p:tgtEl>
                                          <p:spTgt spid="783367">
                                            <p:bg/>
                                          </p:spTgt>
                                        </p:tgtEl>
                                        <p:attrNameLst>
                                          <p:attrName>ppt_w</p:attrName>
                                        </p:attrNameLst>
                                      </p:cBhvr>
                                      <p:tavLst>
                                        <p:tav tm="0">
                                          <p:val>
                                            <p:strVal val="#ppt_w+.3"/>
                                          </p:val>
                                        </p:tav>
                                        <p:tav tm="100000">
                                          <p:val>
                                            <p:strVal val="#ppt_w"/>
                                          </p:val>
                                        </p:tav>
                                      </p:tavLst>
                                    </p:anim>
                                    <p:anim calcmode="lin" valueType="num">
                                      <p:cBhvr>
                                        <p:cTn id="18" dur="1000" fill="hold"/>
                                        <p:tgtEl>
                                          <p:spTgt spid="783367">
                                            <p:bg/>
                                          </p:spTgt>
                                        </p:tgtEl>
                                        <p:attrNameLst>
                                          <p:attrName>ppt_h</p:attrName>
                                        </p:attrNameLst>
                                      </p:cBhvr>
                                      <p:tavLst>
                                        <p:tav tm="0">
                                          <p:val>
                                            <p:strVal val="#ppt_h"/>
                                          </p:val>
                                        </p:tav>
                                        <p:tav tm="100000">
                                          <p:val>
                                            <p:strVal val="#ppt_h"/>
                                          </p:val>
                                        </p:tav>
                                      </p:tavLst>
                                    </p:anim>
                                    <p:animEffect transition="in" filter="fade">
                                      <p:cBhvr>
                                        <p:cTn id="19" dur="1000"/>
                                        <p:tgtEl>
                                          <p:spTgt spid="783367">
                                            <p:bg/>
                                          </p:spTgt>
                                        </p:tgtEl>
                                      </p:cBhvr>
                                    </p:animEffect>
                                  </p:childTnLst>
                                </p:cTn>
                              </p:par>
                              <p:par>
                                <p:cTn id="20" presetID="50" presetClass="entr" presetSubtype="0" decel="100000" fill="hold" grpId="0" nodeType="withEffect">
                                  <p:stCondLst>
                                    <p:cond delay="0"/>
                                  </p:stCondLst>
                                  <p:childTnLst>
                                    <p:set>
                                      <p:cBhvr>
                                        <p:cTn id="21" dur="1" fill="hold">
                                          <p:stCondLst>
                                            <p:cond delay="0"/>
                                          </p:stCondLst>
                                        </p:cTn>
                                        <p:tgtEl>
                                          <p:spTgt spid="783369">
                                            <p:bg/>
                                          </p:spTgt>
                                        </p:tgtEl>
                                        <p:attrNameLst>
                                          <p:attrName>style.visibility</p:attrName>
                                        </p:attrNameLst>
                                      </p:cBhvr>
                                      <p:to>
                                        <p:strVal val="visible"/>
                                      </p:to>
                                    </p:set>
                                    <p:anim calcmode="lin" valueType="num">
                                      <p:cBhvr>
                                        <p:cTn id="22" dur="1000" fill="hold"/>
                                        <p:tgtEl>
                                          <p:spTgt spid="783369">
                                            <p:bg/>
                                          </p:spTgt>
                                        </p:tgtEl>
                                        <p:attrNameLst>
                                          <p:attrName>ppt_w</p:attrName>
                                        </p:attrNameLst>
                                      </p:cBhvr>
                                      <p:tavLst>
                                        <p:tav tm="0">
                                          <p:val>
                                            <p:strVal val="#ppt_w+.3"/>
                                          </p:val>
                                        </p:tav>
                                        <p:tav tm="100000">
                                          <p:val>
                                            <p:strVal val="#ppt_w"/>
                                          </p:val>
                                        </p:tav>
                                      </p:tavLst>
                                    </p:anim>
                                    <p:anim calcmode="lin" valueType="num">
                                      <p:cBhvr>
                                        <p:cTn id="23" dur="1000" fill="hold"/>
                                        <p:tgtEl>
                                          <p:spTgt spid="783369">
                                            <p:bg/>
                                          </p:spTgt>
                                        </p:tgtEl>
                                        <p:attrNameLst>
                                          <p:attrName>ppt_h</p:attrName>
                                        </p:attrNameLst>
                                      </p:cBhvr>
                                      <p:tavLst>
                                        <p:tav tm="0">
                                          <p:val>
                                            <p:strVal val="#ppt_h"/>
                                          </p:val>
                                        </p:tav>
                                        <p:tav tm="100000">
                                          <p:val>
                                            <p:strVal val="#ppt_h"/>
                                          </p:val>
                                        </p:tav>
                                      </p:tavLst>
                                    </p:anim>
                                    <p:animEffect transition="in" filter="fade">
                                      <p:cBhvr>
                                        <p:cTn id="24" dur="1000"/>
                                        <p:tgtEl>
                                          <p:spTgt spid="783369">
                                            <p:bg/>
                                          </p:spTgt>
                                        </p:tgtEl>
                                      </p:cBhvr>
                                    </p:animEffect>
                                  </p:childTnLst>
                                </p:cTn>
                              </p:par>
                              <p:par>
                                <p:cTn id="25" presetID="50" presetClass="entr" presetSubtype="0" decel="100000" fill="hold" grpId="0" nodeType="withEffect">
                                  <p:stCondLst>
                                    <p:cond delay="0"/>
                                  </p:stCondLst>
                                  <p:childTnLst>
                                    <p:set>
                                      <p:cBhvr>
                                        <p:cTn id="26" dur="1" fill="hold">
                                          <p:stCondLst>
                                            <p:cond delay="0"/>
                                          </p:stCondLst>
                                        </p:cTn>
                                        <p:tgtEl>
                                          <p:spTgt spid="783366"/>
                                        </p:tgtEl>
                                        <p:attrNameLst>
                                          <p:attrName>style.visibility</p:attrName>
                                        </p:attrNameLst>
                                      </p:cBhvr>
                                      <p:to>
                                        <p:strVal val="visible"/>
                                      </p:to>
                                    </p:set>
                                    <p:anim calcmode="lin" valueType="num">
                                      <p:cBhvr>
                                        <p:cTn id="27" dur="1000" fill="hold"/>
                                        <p:tgtEl>
                                          <p:spTgt spid="783366"/>
                                        </p:tgtEl>
                                        <p:attrNameLst>
                                          <p:attrName>ppt_w</p:attrName>
                                        </p:attrNameLst>
                                      </p:cBhvr>
                                      <p:tavLst>
                                        <p:tav tm="0">
                                          <p:val>
                                            <p:strVal val="#ppt_w+.3"/>
                                          </p:val>
                                        </p:tav>
                                        <p:tav tm="100000">
                                          <p:val>
                                            <p:strVal val="#ppt_w"/>
                                          </p:val>
                                        </p:tav>
                                      </p:tavLst>
                                    </p:anim>
                                    <p:anim calcmode="lin" valueType="num">
                                      <p:cBhvr>
                                        <p:cTn id="28" dur="1000" fill="hold"/>
                                        <p:tgtEl>
                                          <p:spTgt spid="783366"/>
                                        </p:tgtEl>
                                        <p:attrNameLst>
                                          <p:attrName>ppt_h</p:attrName>
                                        </p:attrNameLst>
                                      </p:cBhvr>
                                      <p:tavLst>
                                        <p:tav tm="0">
                                          <p:val>
                                            <p:strVal val="#ppt_h"/>
                                          </p:val>
                                        </p:tav>
                                        <p:tav tm="100000">
                                          <p:val>
                                            <p:strVal val="#ppt_h"/>
                                          </p:val>
                                        </p:tav>
                                      </p:tavLst>
                                    </p:anim>
                                    <p:animEffect transition="in" filter="fade">
                                      <p:cBhvr>
                                        <p:cTn id="29" dur="1000"/>
                                        <p:tgtEl>
                                          <p:spTgt spid="78336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83366" grpId="0"/>
      <p:bldP spid="783366" grpId="1"/>
      <p:bldP spid="783363" grpId="0" build="p"/>
      <p:bldP spid="783367" grpId="0" build="p" animBg="1"/>
      <p:bldP spid="783369" grpId="0" build="p" animBg="1"/>
    </p:bldLst>
  </p:timing>
</p:sld>
</file>

<file path=ppt/slides/slide1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79266" name="Rectangle 2"/>
          <p:cNvSpPr>
            <a:spLocks noGrp="1" noChangeArrowheads="1"/>
          </p:cNvSpPr>
          <p:nvPr>
            <p:ph type="title"/>
          </p:nvPr>
        </p:nvSpPr>
        <p:spPr>
          <a:xfrm>
            <a:off x="179388" y="44450"/>
            <a:ext cx="8748712" cy="1143000"/>
          </a:xfrm>
        </p:spPr>
        <p:txBody>
          <a:bodyPr/>
          <a:lstStyle/>
          <a:p>
            <a:pPr algn="l" rtl="0"/>
            <a:r>
              <a:rPr lang="en-US" altLang="en-US" sz="3600" b="1" u="sng" smtClean="0">
                <a:latin typeface="Tahoma" panose="020B0604030504040204" pitchFamily="34" charset="0"/>
              </a:rPr>
              <a:t>Freedom of centric (Long centric)</a:t>
            </a:r>
          </a:p>
        </p:txBody>
      </p:sp>
      <p:sp>
        <p:nvSpPr>
          <p:cNvPr id="15363" name="Text Box 3"/>
          <p:cNvSpPr txBox="1">
            <a:spLocks noChangeArrowheads="1"/>
          </p:cNvSpPr>
          <p:nvPr/>
        </p:nvSpPr>
        <p:spPr bwMode="auto">
          <a:xfrm>
            <a:off x="0" y="1052513"/>
            <a:ext cx="9144000" cy="6796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sz="3600" b="1">
                <a:solidFill>
                  <a:srgbClr val="FFFF00"/>
                </a:solidFill>
                <a:latin typeface="Comic Sans MS" panose="030F0702030302020204" pitchFamily="66" charset="0"/>
                <a:ea typeface="Gungsuh" pitchFamily="18" charset="-127"/>
              </a:defRPr>
            </a:lvl1pPr>
            <a:lvl2pPr marL="742950" indent="-285750">
              <a:defRPr sz="3600" b="1">
                <a:solidFill>
                  <a:srgbClr val="FFFF00"/>
                </a:solidFill>
                <a:latin typeface="Comic Sans MS" panose="030F0702030302020204" pitchFamily="66" charset="0"/>
                <a:ea typeface="Gungsuh" pitchFamily="18" charset="-127"/>
              </a:defRPr>
            </a:lvl2pPr>
            <a:lvl3pPr marL="1143000" indent="-228600">
              <a:defRPr sz="3600" b="1">
                <a:solidFill>
                  <a:srgbClr val="FFFF00"/>
                </a:solidFill>
                <a:latin typeface="Comic Sans MS" panose="030F0702030302020204" pitchFamily="66" charset="0"/>
                <a:ea typeface="Gungsuh" pitchFamily="18" charset="-127"/>
              </a:defRPr>
            </a:lvl3pPr>
            <a:lvl4pPr marL="1600200" indent="-228600">
              <a:defRPr sz="3600" b="1">
                <a:solidFill>
                  <a:srgbClr val="FFFF00"/>
                </a:solidFill>
                <a:latin typeface="Comic Sans MS" panose="030F0702030302020204" pitchFamily="66" charset="0"/>
                <a:ea typeface="Gungsuh" pitchFamily="18" charset="-127"/>
              </a:defRPr>
            </a:lvl4pPr>
            <a:lvl5pPr marL="2057400" indent="-228600">
              <a:defRPr sz="3600" b="1">
                <a:solidFill>
                  <a:srgbClr val="FFFF00"/>
                </a:solidFill>
                <a:latin typeface="Comic Sans MS" panose="030F0702030302020204" pitchFamily="66" charset="0"/>
                <a:ea typeface="Gungsuh" pitchFamily="18" charset="-127"/>
              </a:defRPr>
            </a:lvl5pPr>
            <a:lvl6pPr marL="2514600" indent="-228600" algn="ctr" eaLnBrk="0" fontAlgn="base" hangingPunct="0">
              <a:lnSpc>
                <a:spcPct val="145000"/>
              </a:lnSpc>
              <a:spcBef>
                <a:spcPct val="0"/>
              </a:spcBef>
              <a:spcAft>
                <a:spcPct val="0"/>
              </a:spcAft>
              <a:defRPr sz="3600" b="1">
                <a:solidFill>
                  <a:srgbClr val="FFFF00"/>
                </a:solidFill>
                <a:latin typeface="Comic Sans MS" panose="030F0702030302020204" pitchFamily="66" charset="0"/>
                <a:ea typeface="Gungsuh" pitchFamily="18" charset="-127"/>
              </a:defRPr>
            </a:lvl6pPr>
            <a:lvl7pPr marL="2971800" indent="-228600" algn="ctr" eaLnBrk="0" fontAlgn="base" hangingPunct="0">
              <a:lnSpc>
                <a:spcPct val="145000"/>
              </a:lnSpc>
              <a:spcBef>
                <a:spcPct val="0"/>
              </a:spcBef>
              <a:spcAft>
                <a:spcPct val="0"/>
              </a:spcAft>
              <a:defRPr sz="3600" b="1">
                <a:solidFill>
                  <a:srgbClr val="FFFF00"/>
                </a:solidFill>
                <a:latin typeface="Comic Sans MS" panose="030F0702030302020204" pitchFamily="66" charset="0"/>
                <a:ea typeface="Gungsuh" pitchFamily="18" charset="-127"/>
              </a:defRPr>
            </a:lvl7pPr>
            <a:lvl8pPr marL="3429000" indent="-228600" algn="ctr" eaLnBrk="0" fontAlgn="base" hangingPunct="0">
              <a:lnSpc>
                <a:spcPct val="145000"/>
              </a:lnSpc>
              <a:spcBef>
                <a:spcPct val="0"/>
              </a:spcBef>
              <a:spcAft>
                <a:spcPct val="0"/>
              </a:spcAft>
              <a:defRPr sz="3600" b="1">
                <a:solidFill>
                  <a:srgbClr val="FFFF00"/>
                </a:solidFill>
                <a:latin typeface="Comic Sans MS" panose="030F0702030302020204" pitchFamily="66" charset="0"/>
                <a:ea typeface="Gungsuh" pitchFamily="18" charset="-127"/>
              </a:defRPr>
            </a:lvl8pPr>
            <a:lvl9pPr marL="3886200" indent="-228600" algn="ctr" eaLnBrk="0" fontAlgn="base" hangingPunct="0">
              <a:lnSpc>
                <a:spcPct val="145000"/>
              </a:lnSpc>
              <a:spcBef>
                <a:spcPct val="0"/>
              </a:spcBef>
              <a:spcAft>
                <a:spcPct val="0"/>
              </a:spcAft>
              <a:defRPr sz="3600" b="1">
                <a:solidFill>
                  <a:srgbClr val="FFFF00"/>
                </a:solidFill>
                <a:latin typeface="Comic Sans MS" panose="030F0702030302020204" pitchFamily="66" charset="0"/>
                <a:ea typeface="Gungsuh" pitchFamily="18" charset="-127"/>
              </a:defRPr>
            </a:lvl9pPr>
          </a:lstStyle>
          <a:p>
            <a:r>
              <a:rPr lang="en-US" altLang="en-US" b="0">
                <a:solidFill>
                  <a:schemeClr val="tx1"/>
                </a:solidFill>
              </a:rPr>
              <a:t>When </a:t>
            </a:r>
            <a:r>
              <a:rPr lang="en-US" altLang="en-US" i="1">
                <a:solidFill>
                  <a:schemeClr val="tx1"/>
                </a:solidFill>
              </a:rPr>
              <a:t>cuspless teeth</a:t>
            </a:r>
            <a:r>
              <a:rPr lang="en-US" altLang="en-US" b="0">
                <a:solidFill>
                  <a:schemeClr val="tx1"/>
                </a:solidFill>
              </a:rPr>
              <a:t> are used this freedom exists automatically.</a:t>
            </a:r>
          </a:p>
          <a:p>
            <a:r>
              <a:rPr lang="en-US" altLang="en-US" b="0">
                <a:solidFill>
                  <a:schemeClr val="tx1"/>
                </a:solidFill>
              </a:rPr>
              <a:t>In both situations (using anatomic or non-anatomic teeth) </a:t>
            </a:r>
            <a:r>
              <a:rPr lang="en-US" altLang="en-US" i="1">
                <a:solidFill>
                  <a:schemeClr val="tx1"/>
                </a:solidFill>
              </a:rPr>
              <a:t>the anterior teeth</a:t>
            </a:r>
            <a:r>
              <a:rPr lang="en-US" altLang="en-US" b="0">
                <a:solidFill>
                  <a:schemeClr val="tx1"/>
                </a:solidFill>
              </a:rPr>
              <a:t> are arranged to </a:t>
            </a:r>
            <a:r>
              <a:rPr lang="en-US" altLang="en-US" i="1" u="sng">
                <a:solidFill>
                  <a:schemeClr val="tx1"/>
                </a:solidFill>
              </a:rPr>
              <a:t>allow this freedom of movement</a:t>
            </a:r>
            <a:r>
              <a:rPr lang="en-US" altLang="en-US" b="0">
                <a:solidFill>
                  <a:schemeClr val="tx1"/>
                </a:solidFill>
              </a:rPr>
              <a:t> i.e. enough over-jet &amp; over-bite. </a:t>
            </a:r>
          </a:p>
          <a:p>
            <a:pPr>
              <a:spcBef>
                <a:spcPct val="50000"/>
              </a:spcBef>
            </a:pPr>
            <a:endParaRPr lang="en-US" altLang="en-US">
              <a:solidFill>
                <a:schemeClr val="tx1"/>
              </a:solidFill>
            </a:endParaRPr>
          </a:p>
        </p:txBody>
      </p:sp>
    </p:spTree>
  </p:cSld>
  <p:clrMapOvr>
    <a:masterClrMapping/>
  </p:clrMapOvr>
  <p:transition>
    <p:split orient="vert" dir="in"/>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0" presetClass="entr" presetSubtype="0" decel="100000" fill="hold" grpId="0" nodeType="withEffect">
                                  <p:stCondLst>
                                    <p:cond delay="0"/>
                                  </p:stCondLst>
                                  <p:childTnLst>
                                    <p:set>
                                      <p:cBhvr>
                                        <p:cTn id="6" dur="1" fill="hold">
                                          <p:stCondLst>
                                            <p:cond delay="0"/>
                                          </p:stCondLst>
                                        </p:cTn>
                                        <p:tgtEl>
                                          <p:spTgt spid="779266"/>
                                        </p:tgtEl>
                                        <p:attrNameLst>
                                          <p:attrName>style.visibility</p:attrName>
                                        </p:attrNameLst>
                                      </p:cBhvr>
                                      <p:to>
                                        <p:strVal val="visible"/>
                                      </p:to>
                                    </p:set>
                                    <p:anim calcmode="lin" valueType="num">
                                      <p:cBhvr>
                                        <p:cTn id="7" dur="500" fill="hold"/>
                                        <p:tgtEl>
                                          <p:spTgt spid="779266"/>
                                        </p:tgtEl>
                                        <p:attrNameLst>
                                          <p:attrName>ppt_w</p:attrName>
                                        </p:attrNameLst>
                                      </p:cBhvr>
                                      <p:tavLst>
                                        <p:tav tm="0">
                                          <p:val>
                                            <p:strVal val="#ppt_w+.3"/>
                                          </p:val>
                                        </p:tav>
                                        <p:tav tm="100000">
                                          <p:val>
                                            <p:strVal val="#ppt_w"/>
                                          </p:val>
                                        </p:tav>
                                      </p:tavLst>
                                    </p:anim>
                                    <p:anim calcmode="lin" valueType="num">
                                      <p:cBhvr>
                                        <p:cTn id="8" dur="500" fill="hold"/>
                                        <p:tgtEl>
                                          <p:spTgt spid="779266"/>
                                        </p:tgtEl>
                                        <p:attrNameLst>
                                          <p:attrName>ppt_h</p:attrName>
                                        </p:attrNameLst>
                                      </p:cBhvr>
                                      <p:tavLst>
                                        <p:tav tm="0">
                                          <p:val>
                                            <p:strVal val="#ppt_h"/>
                                          </p:val>
                                        </p:tav>
                                        <p:tav tm="100000">
                                          <p:val>
                                            <p:strVal val="#ppt_h"/>
                                          </p:val>
                                        </p:tav>
                                      </p:tavLst>
                                    </p:anim>
                                    <p:animEffect transition="in" filter="fade">
                                      <p:cBhvr>
                                        <p:cTn id="9" dur="500"/>
                                        <p:tgtEl>
                                          <p:spTgt spid="77926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79266" grpId="0"/>
    </p:bldLst>
  </p:timing>
</p:sld>
</file>

<file path=ppt/slides/slide12.xml><?xml version="1.0" encoding="utf-8"?>
<p:sld xmlns:a="http://schemas.openxmlformats.org/drawingml/2006/main" xmlns:r="http://schemas.openxmlformats.org/officeDocument/2006/relationships" xmlns:p="http://schemas.openxmlformats.org/presentationml/2006/main" showMasterSp="0" showMasterPhAnim="0">
  <p:cSld>
    <p:bg>
      <p:bgPr>
        <a:solidFill>
          <a:schemeClr val="tx1"/>
        </a:solidFill>
        <a:effectLst/>
      </p:bgPr>
    </p:bg>
    <p:spTree>
      <p:nvGrpSpPr>
        <p:cNvPr id="1" name=""/>
        <p:cNvGrpSpPr/>
        <p:nvPr/>
      </p:nvGrpSpPr>
      <p:grpSpPr>
        <a:xfrm>
          <a:off x="0" y="0"/>
          <a:ext cx="0" cy="0"/>
          <a:chOff x="0" y="0"/>
          <a:chExt cx="0" cy="0"/>
        </a:xfrm>
      </p:grpSpPr>
      <p:pic>
        <p:nvPicPr>
          <p:cNvPr id="777218" name="Picture 2" descr="cc"/>
          <p:cNvPicPr>
            <a:picLocks noGrp="1" noChangeAspect="1" noChangeArrowheads="1"/>
          </p:cNvPicPr>
          <p:nvPr>
            <p:ph sz="quarter" idx="1"/>
          </p:nvPr>
        </p:nvPicPr>
        <p:blipFill>
          <a:blip r:embed="rId2">
            <a:lum bright="-12000" contrast="36000"/>
            <a:extLst>
              <a:ext uri="{28A0092B-C50C-407E-A947-70E740481C1C}">
                <a14:useLocalDpi xmlns:a14="http://schemas.microsoft.com/office/drawing/2010/main" val="0"/>
              </a:ext>
            </a:extLst>
          </a:blip>
          <a:srcRect/>
          <a:stretch>
            <a:fillRect/>
          </a:stretch>
        </p:blipFill>
        <p:spPr>
          <a:xfrm>
            <a:off x="1352786" y="620688"/>
            <a:ext cx="5294869" cy="3025006"/>
          </a:xfrm>
          <a:solidFill>
            <a:schemeClr val="bg1"/>
          </a:solidFill>
          <a:ln>
            <a:solidFill>
              <a:schemeClr val="tx1"/>
            </a:solidFill>
          </a:ln>
        </p:spPr>
      </p:pic>
      <p:sp>
        <p:nvSpPr>
          <p:cNvPr id="2" name="Content Placeholder 1"/>
          <p:cNvSpPr>
            <a:spLocks noGrp="1"/>
          </p:cNvSpPr>
          <p:nvPr>
            <p:ph sz="quarter" idx="2"/>
          </p:nvPr>
        </p:nvSpPr>
        <p:spPr/>
        <p:txBody>
          <a:bodyPr/>
          <a:lstStyle/>
          <a:p>
            <a:endParaRPr lang="en-US"/>
          </a:p>
        </p:txBody>
      </p:sp>
      <p:pic>
        <p:nvPicPr>
          <p:cNvPr id="16391" name="Picture 17" descr="OSBORN37"/>
          <p:cNvPicPr>
            <a:picLocks noGrp="1" noChangeAspect="1" noChangeArrowheads="1"/>
          </p:cNvPicPr>
          <p:nvPr>
            <p:ph sz="quarter" idx="3"/>
          </p:nvPr>
        </p:nvPicPr>
        <p:blipFill>
          <a:blip r:embed="rId3">
            <a:lum bright="-42000" contrast="66000"/>
            <a:extLst>
              <a:ext uri="{28A0092B-C50C-407E-A947-70E740481C1C}">
                <a14:useLocalDpi xmlns:a14="http://schemas.microsoft.com/office/drawing/2010/main" val="0"/>
              </a:ext>
            </a:extLst>
          </a:blip>
          <a:srcRect/>
          <a:stretch>
            <a:fillRect/>
          </a:stretch>
        </p:blipFill>
        <p:spPr>
          <a:xfrm>
            <a:off x="251520" y="943769"/>
            <a:ext cx="1608137" cy="2665413"/>
          </a:xfrm>
          <a:solidFill>
            <a:schemeClr val="bg1"/>
          </a:solidFill>
          <a:ln>
            <a:solidFill>
              <a:schemeClr val="tx1"/>
            </a:solidFill>
          </a:ln>
        </p:spPr>
      </p:pic>
      <p:pic>
        <p:nvPicPr>
          <p:cNvPr id="16388" name="Picture 6" descr="WINKLE~3"/>
          <p:cNvPicPr>
            <a:picLocks noGrp="1" noChangeAspect="1" noChangeArrowheads="1"/>
          </p:cNvPicPr>
          <p:nvPr>
            <p:ph sz="quarter" idx="4"/>
          </p:nvPr>
        </p:nvPicPr>
        <p:blipFill>
          <a:blip r:embed="rId4">
            <a:lum bright="-18000" contrast="72000"/>
            <a:extLst>
              <a:ext uri="{28A0092B-C50C-407E-A947-70E740481C1C}">
                <a14:useLocalDpi xmlns:a14="http://schemas.microsoft.com/office/drawing/2010/main" val="0"/>
              </a:ext>
            </a:extLst>
          </a:blip>
          <a:srcRect/>
          <a:stretch>
            <a:fillRect/>
          </a:stretch>
        </p:blipFill>
        <p:spPr>
          <a:xfrm>
            <a:off x="6819388" y="369094"/>
            <a:ext cx="2159000" cy="3240088"/>
          </a:xfrm>
          <a:solidFill>
            <a:schemeClr val="bg1"/>
          </a:solidFill>
          <a:ln>
            <a:solidFill>
              <a:schemeClr val="tx1"/>
            </a:solidFill>
          </a:ln>
        </p:spPr>
      </p:pic>
      <p:sp>
        <p:nvSpPr>
          <p:cNvPr id="16389" name="Text Box 4"/>
          <p:cNvSpPr txBox="1">
            <a:spLocks noChangeArrowheads="1"/>
          </p:cNvSpPr>
          <p:nvPr/>
        </p:nvSpPr>
        <p:spPr bwMode="auto">
          <a:xfrm>
            <a:off x="900113" y="3933825"/>
            <a:ext cx="7200900" cy="2655888"/>
          </a:xfrm>
          <a:prstGeom prst="rect">
            <a:avLst/>
          </a:prstGeom>
          <a:solidFill>
            <a:schemeClr val="bg1"/>
          </a:solidFill>
          <a:ln>
            <a:solidFill>
              <a:schemeClr val="tx1"/>
            </a:solidFill>
          </a:ln>
        </p:spPr>
        <p:txBody>
          <a:bodyPr>
            <a:spAutoFit/>
          </a:bodyPr>
          <a:lstStyle>
            <a:lvl1pPr>
              <a:defRPr sz="3600" b="1">
                <a:solidFill>
                  <a:srgbClr val="FFFF00"/>
                </a:solidFill>
                <a:latin typeface="Comic Sans MS" panose="030F0702030302020204" pitchFamily="66" charset="0"/>
                <a:ea typeface="Gungsuh" pitchFamily="18" charset="-127"/>
              </a:defRPr>
            </a:lvl1pPr>
            <a:lvl2pPr marL="742950" indent="-285750">
              <a:defRPr sz="3600" b="1">
                <a:solidFill>
                  <a:srgbClr val="FFFF00"/>
                </a:solidFill>
                <a:latin typeface="Comic Sans MS" panose="030F0702030302020204" pitchFamily="66" charset="0"/>
                <a:ea typeface="Gungsuh" pitchFamily="18" charset="-127"/>
              </a:defRPr>
            </a:lvl2pPr>
            <a:lvl3pPr marL="1143000" indent="-228600">
              <a:defRPr sz="3600" b="1">
                <a:solidFill>
                  <a:srgbClr val="FFFF00"/>
                </a:solidFill>
                <a:latin typeface="Comic Sans MS" panose="030F0702030302020204" pitchFamily="66" charset="0"/>
                <a:ea typeface="Gungsuh" pitchFamily="18" charset="-127"/>
              </a:defRPr>
            </a:lvl3pPr>
            <a:lvl4pPr marL="1600200" indent="-228600">
              <a:defRPr sz="3600" b="1">
                <a:solidFill>
                  <a:srgbClr val="FFFF00"/>
                </a:solidFill>
                <a:latin typeface="Comic Sans MS" panose="030F0702030302020204" pitchFamily="66" charset="0"/>
                <a:ea typeface="Gungsuh" pitchFamily="18" charset="-127"/>
              </a:defRPr>
            </a:lvl4pPr>
            <a:lvl5pPr marL="2057400" indent="-228600">
              <a:defRPr sz="3600" b="1">
                <a:solidFill>
                  <a:srgbClr val="FFFF00"/>
                </a:solidFill>
                <a:latin typeface="Comic Sans MS" panose="030F0702030302020204" pitchFamily="66" charset="0"/>
                <a:ea typeface="Gungsuh" pitchFamily="18" charset="-127"/>
              </a:defRPr>
            </a:lvl5pPr>
            <a:lvl6pPr marL="2514600" indent="-228600" algn="ctr" eaLnBrk="0" fontAlgn="base" hangingPunct="0">
              <a:lnSpc>
                <a:spcPct val="145000"/>
              </a:lnSpc>
              <a:spcBef>
                <a:spcPct val="0"/>
              </a:spcBef>
              <a:spcAft>
                <a:spcPct val="0"/>
              </a:spcAft>
              <a:defRPr sz="3600" b="1">
                <a:solidFill>
                  <a:srgbClr val="FFFF00"/>
                </a:solidFill>
                <a:latin typeface="Comic Sans MS" panose="030F0702030302020204" pitchFamily="66" charset="0"/>
                <a:ea typeface="Gungsuh" pitchFamily="18" charset="-127"/>
              </a:defRPr>
            </a:lvl6pPr>
            <a:lvl7pPr marL="2971800" indent="-228600" algn="ctr" eaLnBrk="0" fontAlgn="base" hangingPunct="0">
              <a:lnSpc>
                <a:spcPct val="145000"/>
              </a:lnSpc>
              <a:spcBef>
                <a:spcPct val="0"/>
              </a:spcBef>
              <a:spcAft>
                <a:spcPct val="0"/>
              </a:spcAft>
              <a:defRPr sz="3600" b="1">
                <a:solidFill>
                  <a:srgbClr val="FFFF00"/>
                </a:solidFill>
                <a:latin typeface="Comic Sans MS" panose="030F0702030302020204" pitchFamily="66" charset="0"/>
                <a:ea typeface="Gungsuh" pitchFamily="18" charset="-127"/>
              </a:defRPr>
            </a:lvl7pPr>
            <a:lvl8pPr marL="3429000" indent="-228600" algn="ctr" eaLnBrk="0" fontAlgn="base" hangingPunct="0">
              <a:lnSpc>
                <a:spcPct val="145000"/>
              </a:lnSpc>
              <a:spcBef>
                <a:spcPct val="0"/>
              </a:spcBef>
              <a:spcAft>
                <a:spcPct val="0"/>
              </a:spcAft>
              <a:defRPr sz="3600" b="1">
                <a:solidFill>
                  <a:srgbClr val="FFFF00"/>
                </a:solidFill>
                <a:latin typeface="Comic Sans MS" panose="030F0702030302020204" pitchFamily="66" charset="0"/>
                <a:ea typeface="Gungsuh" pitchFamily="18" charset="-127"/>
              </a:defRPr>
            </a:lvl8pPr>
            <a:lvl9pPr marL="3886200" indent="-228600" algn="ctr" eaLnBrk="0" fontAlgn="base" hangingPunct="0">
              <a:lnSpc>
                <a:spcPct val="145000"/>
              </a:lnSpc>
              <a:spcBef>
                <a:spcPct val="0"/>
              </a:spcBef>
              <a:spcAft>
                <a:spcPct val="0"/>
              </a:spcAft>
              <a:defRPr sz="3600" b="1">
                <a:solidFill>
                  <a:srgbClr val="FFFF00"/>
                </a:solidFill>
                <a:latin typeface="Comic Sans MS" panose="030F0702030302020204" pitchFamily="66" charset="0"/>
                <a:ea typeface="Gungsuh" pitchFamily="18" charset="-127"/>
              </a:defRPr>
            </a:lvl9pPr>
          </a:lstStyle>
          <a:p>
            <a:pPr>
              <a:lnSpc>
                <a:spcPct val="120000"/>
              </a:lnSpc>
            </a:pPr>
            <a:r>
              <a:rPr lang="en-US" altLang="en-US" sz="2800">
                <a:solidFill>
                  <a:schemeClr val="tx1"/>
                </a:solidFill>
              </a:rPr>
              <a:t>the occlusal surface of the teeth could be altered to allow freedom of tooth movement in harmony with the rotation of condyle. (from hinge position to habitual intercuspal position).</a:t>
            </a:r>
          </a:p>
        </p:txBody>
      </p:sp>
      <p:sp>
        <p:nvSpPr>
          <p:cNvPr id="16392" name="Rectangle 19"/>
          <p:cNvSpPr>
            <a:spLocks noChangeArrowheads="1"/>
          </p:cNvSpPr>
          <p:nvPr/>
        </p:nvSpPr>
        <p:spPr bwMode="auto">
          <a:xfrm>
            <a:off x="6156176" y="1731963"/>
            <a:ext cx="288925" cy="288925"/>
          </a:xfrm>
          <a:prstGeom prst="rect">
            <a:avLst/>
          </a:prstGeom>
          <a:solidFill>
            <a:schemeClr val="bg1"/>
          </a:solidFill>
          <a:ln>
            <a:solidFill>
              <a:schemeClr val="tx1"/>
            </a:solidFill>
          </a:ln>
        </p:spPr>
        <p:txBody>
          <a:bodyPr wrap="none" lIns="93600" tIns="46800" rIns="93600" bIns="46800" anchor="ctr"/>
          <a:lstStyle>
            <a:lvl1pPr>
              <a:defRPr sz="3600" b="1">
                <a:solidFill>
                  <a:srgbClr val="FFFF00"/>
                </a:solidFill>
                <a:latin typeface="Comic Sans MS" panose="030F0702030302020204" pitchFamily="66" charset="0"/>
                <a:ea typeface="Gungsuh" pitchFamily="18" charset="-127"/>
              </a:defRPr>
            </a:lvl1pPr>
            <a:lvl2pPr marL="742950" indent="-285750">
              <a:defRPr sz="3600" b="1">
                <a:solidFill>
                  <a:srgbClr val="FFFF00"/>
                </a:solidFill>
                <a:latin typeface="Comic Sans MS" panose="030F0702030302020204" pitchFamily="66" charset="0"/>
                <a:ea typeface="Gungsuh" pitchFamily="18" charset="-127"/>
              </a:defRPr>
            </a:lvl2pPr>
            <a:lvl3pPr marL="1143000" indent="-228600">
              <a:defRPr sz="3600" b="1">
                <a:solidFill>
                  <a:srgbClr val="FFFF00"/>
                </a:solidFill>
                <a:latin typeface="Comic Sans MS" panose="030F0702030302020204" pitchFamily="66" charset="0"/>
                <a:ea typeface="Gungsuh" pitchFamily="18" charset="-127"/>
              </a:defRPr>
            </a:lvl3pPr>
            <a:lvl4pPr marL="1600200" indent="-228600">
              <a:defRPr sz="3600" b="1">
                <a:solidFill>
                  <a:srgbClr val="FFFF00"/>
                </a:solidFill>
                <a:latin typeface="Comic Sans MS" panose="030F0702030302020204" pitchFamily="66" charset="0"/>
                <a:ea typeface="Gungsuh" pitchFamily="18" charset="-127"/>
              </a:defRPr>
            </a:lvl4pPr>
            <a:lvl5pPr marL="2057400" indent="-228600">
              <a:defRPr sz="3600" b="1">
                <a:solidFill>
                  <a:srgbClr val="FFFF00"/>
                </a:solidFill>
                <a:latin typeface="Comic Sans MS" panose="030F0702030302020204" pitchFamily="66" charset="0"/>
                <a:ea typeface="Gungsuh" pitchFamily="18" charset="-127"/>
              </a:defRPr>
            </a:lvl5pPr>
            <a:lvl6pPr marL="2514600" indent="-228600" algn="ctr" eaLnBrk="0" fontAlgn="base" hangingPunct="0">
              <a:lnSpc>
                <a:spcPct val="145000"/>
              </a:lnSpc>
              <a:spcBef>
                <a:spcPct val="0"/>
              </a:spcBef>
              <a:spcAft>
                <a:spcPct val="0"/>
              </a:spcAft>
              <a:defRPr sz="3600" b="1">
                <a:solidFill>
                  <a:srgbClr val="FFFF00"/>
                </a:solidFill>
                <a:latin typeface="Comic Sans MS" panose="030F0702030302020204" pitchFamily="66" charset="0"/>
                <a:ea typeface="Gungsuh" pitchFamily="18" charset="-127"/>
              </a:defRPr>
            </a:lvl6pPr>
            <a:lvl7pPr marL="2971800" indent="-228600" algn="ctr" eaLnBrk="0" fontAlgn="base" hangingPunct="0">
              <a:lnSpc>
                <a:spcPct val="145000"/>
              </a:lnSpc>
              <a:spcBef>
                <a:spcPct val="0"/>
              </a:spcBef>
              <a:spcAft>
                <a:spcPct val="0"/>
              </a:spcAft>
              <a:defRPr sz="3600" b="1">
                <a:solidFill>
                  <a:srgbClr val="FFFF00"/>
                </a:solidFill>
                <a:latin typeface="Comic Sans MS" panose="030F0702030302020204" pitchFamily="66" charset="0"/>
                <a:ea typeface="Gungsuh" pitchFamily="18" charset="-127"/>
              </a:defRPr>
            </a:lvl7pPr>
            <a:lvl8pPr marL="3429000" indent="-228600" algn="ctr" eaLnBrk="0" fontAlgn="base" hangingPunct="0">
              <a:lnSpc>
                <a:spcPct val="145000"/>
              </a:lnSpc>
              <a:spcBef>
                <a:spcPct val="0"/>
              </a:spcBef>
              <a:spcAft>
                <a:spcPct val="0"/>
              </a:spcAft>
              <a:defRPr sz="3600" b="1">
                <a:solidFill>
                  <a:srgbClr val="FFFF00"/>
                </a:solidFill>
                <a:latin typeface="Comic Sans MS" panose="030F0702030302020204" pitchFamily="66" charset="0"/>
                <a:ea typeface="Gungsuh" pitchFamily="18" charset="-127"/>
              </a:defRPr>
            </a:lvl8pPr>
            <a:lvl9pPr marL="3886200" indent="-228600" algn="ctr" eaLnBrk="0" fontAlgn="base" hangingPunct="0">
              <a:lnSpc>
                <a:spcPct val="145000"/>
              </a:lnSpc>
              <a:spcBef>
                <a:spcPct val="0"/>
              </a:spcBef>
              <a:spcAft>
                <a:spcPct val="0"/>
              </a:spcAft>
              <a:defRPr sz="3600" b="1">
                <a:solidFill>
                  <a:srgbClr val="FFFF00"/>
                </a:solidFill>
                <a:latin typeface="Comic Sans MS" panose="030F0702030302020204" pitchFamily="66" charset="0"/>
                <a:ea typeface="Gungsuh" pitchFamily="18" charset="-127"/>
              </a:defRPr>
            </a:lvl9pPr>
          </a:lstStyle>
          <a:p>
            <a:endParaRPr lang="en-US" altLang="en-US">
              <a:solidFill>
                <a:schemeClr val="tx1"/>
              </a:solidFill>
            </a:endParaRPr>
          </a:p>
        </p:txBody>
      </p:sp>
      <p:sp>
        <p:nvSpPr>
          <p:cNvPr id="16393" name="Rectangle 20"/>
          <p:cNvSpPr>
            <a:spLocks noChangeArrowheads="1"/>
          </p:cNvSpPr>
          <p:nvPr/>
        </p:nvSpPr>
        <p:spPr bwMode="auto">
          <a:xfrm>
            <a:off x="7898888" y="1196752"/>
            <a:ext cx="215900" cy="215900"/>
          </a:xfrm>
          <a:prstGeom prst="rect">
            <a:avLst/>
          </a:prstGeom>
          <a:solidFill>
            <a:schemeClr val="bg1"/>
          </a:solidFill>
          <a:ln>
            <a:solidFill>
              <a:schemeClr val="tx1"/>
            </a:solidFill>
          </a:ln>
        </p:spPr>
        <p:txBody>
          <a:bodyPr wrap="none" lIns="93600" tIns="46800" rIns="93600" bIns="46800" anchor="ctr"/>
          <a:lstStyle>
            <a:lvl1pPr>
              <a:defRPr sz="3600" b="1">
                <a:solidFill>
                  <a:srgbClr val="FFFF00"/>
                </a:solidFill>
                <a:latin typeface="Comic Sans MS" panose="030F0702030302020204" pitchFamily="66" charset="0"/>
                <a:ea typeface="Gungsuh" pitchFamily="18" charset="-127"/>
              </a:defRPr>
            </a:lvl1pPr>
            <a:lvl2pPr marL="742950" indent="-285750">
              <a:defRPr sz="3600" b="1">
                <a:solidFill>
                  <a:srgbClr val="FFFF00"/>
                </a:solidFill>
                <a:latin typeface="Comic Sans MS" panose="030F0702030302020204" pitchFamily="66" charset="0"/>
                <a:ea typeface="Gungsuh" pitchFamily="18" charset="-127"/>
              </a:defRPr>
            </a:lvl2pPr>
            <a:lvl3pPr marL="1143000" indent="-228600">
              <a:defRPr sz="3600" b="1">
                <a:solidFill>
                  <a:srgbClr val="FFFF00"/>
                </a:solidFill>
                <a:latin typeface="Comic Sans MS" panose="030F0702030302020204" pitchFamily="66" charset="0"/>
                <a:ea typeface="Gungsuh" pitchFamily="18" charset="-127"/>
              </a:defRPr>
            </a:lvl3pPr>
            <a:lvl4pPr marL="1600200" indent="-228600">
              <a:defRPr sz="3600" b="1">
                <a:solidFill>
                  <a:srgbClr val="FFFF00"/>
                </a:solidFill>
                <a:latin typeface="Comic Sans MS" panose="030F0702030302020204" pitchFamily="66" charset="0"/>
                <a:ea typeface="Gungsuh" pitchFamily="18" charset="-127"/>
              </a:defRPr>
            </a:lvl4pPr>
            <a:lvl5pPr marL="2057400" indent="-228600">
              <a:defRPr sz="3600" b="1">
                <a:solidFill>
                  <a:srgbClr val="FFFF00"/>
                </a:solidFill>
                <a:latin typeface="Comic Sans MS" panose="030F0702030302020204" pitchFamily="66" charset="0"/>
                <a:ea typeface="Gungsuh" pitchFamily="18" charset="-127"/>
              </a:defRPr>
            </a:lvl5pPr>
            <a:lvl6pPr marL="2514600" indent="-228600" algn="ctr" eaLnBrk="0" fontAlgn="base" hangingPunct="0">
              <a:lnSpc>
                <a:spcPct val="145000"/>
              </a:lnSpc>
              <a:spcBef>
                <a:spcPct val="0"/>
              </a:spcBef>
              <a:spcAft>
                <a:spcPct val="0"/>
              </a:spcAft>
              <a:defRPr sz="3600" b="1">
                <a:solidFill>
                  <a:srgbClr val="FFFF00"/>
                </a:solidFill>
                <a:latin typeface="Comic Sans MS" panose="030F0702030302020204" pitchFamily="66" charset="0"/>
                <a:ea typeface="Gungsuh" pitchFamily="18" charset="-127"/>
              </a:defRPr>
            </a:lvl6pPr>
            <a:lvl7pPr marL="2971800" indent="-228600" algn="ctr" eaLnBrk="0" fontAlgn="base" hangingPunct="0">
              <a:lnSpc>
                <a:spcPct val="145000"/>
              </a:lnSpc>
              <a:spcBef>
                <a:spcPct val="0"/>
              </a:spcBef>
              <a:spcAft>
                <a:spcPct val="0"/>
              </a:spcAft>
              <a:defRPr sz="3600" b="1">
                <a:solidFill>
                  <a:srgbClr val="FFFF00"/>
                </a:solidFill>
                <a:latin typeface="Comic Sans MS" panose="030F0702030302020204" pitchFamily="66" charset="0"/>
                <a:ea typeface="Gungsuh" pitchFamily="18" charset="-127"/>
              </a:defRPr>
            </a:lvl7pPr>
            <a:lvl8pPr marL="3429000" indent="-228600" algn="ctr" eaLnBrk="0" fontAlgn="base" hangingPunct="0">
              <a:lnSpc>
                <a:spcPct val="145000"/>
              </a:lnSpc>
              <a:spcBef>
                <a:spcPct val="0"/>
              </a:spcBef>
              <a:spcAft>
                <a:spcPct val="0"/>
              </a:spcAft>
              <a:defRPr sz="3600" b="1">
                <a:solidFill>
                  <a:srgbClr val="FFFF00"/>
                </a:solidFill>
                <a:latin typeface="Comic Sans MS" panose="030F0702030302020204" pitchFamily="66" charset="0"/>
                <a:ea typeface="Gungsuh" pitchFamily="18" charset="-127"/>
              </a:defRPr>
            </a:lvl8pPr>
            <a:lvl9pPr marL="3886200" indent="-228600" algn="ctr" eaLnBrk="0" fontAlgn="base" hangingPunct="0">
              <a:lnSpc>
                <a:spcPct val="145000"/>
              </a:lnSpc>
              <a:spcBef>
                <a:spcPct val="0"/>
              </a:spcBef>
              <a:spcAft>
                <a:spcPct val="0"/>
              </a:spcAft>
              <a:defRPr sz="3600" b="1">
                <a:solidFill>
                  <a:srgbClr val="FFFF00"/>
                </a:solidFill>
                <a:latin typeface="Comic Sans MS" panose="030F0702030302020204" pitchFamily="66" charset="0"/>
                <a:ea typeface="Gungsuh" pitchFamily="18" charset="-127"/>
              </a:defRPr>
            </a:lvl9pPr>
          </a:lstStyle>
          <a:p>
            <a:endParaRPr lang="en-US" altLang="en-US">
              <a:solidFill>
                <a:schemeClr val="tx1"/>
              </a:solidFill>
            </a:endParaRPr>
          </a:p>
        </p:txBody>
      </p:sp>
      <p:sp>
        <p:nvSpPr>
          <p:cNvPr id="16394" name="Rectangle 21"/>
          <p:cNvSpPr>
            <a:spLocks noChangeArrowheads="1"/>
          </p:cNvSpPr>
          <p:nvPr/>
        </p:nvSpPr>
        <p:spPr bwMode="auto">
          <a:xfrm>
            <a:off x="8114788" y="2565400"/>
            <a:ext cx="287338" cy="215900"/>
          </a:xfrm>
          <a:prstGeom prst="rect">
            <a:avLst/>
          </a:prstGeom>
          <a:solidFill>
            <a:schemeClr val="bg1"/>
          </a:solidFill>
          <a:ln>
            <a:solidFill>
              <a:schemeClr val="tx1"/>
            </a:solidFill>
          </a:ln>
        </p:spPr>
        <p:txBody>
          <a:bodyPr wrap="none" lIns="93600" tIns="46800" rIns="93600" bIns="46800" anchor="ctr"/>
          <a:lstStyle>
            <a:lvl1pPr>
              <a:defRPr sz="3600" b="1">
                <a:solidFill>
                  <a:srgbClr val="FFFF00"/>
                </a:solidFill>
                <a:latin typeface="Comic Sans MS" panose="030F0702030302020204" pitchFamily="66" charset="0"/>
                <a:ea typeface="Gungsuh" pitchFamily="18" charset="-127"/>
              </a:defRPr>
            </a:lvl1pPr>
            <a:lvl2pPr marL="742950" indent="-285750">
              <a:defRPr sz="3600" b="1">
                <a:solidFill>
                  <a:srgbClr val="FFFF00"/>
                </a:solidFill>
                <a:latin typeface="Comic Sans MS" panose="030F0702030302020204" pitchFamily="66" charset="0"/>
                <a:ea typeface="Gungsuh" pitchFamily="18" charset="-127"/>
              </a:defRPr>
            </a:lvl2pPr>
            <a:lvl3pPr marL="1143000" indent="-228600">
              <a:defRPr sz="3600" b="1">
                <a:solidFill>
                  <a:srgbClr val="FFFF00"/>
                </a:solidFill>
                <a:latin typeface="Comic Sans MS" panose="030F0702030302020204" pitchFamily="66" charset="0"/>
                <a:ea typeface="Gungsuh" pitchFamily="18" charset="-127"/>
              </a:defRPr>
            </a:lvl3pPr>
            <a:lvl4pPr marL="1600200" indent="-228600">
              <a:defRPr sz="3600" b="1">
                <a:solidFill>
                  <a:srgbClr val="FFFF00"/>
                </a:solidFill>
                <a:latin typeface="Comic Sans MS" panose="030F0702030302020204" pitchFamily="66" charset="0"/>
                <a:ea typeface="Gungsuh" pitchFamily="18" charset="-127"/>
              </a:defRPr>
            </a:lvl4pPr>
            <a:lvl5pPr marL="2057400" indent="-228600">
              <a:defRPr sz="3600" b="1">
                <a:solidFill>
                  <a:srgbClr val="FFFF00"/>
                </a:solidFill>
                <a:latin typeface="Comic Sans MS" panose="030F0702030302020204" pitchFamily="66" charset="0"/>
                <a:ea typeface="Gungsuh" pitchFamily="18" charset="-127"/>
              </a:defRPr>
            </a:lvl5pPr>
            <a:lvl6pPr marL="2514600" indent="-228600" algn="ctr" eaLnBrk="0" fontAlgn="base" hangingPunct="0">
              <a:lnSpc>
                <a:spcPct val="145000"/>
              </a:lnSpc>
              <a:spcBef>
                <a:spcPct val="0"/>
              </a:spcBef>
              <a:spcAft>
                <a:spcPct val="0"/>
              </a:spcAft>
              <a:defRPr sz="3600" b="1">
                <a:solidFill>
                  <a:srgbClr val="FFFF00"/>
                </a:solidFill>
                <a:latin typeface="Comic Sans MS" panose="030F0702030302020204" pitchFamily="66" charset="0"/>
                <a:ea typeface="Gungsuh" pitchFamily="18" charset="-127"/>
              </a:defRPr>
            </a:lvl6pPr>
            <a:lvl7pPr marL="2971800" indent="-228600" algn="ctr" eaLnBrk="0" fontAlgn="base" hangingPunct="0">
              <a:lnSpc>
                <a:spcPct val="145000"/>
              </a:lnSpc>
              <a:spcBef>
                <a:spcPct val="0"/>
              </a:spcBef>
              <a:spcAft>
                <a:spcPct val="0"/>
              </a:spcAft>
              <a:defRPr sz="3600" b="1">
                <a:solidFill>
                  <a:srgbClr val="FFFF00"/>
                </a:solidFill>
                <a:latin typeface="Comic Sans MS" panose="030F0702030302020204" pitchFamily="66" charset="0"/>
                <a:ea typeface="Gungsuh" pitchFamily="18" charset="-127"/>
              </a:defRPr>
            </a:lvl7pPr>
            <a:lvl8pPr marL="3429000" indent="-228600" algn="ctr" eaLnBrk="0" fontAlgn="base" hangingPunct="0">
              <a:lnSpc>
                <a:spcPct val="145000"/>
              </a:lnSpc>
              <a:spcBef>
                <a:spcPct val="0"/>
              </a:spcBef>
              <a:spcAft>
                <a:spcPct val="0"/>
              </a:spcAft>
              <a:defRPr sz="3600" b="1">
                <a:solidFill>
                  <a:srgbClr val="FFFF00"/>
                </a:solidFill>
                <a:latin typeface="Comic Sans MS" panose="030F0702030302020204" pitchFamily="66" charset="0"/>
                <a:ea typeface="Gungsuh" pitchFamily="18" charset="-127"/>
              </a:defRPr>
            </a:lvl8pPr>
            <a:lvl9pPr marL="3886200" indent="-228600" algn="ctr" eaLnBrk="0" fontAlgn="base" hangingPunct="0">
              <a:lnSpc>
                <a:spcPct val="145000"/>
              </a:lnSpc>
              <a:spcBef>
                <a:spcPct val="0"/>
              </a:spcBef>
              <a:spcAft>
                <a:spcPct val="0"/>
              </a:spcAft>
              <a:defRPr sz="3600" b="1">
                <a:solidFill>
                  <a:srgbClr val="FFFF00"/>
                </a:solidFill>
                <a:latin typeface="Comic Sans MS" panose="030F0702030302020204" pitchFamily="66" charset="0"/>
                <a:ea typeface="Gungsuh" pitchFamily="18" charset="-127"/>
              </a:defRPr>
            </a:lvl9pPr>
          </a:lstStyle>
          <a:p>
            <a:endParaRPr lang="en-US" altLang="en-US">
              <a:solidFill>
                <a:schemeClr val="tx1"/>
              </a:solidFill>
            </a:endParaRPr>
          </a:p>
        </p:txBody>
      </p:sp>
    </p:spTree>
  </p:cSld>
  <p:clrMapOvr>
    <a:masterClrMapping/>
  </p:clrMapOvr>
  <p:transition>
    <p:split orient="vert" dir="in"/>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0" presetClass="entr" presetSubtype="0" decel="100000" fill="hold" grpId="0" nodeType="withEffect">
                                  <p:stCondLst>
                                    <p:cond delay="0"/>
                                  </p:stCondLst>
                                  <p:childTnLst>
                                    <p:set>
                                      <p:cBhvr>
                                        <p:cTn id="6" dur="1" fill="hold">
                                          <p:stCondLst>
                                            <p:cond delay="0"/>
                                          </p:stCondLst>
                                        </p:cTn>
                                        <p:tgtEl>
                                          <p:spTgt spid="777218">
                                            <p:bg/>
                                          </p:spTgt>
                                        </p:tgtEl>
                                        <p:attrNameLst>
                                          <p:attrName>style.visibility</p:attrName>
                                        </p:attrNameLst>
                                      </p:cBhvr>
                                      <p:to>
                                        <p:strVal val="visible"/>
                                      </p:to>
                                    </p:set>
                                    <p:anim calcmode="lin" valueType="num">
                                      <p:cBhvr>
                                        <p:cTn id="7" dur="1000" fill="hold"/>
                                        <p:tgtEl>
                                          <p:spTgt spid="777218">
                                            <p:bg/>
                                          </p:spTgt>
                                        </p:tgtEl>
                                        <p:attrNameLst>
                                          <p:attrName>ppt_w</p:attrName>
                                        </p:attrNameLst>
                                      </p:cBhvr>
                                      <p:tavLst>
                                        <p:tav tm="0">
                                          <p:val>
                                            <p:strVal val="#ppt_w+.3"/>
                                          </p:val>
                                        </p:tav>
                                        <p:tav tm="100000">
                                          <p:val>
                                            <p:strVal val="#ppt_w"/>
                                          </p:val>
                                        </p:tav>
                                      </p:tavLst>
                                    </p:anim>
                                    <p:anim calcmode="lin" valueType="num">
                                      <p:cBhvr>
                                        <p:cTn id="8" dur="1000" fill="hold"/>
                                        <p:tgtEl>
                                          <p:spTgt spid="777218">
                                            <p:bg/>
                                          </p:spTgt>
                                        </p:tgtEl>
                                        <p:attrNameLst>
                                          <p:attrName>ppt_h</p:attrName>
                                        </p:attrNameLst>
                                      </p:cBhvr>
                                      <p:tavLst>
                                        <p:tav tm="0">
                                          <p:val>
                                            <p:strVal val="#ppt_h"/>
                                          </p:val>
                                        </p:tav>
                                        <p:tav tm="100000">
                                          <p:val>
                                            <p:strVal val="#ppt_h"/>
                                          </p:val>
                                        </p:tav>
                                      </p:tavLst>
                                    </p:anim>
                                    <p:animEffect transition="in" filter="fade">
                                      <p:cBhvr>
                                        <p:cTn id="9" dur="1000"/>
                                        <p:tgtEl>
                                          <p:spTgt spid="777218">
                                            <p:bg/>
                                          </p:spTgt>
                                        </p:tgtEl>
                                      </p:cBhvr>
                                    </p:animEffect>
                                  </p:childTnLst>
                                </p:cTn>
                              </p:par>
                            </p:childTnLst>
                          </p:cTn>
                        </p:par>
                      </p:childTnLst>
                    </p:cTn>
                  </p:par>
                  <p:par>
                    <p:cTn id="10" fill="hold">
                      <p:stCondLst>
                        <p:cond delay="indefinite"/>
                      </p:stCondLst>
                      <p:childTnLst>
                        <p:par>
                          <p:cTn id="11" fill="hold">
                            <p:stCondLst>
                              <p:cond delay="0"/>
                            </p:stCondLst>
                            <p:childTnLst>
                              <p:par>
                                <p:cTn id="12" presetID="50" presetClass="entr" presetSubtype="0" decel="100000" fill="hold" grpId="0" nodeType="clickEffect">
                                  <p:stCondLst>
                                    <p:cond delay="0"/>
                                  </p:stCondLst>
                                  <p:childTnLst>
                                    <p:set>
                                      <p:cBhvr>
                                        <p:cTn id="13" dur="1" fill="hold">
                                          <p:stCondLst>
                                            <p:cond delay="0"/>
                                          </p:stCondLst>
                                        </p:cTn>
                                        <p:tgtEl>
                                          <p:spTgt spid="777218">
                                            <p:bg/>
                                          </p:spTgt>
                                        </p:tgtEl>
                                        <p:attrNameLst>
                                          <p:attrName>style.visibility</p:attrName>
                                        </p:attrNameLst>
                                      </p:cBhvr>
                                      <p:to>
                                        <p:strVal val="visible"/>
                                      </p:to>
                                    </p:set>
                                    <p:anim calcmode="lin" valueType="num">
                                      <p:cBhvr>
                                        <p:cTn id="14" dur="1000" fill="hold"/>
                                        <p:tgtEl>
                                          <p:spTgt spid="777218">
                                            <p:bg/>
                                          </p:spTgt>
                                        </p:tgtEl>
                                        <p:attrNameLst>
                                          <p:attrName>ppt_w</p:attrName>
                                        </p:attrNameLst>
                                      </p:cBhvr>
                                      <p:tavLst>
                                        <p:tav tm="0">
                                          <p:val>
                                            <p:strVal val="#ppt_w+.3"/>
                                          </p:val>
                                        </p:tav>
                                        <p:tav tm="100000">
                                          <p:val>
                                            <p:strVal val="#ppt_w"/>
                                          </p:val>
                                        </p:tav>
                                      </p:tavLst>
                                    </p:anim>
                                    <p:anim calcmode="lin" valueType="num">
                                      <p:cBhvr>
                                        <p:cTn id="15" dur="1000" fill="hold"/>
                                        <p:tgtEl>
                                          <p:spTgt spid="777218">
                                            <p:bg/>
                                          </p:spTgt>
                                        </p:tgtEl>
                                        <p:attrNameLst>
                                          <p:attrName>ppt_h</p:attrName>
                                        </p:attrNameLst>
                                      </p:cBhvr>
                                      <p:tavLst>
                                        <p:tav tm="0">
                                          <p:val>
                                            <p:strVal val="#ppt_h"/>
                                          </p:val>
                                        </p:tav>
                                        <p:tav tm="100000">
                                          <p:val>
                                            <p:strVal val="#ppt_h"/>
                                          </p:val>
                                        </p:tav>
                                      </p:tavLst>
                                    </p:anim>
                                    <p:animEffect transition="in" filter="fade">
                                      <p:cBhvr>
                                        <p:cTn id="16" dur="1000"/>
                                        <p:tgtEl>
                                          <p:spTgt spid="777218">
                                            <p:bg/>
                                          </p:spTgt>
                                        </p:tgtEl>
                                      </p:cBhvr>
                                    </p:animEffect>
                                  </p:childTnLst>
                                </p:cTn>
                              </p:par>
                              <p:par>
                                <p:cTn id="17" presetID="22" presetClass="entr" presetSubtype="4" fill="hold" nodeType="withEffect">
                                  <p:stCondLst>
                                    <p:cond delay="0"/>
                                  </p:stCondLst>
                                  <p:childTnLst>
                                    <p:set>
                                      <p:cBhvr>
                                        <p:cTn id="18" dur="1" fill="hold">
                                          <p:stCondLst>
                                            <p:cond delay="0"/>
                                          </p:stCondLst>
                                        </p:cTn>
                                        <p:tgtEl>
                                          <p:spTgt spid="777218"/>
                                        </p:tgtEl>
                                        <p:attrNameLst>
                                          <p:attrName>style.visibility</p:attrName>
                                        </p:attrNameLst>
                                      </p:cBhvr>
                                      <p:to>
                                        <p:strVal val="visible"/>
                                      </p:to>
                                    </p:set>
                                    <p:animEffect transition="in" filter="wipe(down)">
                                      <p:cBhvr>
                                        <p:cTn id="19" dur="500"/>
                                        <p:tgtEl>
                                          <p:spTgt spid="7772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77218" grpId="0" build="p"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ext Box 2"/>
          <p:cNvSpPr txBox="1">
            <a:spLocks noChangeArrowheads="1"/>
          </p:cNvSpPr>
          <p:nvPr/>
        </p:nvSpPr>
        <p:spPr bwMode="auto">
          <a:xfrm>
            <a:off x="539750" y="908050"/>
            <a:ext cx="8064500" cy="5924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sz="3600" b="1">
                <a:solidFill>
                  <a:srgbClr val="FFFF00"/>
                </a:solidFill>
                <a:latin typeface="Comic Sans MS" panose="030F0702030302020204" pitchFamily="66" charset="0"/>
                <a:ea typeface="Gungsuh" pitchFamily="18" charset="-127"/>
              </a:defRPr>
            </a:lvl1pPr>
            <a:lvl2pPr marL="742950" indent="-285750">
              <a:defRPr sz="3600" b="1">
                <a:solidFill>
                  <a:srgbClr val="FFFF00"/>
                </a:solidFill>
                <a:latin typeface="Comic Sans MS" panose="030F0702030302020204" pitchFamily="66" charset="0"/>
                <a:ea typeface="Gungsuh" pitchFamily="18" charset="-127"/>
              </a:defRPr>
            </a:lvl2pPr>
            <a:lvl3pPr marL="1143000" indent="-228600">
              <a:defRPr sz="3600" b="1">
                <a:solidFill>
                  <a:srgbClr val="FFFF00"/>
                </a:solidFill>
                <a:latin typeface="Comic Sans MS" panose="030F0702030302020204" pitchFamily="66" charset="0"/>
                <a:ea typeface="Gungsuh" pitchFamily="18" charset="-127"/>
              </a:defRPr>
            </a:lvl3pPr>
            <a:lvl4pPr marL="1600200" indent="-228600">
              <a:defRPr sz="3600" b="1">
                <a:solidFill>
                  <a:srgbClr val="FFFF00"/>
                </a:solidFill>
                <a:latin typeface="Comic Sans MS" panose="030F0702030302020204" pitchFamily="66" charset="0"/>
                <a:ea typeface="Gungsuh" pitchFamily="18" charset="-127"/>
              </a:defRPr>
            </a:lvl4pPr>
            <a:lvl5pPr marL="2057400" indent="-228600">
              <a:defRPr sz="3600" b="1">
                <a:solidFill>
                  <a:srgbClr val="FFFF00"/>
                </a:solidFill>
                <a:latin typeface="Comic Sans MS" panose="030F0702030302020204" pitchFamily="66" charset="0"/>
                <a:ea typeface="Gungsuh" pitchFamily="18" charset="-127"/>
              </a:defRPr>
            </a:lvl5pPr>
            <a:lvl6pPr marL="2514600" indent="-228600" algn="ctr" eaLnBrk="0" fontAlgn="base" hangingPunct="0">
              <a:lnSpc>
                <a:spcPct val="145000"/>
              </a:lnSpc>
              <a:spcBef>
                <a:spcPct val="0"/>
              </a:spcBef>
              <a:spcAft>
                <a:spcPct val="0"/>
              </a:spcAft>
              <a:defRPr sz="3600" b="1">
                <a:solidFill>
                  <a:srgbClr val="FFFF00"/>
                </a:solidFill>
                <a:latin typeface="Comic Sans MS" panose="030F0702030302020204" pitchFamily="66" charset="0"/>
                <a:ea typeface="Gungsuh" pitchFamily="18" charset="-127"/>
              </a:defRPr>
            </a:lvl6pPr>
            <a:lvl7pPr marL="2971800" indent="-228600" algn="ctr" eaLnBrk="0" fontAlgn="base" hangingPunct="0">
              <a:lnSpc>
                <a:spcPct val="145000"/>
              </a:lnSpc>
              <a:spcBef>
                <a:spcPct val="0"/>
              </a:spcBef>
              <a:spcAft>
                <a:spcPct val="0"/>
              </a:spcAft>
              <a:defRPr sz="3600" b="1">
                <a:solidFill>
                  <a:srgbClr val="FFFF00"/>
                </a:solidFill>
                <a:latin typeface="Comic Sans MS" panose="030F0702030302020204" pitchFamily="66" charset="0"/>
                <a:ea typeface="Gungsuh" pitchFamily="18" charset="-127"/>
              </a:defRPr>
            </a:lvl7pPr>
            <a:lvl8pPr marL="3429000" indent="-228600" algn="ctr" eaLnBrk="0" fontAlgn="base" hangingPunct="0">
              <a:lnSpc>
                <a:spcPct val="145000"/>
              </a:lnSpc>
              <a:spcBef>
                <a:spcPct val="0"/>
              </a:spcBef>
              <a:spcAft>
                <a:spcPct val="0"/>
              </a:spcAft>
              <a:defRPr sz="3600" b="1">
                <a:solidFill>
                  <a:srgbClr val="FFFF00"/>
                </a:solidFill>
                <a:latin typeface="Comic Sans MS" panose="030F0702030302020204" pitchFamily="66" charset="0"/>
                <a:ea typeface="Gungsuh" pitchFamily="18" charset="-127"/>
              </a:defRPr>
            </a:lvl8pPr>
            <a:lvl9pPr marL="3886200" indent="-228600" algn="ctr" eaLnBrk="0" fontAlgn="base" hangingPunct="0">
              <a:lnSpc>
                <a:spcPct val="145000"/>
              </a:lnSpc>
              <a:spcBef>
                <a:spcPct val="0"/>
              </a:spcBef>
              <a:spcAft>
                <a:spcPct val="0"/>
              </a:spcAft>
              <a:defRPr sz="3600" b="1">
                <a:solidFill>
                  <a:srgbClr val="FFFF00"/>
                </a:solidFill>
                <a:latin typeface="Comic Sans MS" panose="030F0702030302020204" pitchFamily="66" charset="0"/>
                <a:ea typeface="Gungsuh" pitchFamily="18" charset="-127"/>
              </a:defRPr>
            </a:lvl9pPr>
          </a:lstStyle>
          <a:p>
            <a:r>
              <a:rPr lang="en-US" altLang="en-US">
                <a:solidFill>
                  <a:schemeClr val="tx1"/>
                </a:solidFill>
              </a:rPr>
              <a:t>	</a:t>
            </a:r>
            <a:r>
              <a:rPr lang="en-US" altLang="en-US" sz="3200">
                <a:solidFill>
                  <a:schemeClr val="tx1"/>
                </a:solidFill>
              </a:rPr>
              <a:t>Through wear, caries, loss of teeth or poor dentistry, sliding movement that the mandible makes as it moves from retruded contact position to intercuspal position i.e. the slide is often a combination of forward and lateral movements, as well as vertical components</a:t>
            </a:r>
            <a:r>
              <a:rPr lang="en-US" altLang="en-US">
                <a:solidFill>
                  <a:schemeClr val="tx1"/>
                </a:solidFill>
              </a:rPr>
              <a:t> </a:t>
            </a:r>
          </a:p>
        </p:txBody>
      </p:sp>
      <p:sp>
        <p:nvSpPr>
          <p:cNvPr id="17411" name="Text Box 3"/>
          <p:cNvSpPr txBox="1">
            <a:spLocks noChangeArrowheads="1"/>
          </p:cNvSpPr>
          <p:nvPr/>
        </p:nvSpPr>
        <p:spPr bwMode="auto">
          <a:xfrm>
            <a:off x="107950" y="163513"/>
            <a:ext cx="9036050" cy="8670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sz="3600" b="1">
                <a:solidFill>
                  <a:srgbClr val="FFFF00"/>
                </a:solidFill>
                <a:latin typeface="Comic Sans MS" panose="030F0702030302020204" pitchFamily="66" charset="0"/>
                <a:ea typeface="Gungsuh" pitchFamily="18" charset="-127"/>
              </a:defRPr>
            </a:lvl1pPr>
            <a:lvl2pPr marL="742950" indent="-285750">
              <a:defRPr sz="3600" b="1">
                <a:solidFill>
                  <a:srgbClr val="FFFF00"/>
                </a:solidFill>
                <a:latin typeface="Comic Sans MS" panose="030F0702030302020204" pitchFamily="66" charset="0"/>
                <a:ea typeface="Gungsuh" pitchFamily="18" charset="-127"/>
              </a:defRPr>
            </a:lvl2pPr>
            <a:lvl3pPr marL="1143000" indent="-228600">
              <a:defRPr sz="3600" b="1">
                <a:solidFill>
                  <a:srgbClr val="FFFF00"/>
                </a:solidFill>
                <a:latin typeface="Comic Sans MS" panose="030F0702030302020204" pitchFamily="66" charset="0"/>
                <a:ea typeface="Gungsuh" pitchFamily="18" charset="-127"/>
              </a:defRPr>
            </a:lvl3pPr>
            <a:lvl4pPr marL="1600200" indent="-228600">
              <a:defRPr sz="3600" b="1">
                <a:solidFill>
                  <a:srgbClr val="FFFF00"/>
                </a:solidFill>
                <a:latin typeface="Comic Sans MS" panose="030F0702030302020204" pitchFamily="66" charset="0"/>
                <a:ea typeface="Gungsuh" pitchFamily="18" charset="-127"/>
              </a:defRPr>
            </a:lvl4pPr>
            <a:lvl5pPr marL="2057400" indent="-228600">
              <a:defRPr sz="3600" b="1">
                <a:solidFill>
                  <a:srgbClr val="FFFF00"/>
                </a:solidFill>
                <a:latin typeface="Comic Sans MS" panose="030F0702030302020204" pitchFamily="66" charset="0"/>
                <a:ea typeface="Gungsuh" pitchFamily="18" charset="-127"/>
              </a:defRPr>
            </a:lvl5pPr>
            <a:lvl6pPr marL="2514600" indent="-228600" algn="ctr" eaLnBrk="0" fontAlgn="base" hangingPunct="0">
              <a:lnSpc>
                <a:spcPct val="145000"/>
              </a:lnSpc>
              <a:spcBef>
                <a:spcPct val="0"/>
              </a:spcBef>
              <a:spcAft>
                <a:spcPct val="0"/>
              </a:spcAft>
              <a:defRPr sz="3600" b="1">
                <a:solidFill>
                  <a:srgbClr val="FFFF00"/>
                </a:solidFill>
                <a:latin typeface="Comic Sans MS" panose="030F0702030302020204" pitchFamily="66" charset="0"/>
                <a:ea typeface="Gungsuh" pitchFamily="18" charset="-127"/>
              </a:defRPr>
            </a:lvl6pPr>
            <a:lvl7pPr marL="2971800" indent="-228600" algn="ctr" eaLnBrk="0" fontAlgn="base" hangingPunct="0">
              <a:lnSpc>
                <a:spcPct val="145000"/>
              </a:lnSpc>
              <a:spcBef>
                <a:spcPct val="0"/>
              </a:spcBef>
              <a:spcAft>
                <a:spcPct val="0"/>
              </a:spcAft>
              <a:defRPr sz="3600" b="1">
                <a:solidFill>
                  <a:srgbClr val="FFFF00"/>
                </a:solidFill>
                <a:latin typeface="Comic Sans MS" panose="030F0702030302020204" pitchFamily="66" charset="0"/>
                <a:ea typeface="Gungsuh" pitchFamily="18" charset="-127"/>
              </a:defRPr>
            </a:lvl7pPr>
            <a:lvl8pPr marL="3429000" indent="-228600" algn="ctr" eaLnBrk="0" fontAlgn="base" hangingPunct="0">
              <a:lnSpc>
                <a:spcPct val="145000"/>
              </a:lnSpc>
              <a:spcBef>
                <a:spcPct val="0"/>
              </a:spcBef>
              <a:spcAft>
                <a:spcPct val="0"/>
              </a:spcAft>
              <a:defRPr sz="3600" b="1">
                <a:solidFill>
                  <a:srgbClr val="FFFF00"/>
                </a:solidFill>
                <a:latin typeface="Comic Sans MS" panose="030F0702030302020204" pitchFamily="66" charset="0"/>
                <a:ea typeface="Gungsuh" pitchFamily="18" charset="-127"/>
              </a:defRPr>
            </a:lvl8pPr>
            <a:lvl9pPr marL="3886200" indent="-228600" algn="ctr" eaLnBrk="0" fontAlgn="base" hangingPunct="0">
              <a:lnSpc>
                <a:spcPct val="145000"/>
              </a:lnSpc>
              <a:spcBef>
                <a:spcPct val="0"/>
              </a:spcBef>
              <a:spcAft>
                <a:spcPct val="0"/>
              </a:spcAft>
              <a:defRPr sz="3600" b="1">
                <a:solidFill>
                  <a:srgbClr val="FFFF00"/>
                </a:solidFill>
                <a:latin typeface="Comic Sans MS" panose="030F0702030302020204" pitchFamily="66" charset="0"/>
                <a:ea typeface="Gungsuh" pitchFamily="18" charset="-127"/>
              </a:defRPr>
            </a:lvl9pPr>
          </a:lstStyle>
          <a:p>
            <a:pPr>
              <a:spcBef>
                <a:spcPct val="50000"/>
              </a:spcBef>
            </a:pPr>
            <a:r>
              <a:rPr lang="en-US" altLang="en-US" sz="4000">
                <a:solidFill>
                  <a:schemeClr val="tx1"/>
                </a:solidFill>
                <a:latin typeface="Tahoma" panose="020B0604030504040204" pitchFamily="34" charset="0"/>
                <a:cs typeface="Tahoma" panose="020B0604030504040204" pitchFamily="34" charset="0"/>
              </a:rPr>
              <a:t>3- </a:t>
            </a:r>
            <a:r>
              <a:rPr lang="en-US" altLang="en-US" sz="4000" u="sng">
                <a:solidFill>
                  <a:schemeClr val="tx1"/>
                </a:solidFill>
                <a:latin typeface="Tahoma" panose="020B0604030504040204" pitchFamily="34" charset="0"/>
                <a:cs typeface="Tahoma" panose="020B0604030504040204" pitchFamily="34" charset="0"/>
              </a:rPr>
              <a:t>Slide in Centric (eccentric slide)</a:t>
            </a:r>
          </a:p>
        </p:txBody>
      </p:sp>
    </p:spTree>
  </p:cSld>
  <p:clrMapOvr>
    <a:masterClrMapping/>
  </p:clrMapOvr>
  <p:transition>
    <p:split orient="vert" dir="in"/>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69346" name="Rectangle 2"/>
          <p:cNvSpPr>
            <a:spLocks noGrp="1" noChangeArrowheads="1"/>
          </p:cNvSpPr>
          <p:nvPr>
            <p:ph type="title"/>
          </p:nvPr>
        </p:nvSpPr>
        <p:spPr>
          <a:xfrm>
            <a:off x="685800" y="-26988"/>
            <a:ext cx="7772400" cy="1143001"/>
          </a:xfrm>
        </p:spPr>
        <p:txBody>
          <a:bodyPr/>
          <a:lstStyle/>
          <a:p>
            <a:pPr algn="l" rtl="0"/>
            <a:r>
              <a:rPr lang="en-US" altLang="en-US" sz="4800" b="1" u="sng" smtClean="0">
                <a:latin typeface="Comic Sans MS" panose="030F0702030302020204" pitchFamily="66" charset="0"/>
              </a:rPr>
              <a:t>Slide in Centric</a:t>
            </a:r>
          </a:p>
        </p:txBody>
      </p:sp>
      <p:sp>
        <p:nvSpPr>
          <p:cNvPr id="569347" name="Rectangle 3"/>
          <p:cNvSpPr>
            <a:spLocks noGrp="1" noChangeArrowheads="1"/>
          </p:cNvSpPr>
          <p:nvPr>
            <p:ph idx="1"/>
          </p:nvPr>
        </p:nvSpPr>
        <p:spPr>
          <a:xfrm>
            <a:off x="539750" y="1196975"/>
            <a:ext cx="8353425" cy="4114800"/>
          </a:xfrm>
        </p:spPr>
        <p:txBody>
          <a:bodyPr>
            <a:normAutofit fontScale="92500" lnSpcReduction="10000"/>
          </a:bodyPr>
          <a:lstStyle/>
          <a:p>
            <a:pPr algn="l" rtl="0">
              <a:lnSpc>
                <a:spcPct val="105000"/>
              </a:lnSpc>
              <a:buFontTx/>
              <a:buNone/>
            </a:pPr>
            <a:r>
              <a:rPr lang="en-US" altLang="en-US" sz="3600" b="1" smtClean="0">
                <a:latin typeface="Comic Sans MS" panose="030F0702030302020204" pitchFamily="66" charset="0"/>
              </a:rPr>
              <a:t>Q: Does the mandible really “slide” into MI from the Retruded Contact Position during closure (not chewing) ?</a:t>
            </a:r>
          </a:p>
          <a:p>
            <a:pPr algn="l" rtl="0">
              <a:lnSpc>
                <a:spcPct val="105000"/>
              </a:lnSpc>
              <a:buFontTx/>
              <a:buNone/>
            </a:pPr>
            <a:r>
              <a:rPr lang="en-US" altLang="en-US" sz="3600" b="1" smtClean="0">
                <a:latin typeface="Comic Sans MS" panose="030F0702030302020204" pitchFamily="66" charset="0"/>
              </a:rPr>
              <a:t>A: No, it closes along an arched path which leads directly to MI position. </a:t>
            </a:r>
          </a:p>
          <a:p>
            <a:pPr algn="l" rtl="0">
              <a:lnSpc>
                <a:spcPct val="105000"/>
              </a:lnSpc>
              <a:buFontTx/>
              <a:buNone/>
            </a:pPr>
            <a:r>
              <a:rPr lang="en-US" altLang="en-US" sz="3600" b="1" smtClean="0">
                <a:latin typeface="Comic Sans MS" panose="030F0702030302020204" pitchFamily="66" charset="0"/>
              </a:rPr>
              <a:t>Q: What is the name of this path?</a:t>
            </a:r>
          </a:p>
          <a:p>
            <a:pPr algn="l" rtl="0">
              <a:lnSpc>
                <a:spcPct val="105000"/>
              </a:lnSpc>
              <a:buFontTx/>
              <a:buNone/>
            </a:pPr>
            <a:r>
              <a:rPr lang="en-US" altLang="en-US" sz="3600" b="1" smtClean="0">
                <a:latin typeface="Comic Sans MS" panose="030F0702030302020204" pitchFamily="66" charset="0"/>
              </a:rPr>
              <a:t>A: Habitual Arc of Closure</a:t>
            </a:r>
          </a:p>
        </p:txBody>
      </p:sp>
    </p:spTree>
  </p:cSld>
  <p:clrMapOvr>
    <a:masterClrMapping/>
  </p:clrMapOvr>
  <p:transition>
    <p:split orient="vert" dir="in"/>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0" presetClass="entr" presetSubtype="0" decel="100000" fill="hold" grpId="0" nodeType="withEffect">
                                  <p:stCondLst>
                                    <p:cond delay="0"/>
                                  </p:stCondLst>
                                  <p:childTnLst>
                                    <p:set>
                                      <p:cBhvr>
                                        <p:cTn id="6" dur="1" fill="hold">
                                          <p:stCondLst>
                                            <p:cond delay="0"/>
                                          </p:stCondLst>
                                        </p:cTn>
                                        <p:tgtEl>
                                          <p:spTgt spid="569346"/>
                                        </p:tgtEl>
                                        <p:attrNameLst>
                                          <p:attrName>style.visibility</p:attrName>
                                        </p:attrNameLst>
                                      </p:cBhvr>
                                      <p:to>
                                        <p:strVal val="visible"/>
                                      </p:to>
                                    </p:set>
                                    <p:anim calcmode="lin" valueType="num">
                                      <p:cBhvr>
                                        <p:cTn id="7" dur="1000" fill="hold"/>
                                        <p:tgtEl>
                                          <p:spTgt spid="569346"/>
                                        </p:tgtEl>
                                        <p:attrNameLst>
                                          <p:attrName>ppt_w</p:attrName>
                                        </p:attrNameLst>
                                      </p:cBhvr>
                                      <p:tavLst>
                                        <p:tav tm="0">
                                          <p:val>
                                            <p:strVal val="#ppt_w+.3"/>
                                          </p:val>
                                        </p:tav>
                                        <p:tav tm="100000">
                                          <p:val>
                                            <p:strVal val="#ppt_w"/>
                                          </p:val>
                                        </p:tav>
                                      </p:tavLst>
                                    </p:anim>
                                    <p:anim calcmode="lin" valueType="num">
                                      <p:cBhvr>
                                        <p:cTn id="8" dur="1000" fill="hold"/>
                                        <p:tgtEl>
                                          <p:spTgt spid="569346"/>
                                        </p:tgtEl>
                                        <p:attrNameLst>
                                          <p:attrName>ppt_h</p:attrName>
                                        </p:attrNameLst>
                                      </p:cBhvr>
                                      <p:tavLst>
                                        <p:tav tm="0">
                                          <p:val>
                                            <p:strVal val="#ppt_h"/>
                                          </p:val>
                                        </p:tav>
                                        <p:tav tm="100000">
                                          <p:val>
                                            <p:strVal val="#ppt_h"/>
                                          </p:val>
                                        </p:tav>
                                      </p:tavLst>
                                    </p:anim>
                                    <p:animEffect transition="in" filter="fade">
                                      <p:cBhvr>
                                        <p:cTn id="9" dur="1000"/>
                                        <p:tgtEl>
                                          <p:spTgt spid="569346"/>
                                        </p:tgtEl>
                                      </p:cBhvr>
                                    </p:animEffect>
                                  </p:childTnLst>
                                </p:cTn>
                              </p:par>
                              <p:par>
                                <p:cTn id="10" presetID="50" presetClass="entr" presetSubtype="0" decel="100000" fill="hold" grpId="0" nodeType="withEffect">
                                  <p:stCondLst>
                                    <p:cond delay="0"/>
                                  </p:stCondLst>
                                  <p:childTnLst>
                                    <p:set>
                                      <p:cBhvr>
                                        <p:cTn id="11" dur="1" fill="hold">
                                          <p:stCondLst>
                                            <p:cond delay="0"/>
                                          </p:stCondLst>
                                        </p:cTn>
                                        <p:tgtEl>
                                          <p:spTgt spid="569347">
                                            <p:txEl>
                                              <p:pRg st="0" end="0"/>
                                            </p:txEl>
                                          </p:spTgt>
                                        </p:tgtEl>
                                        <p:attrNameLst>
                                          <p:attrName>style.visibility</p:attrName>
                                        </p:attrNameLst>
                                      </p:cBhvr>
                                      <p:to>
                                        <p:strVal val="visible"/>
                                      </p:to>
                                    </p:set>
                                    <p:anim calcmode="lin" valueType="num">
                                      <p:cBhvr>
                                        <p:cTn id="12" dur="1000" fill="hold"/>
                                        <p:tgtEl>
                                          <p:spTgt spid="569347">
                                            <p:txEl>
                                              <p:pRg st="0" end="0"/>
                                            </p:txEl>
                                          </p:spTgt>
                                        </p:tgtEl>
                                        <p:attrNameLst>
                                          <p:attrName>ppt_w</p:attrName>
                                        </p:attrNameLst>
                                      </p:cBhvr>
                                      <p:tavLst>
                                        <p:tav tm="0">
                                          <p:val>
                                            <p:strVal val="#ppt_w+.3"/>
                                          </p:val>
                                        </p:tav>
                                        <p:tav tm="100000">
                                          <p:val>
                                            <p:strVal val="#ppt_w"/>
                                          </p:val>
                                        </p:tav>
                                      </p:tavLst>
                                    </p:anim>
                                    <p:anim calcmode="lin" valueType="num">
                                      <p:cBhvr>
                                        <p:cTn id="13" dur="1000" fill="hold"/>
                                        <p:tgtEl>
                                          <p:spTgt spid="569347">
                                            <p:txEl>
                                              <p:pRg st="0" end="0"/>
                                            </p:txEl>
                                          </p:spTgt>
                                        </p:tgtEl>
                                        <p:attrNameLst>
                                          <p:attrName>ppt_h</p:attrName>
                                        </p:attrNameLst>
                                      </p:cBhvr>
                                      <p:tavLst>
                                        <p:tav tm="0">
                                          <p:val>
                                            <p:strVal val="#ppt_h"/>
                                          </p:val>
                                        </p:tav>
                                        <p:tav tm="100000">
                                          <p:val>
                                            <p:strVal val="#ppt_h"/>
                                          </p:val>
                                        </p:tav>
                                      </p:tavLst>
                                    </p:anim>
                                    <p:animEffect transition="in" filter="fade">
                                      <p:cBhvr>
                                        <p:cTn id="14" dur="1000"/>
                                        <p:tgtEl>
                                          <p:spTgt spid="569347">
                                            <p:txEl>
                                              <p:pRg st="0" end="0"/>
                                            </p:txEl>
                                          </p:spTgt>
                                        </p:tgtEl>
                                      </p:cBhvr>
                                    </p:animEffect>
                                  </p:childTnLst>
                                </p:cTn>
                              </p:par>
                              <p:par>
                                <p:cTn id="15" presetID="50" presetClass="entr" presetSubtype="0" decel="100000" fill="hold" grpId="0" nodeType="withEffect">
                                  <p:stCondLst>
                                    <p:cond delay="0"/>
                                  </p:stCondLst>
                                  <p:childTnLst>
                                    <p:set>
                                      <p:cBhvr>
                                        <p:cTn id="16" dur="1" fill="hold">
                                          <p:stCondLst>
                                            <p:cond delay="0"/>
                                          </p:stCondLst>
                                        </p:cTn>
                                        <p:tgtEl>
                                          <p:spTgt spid="569347">
                                            <p:txEl>
                                              <p:pRg st="1" end="1"/>
                                            </p:txEl>
                                          </p:spTgt>
                                        </p:tgtEl>
                                        <p:attrNameLst>
                                          <p:attrName>style.visibility</p:attrName>
                                        </p:attrNameLst>
                                      </p:cBhvr>
                                      <p:to>
                                        <p:strVal val="visible"/>
                                      </p:to>
                                    </p:set>
                                    <p:anim calcmode="lin" valueType="num">
                                      <p:cBhvr>
                                        <p:cTn id="17" dur="1000" fill="hold"/>
                                        <p:tgtEl>
                                          <p:spTgt spid="569347">
                                            <p:txEl>
                                              <p:pRg st="1" end="1"/>
                                            </p:txEl>
                                          </p:spTgt>
                                        </p:tgtEl>
                                        <p:attrNameLst>
                                          <p:attrName>ppt_w</p:attrName>
                                        </p:attrNameLst>
                                      </p:cBhvr>
                                      <p:tavLst>
                                        <p:tav tm="0">
                                          <p:val>
                                            <p:strVal val="#ppt_w+.3"/>
                                          </p:val>
                                        </p:tav>
                                        <p:tav tm="100000">
                                          <p:val>
                                            <p:strVal val="#ppt_w"/>
                                          </p:val>
                                        </p:tav>
                                      </p:tavLst>
                                    </p:anim>
                                    <p:anim calcmode="lin" valueType="num">
                                      <p:cBhvr>
                                        <p:cTn id="18" dur="1000" fill="hold"/>
                                        <p:tgtEl>
                                          <p:spTgt spid="569347">
                                            <p:txEl>
                                              <p:pRg st="1" end="1"/>
                                            </p:txEl>
                                          </p:spTgt>
                                        </p:tgtEl>
                                        <p:attrNameLst>
                                          <p:attrName>ppt_h</p:attrName>
                                        </p:attrNameLst>
                                      </p:cBhvr>
                                      <p:tavLst>
                                        <p:tav tm="0">
                                          <p:val>
                                            <p:strVal val="#ppt_h"/>
                                          </p:val>
                                        </p:tav>
                                        <p:tav tm="100000">
                                          <p:val>
                                            <p:strVal val="#ppt_h"/>
                                          </p:val>
                                        </p:tav>
                                      </p:tavLst>
                                    </p:anim>
                                    <p:animEffect transition="in" filter="fade">
                                      <p:cBhvr>
                                        <p:cTn id="19" dur="1000"/>
                                        <p:tgtEl>
                                          <p:spTgt spid="569347">
                                            <p:txEl>
                                              <p:pRg st="1" end="1"/>
                                            </p:txEl>
                                          </p:spTgt>
                                        </p:tgtEl>
                                      </p:cBhvr>
                                    </p:animEffect>
                                  </p:childTnLst>
                                </p:cTn>
                              </p:par>
                              <p:par>
                                <p:cTn id="20" presetID="50" presetClass="entr" presetSubtype="0" decel="100000" fill="hold" grpId="0" nodeType="withEffect">
                                  <p:stCondLst>
                                    <p:cond delay="0"/>
                                  </p:stCondLst>
                                  <p:childTnLst>
                                    <p:set>
                                      <p:cBhvr>
                                        <p:cTn id="21" dur="1" fill="hold">
                                          <p:stCondLst>
                                            <p:cond delay="0"/>
                                          </p:stCondLst>
                                        </p:cTn>
                                        <p:tgtEl>
                                          <p:spTgt spid="569347">
                                            <p:txEl>
                                              <p:pRg st="2" end="2"/>
                                            </p:txEl>
                                          </p:spTgt>
                                        </p:tgtEl>
                                        <p:attrNameLst>
                                          <p:attrName>style.visibility</p:attrName>
                                        </p:attrNameLst>
                                      </p:cBhvr>
                                      <p:to>
                                        <p:strVal val="visible"/>
                                      </p:to>
                                    </p:set>
                                    <p:anim calcmode="lin" valueType="num">
                                      <p:cBhvr>
                                        <p:cTn id="22" dur="1000" fill="hold"/>
                                        <p:tgtEl>
                                          <p:spTgt spid="569347">
                                            <p:txEl>
                                              <p:pRg st="2" end="2"/>
                                            </p:txEl>
                                          </p:spTgt>
                                        </p:tgtEl>
                                        <p:attrNameLst>
                                          <p:attrName>ppt_w</p:attrName>
                                        </p:attrNameLst>
                                      </p:cBhvr>
                                      <p:tavLst>
                                        <p:tav tm="0">
                                          <p:val>
                                            <p:strVal val="#ppt_w+.3"/>
                                          </p:val>
                                        </p:tav>
                                        <p:tav tm="100000">
                                          <p:val>
                                            <p:strVal val="#ppt_w"/>
                                          </p:val>
                                        </p:tav>
                                      </p:tavLst>
                                    </p:anim>
                                    <p:anim calcmode="lin" valueType="num">
                                      <p:cBhvr>
                                        <p:cTn id="23" dur="1000" fill="hold"/>
                                        <p:tgtEl>
                                          <p:spTgt spid="569347">
                                            <p:txEl>
                                              <p:pRg st="2" end="2"/>
                                            </p:txEl>
                                          </p:spTgt>
                                        </p:tgtEl>
                                        <p:attrNameLst>
                                          <p:attrName>ppt_h</p:attrName>
                                        </p:attrNameLst>
                                      </p:cBhvr>
                                      <p:tavLst>
                                        <p:tav tm="0">
                                          <p:val>
                                            <p:strVal val="#ppt_h"/>
                                          </p:val>
                                        </p:tav>
                                        <p:tav tm="100000">
                                          <p:val>
                                            <p:strVal val="#ppt_h"/>
                                          </p:val>
                                        </p:tav>
                                      </p:tavLst>
                                    </p:anim>
                                    <p:animEffect transition="in" filter="fade">
                                      <p:cBhvr>
                                        <p:cTn id="24" dur="1000"/>
                                        <p:tgtEl>
                                          <p:spTgt spid="569347">
                                            <p:txEl>
                                              <p:pRg st="2" end="2"/>
                                            </p:txEl>
                                          </p:spTgt>
                                        </p:tgtEl>
                                      </p:cBhvr>
                                    </p:animEffect>
                                  </p:childTnLst>
                                </p:cTn>
                              </p:par>
                              <p:par>
                                <p:cTn id="25" presetID="50" presetClass="entr" presetSubtype="0" decel="100000" fill="hold" grpId="0" nodeType="withEffect">
                                  <p:stCondLst>
                                    <p:cond delay="0"/>
                                  </p:stCondLst>
                                  <p:childTnLst>
                                    <p:set>
                                      <p:cBhvr>
                                        <p:cTn id="26" dur="1" fill="hold">
                                          <p:stCondLst>
                                            <p:cond delay="0"/>
                                          </p:stCondLst>
                                        </p:cTn>
                                        <p:tgtEl>
                                          <p:spTgt spid="569347">
                                            <p:txEl>
                                              <p:pRg st="3" end="3"/>
                                            </p:txEl>
                                          </p:spTgt>
                                        </p:tgtEl>
                                        <p:attrNameLst>
                                          <p:attrName>style.visibility</p:attrName>
                                        </p:attrNameLst>
                                      </p:cBhvr>
                                      <p:to>
                                        <p:strVal val="visible"/>
                                      </p:to>
                                    </p:set>
                                    <p:anim calcmode="lin" valueType="num">
                                      <p:cBhvr>
                                        <p:cTn id="27" dur="1000" fill="hold"/>
                                        <p:tgtEl>
                                          <p:spTgt spid="569347">
                                            <p:txEl>
                                              <p:pRg st="3" end="3"/>
                                            </p:txEl>
                                          </p:spTgt>
                                        </p:tgtEl>
                                        <p:attrNameLst>
                                          <p:attrName>ppt_w</p:attrName>
                                        </p:attrNameLst>
                                      </p:cBhvr>
                                      <p:tavLst>
                                        <p:tav tm="0">
                                          <p:val>
                                            <p:strVal val="#ppt_w+.3"/>
                                          </p:val>
                                        </p:tav>
                                        <p:tav tm="100000">
                                          <p:val>
                                            <p:strVal val="#ppt_w"/>
                                          </p:val>
                                        </p:tav>
                                      </p:tavLst>
                                    </p:anim>
                                    <p:anim calcmode="lin" valueType="num">
                                      <p:cBhvr>
                                        <p:cTn id="28" dur="1000" fill="hold"/>
                                        <p:tgtEl>
                                          <p:spTgt spid="569347">
                                            <p:txEl>
                                              <p:pRg st="3" end="3"/>
                                            </p:txEl>
                                          </p:spTgt>
                                        </p:tgtEl>
                                        <p:attrNameLst>
                                          <p:attrName>ppt_h</p:attrName>
                                        </p:attrNameLst>
                                      </p:cBhvr>
                                      <p:tavLst>
                                        <p:tav tm="0">
                                          <p:val>
                                            <p:strVal val="#ppt_h"/>
                                          </p:val>
                                        </p:tav>
                                        <p:tav tm="100000">
                                          <p:val>
                                            <p:strVal val="#ppt_h"/>
                                          </p:val>
                                        </p:tav>
                                      </p:tavLst>
                                    </p:anim>
                                    <p:animEffect transition="in" filter="fade">
                                      <p:cBhvr>
                                        <p:cTn id="29" dur="1000"/>
                                        <p:tgtEl>
                                          <p:spTgt spid="569347">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9346" grpId="0"/>
      <p:bldP spid="569347"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Freeform 2"/>
          <p:cNvSpPr>
            <a:spLocks/>
          </p:cNvSpPr>
          <p:nvPr/>
        </p:nvSpPr>
        <p:spPr bwMode="auto">
          <a:xfrm>
            <a:off x="2413000" y="1876425"/>
            <a:ext cx="2051050" cy="1038225"/>
          </a:xfrm>
          <a:custGeom>
            <a:avLst/>
            <a:gdLst>
              <a:gd name="T0" fmla="*/ 2051050 w 1481"/>
              <a:gd name="T1" fmla="*/ 1038225 h 798"/>
              <a:gd name="T2" fmla="*/ 1847468 w 1481"/>
              <a:gd name="T3" fmla="*/ 788427 h 798"/>
              <a:gd name="T4" fmla="*/ 1468004 w 1481"/>
              <a:gd name="T5" fmla="*/ 431943 h 798"/>
              <a:gd name="T6" fmla="*/ 1177172 w 1481"/>
              <a:gd name="T7" fmla="*/ 218574 h 798"/>
              <a:gd name="T8" fmla="*/ 847564 w 1481"/>
              <a:gd name="T9" fmla="*/ 39031 h 798"/>
              <a:gd name="T10" fmla="*/ 632903 w 1481"/>
              <a:gd name="T11" fmla="*/ 3903 h 798"/>
              <a:gd name="T12" fmla="*/ 340688 w 1481"/>
              <a:gd name="T13" fmla="*/ 63751 h 798"/>
              <a:gd name="T14" fmla="*/ 177268 w 1481"/>
              <a:gd name="T15" fmla="*/ 135308 h 798"/>
              <a:gd name="T16" fmla="*/ 0 w 1481"/>
              <a:gd name="T17" fmla="*/ 277120 h 79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481"/>
              <a:gd name="T28" fmla="*/ 0 h 798"/>
              <a:gd name="T29" fmla="*/ 1481 w 1481"/>
              <a:gd name="T30" fmla="*/ 798 h 79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481" h="798">
                <a:moveTo>
                  <a:pt x="1481" y="798"/>
                </a:moveTo>
                <a:cubicBezTo>
                  <a:pt x="1442" y="741"/>
                  <a:pt x="1404" y="684"/>
                  <a:pt x="1334" y="606"/>
                </a:cubicBezTo>
                <a:cubicBezTo>
                  <a:pt x="1264" y="528"/>
                  <a:pt x="1141" y="405"/>
                  <a:pt x="1060" y="332"/>
                </a:cubicBezTo>
                <a:cubicBezTo>
                  <a:pt x="979" y="259"/>
                  <a:pt x="925" y="218"/>
                  <a:pt x="850" y="168"/>
                </a:cubicBezTo>
                <a:cubicBezTo>
                  <a:pt x="775" y="118"/>
                  <a:pt x="678" y="58"/>
                  <a:pt x="612" y="30"/>
                </a:cubicBezTo>
                <a:cubicBezTo>
                  <a:pt x="546" y="2"/>
                  <a:pt x="518" y="0"/>
                  <a:pt x="457" y="3"/>
                </a:cubicBezTo>
                <a:cubicBezTo>
                  <a:pt x="396" y="6"/>
                  <a:pt x="301" y="32"/>
                  <a:pt x="246" y="49"/>
                </a:cubicBezTo>
                <a:cubicBezTo>
                  <a:pt x="191" y="66"/>
                  <a:pt x="169" y="77"/>
                  <a:pt x="128" y="104"/>
                </a:cubicBezTo>
                <a:cubicBezTo>
                  <a:pt x="87" y="131"/>
                  <a:pt x="43" y="172"/>
                  <a:pt x="0" y="213"/>
                </a:cubicBezTo>
              </a:path>
            </a:pathLst>
          </a:custGeom>
          <a:solidFill>
            <a:schemeClr val="bg1">
              <a:lumMod val="65000"/>
            </a:schemeClr>
          </a:solidFill>
          <a:ln w="9525">
            <a:solidFill>
              <a:schemeClr val="tx1"/>
            </a:solidFill>
            <a:round/>
            <a:headEnd/>
            <a:tailEnd/>
          </a:ln>
        </p:spPr>
        <p:txBody>
          <a:bodyPr/>
          <a:lstStyle/>
          <a:p>
            <a:endParaRPr lang="en-US">
              <a:solidFill>
                <a:schemeClr val="tx1"/>
              </a:solidFill>
            </a:endParaRPr>
          </a:p>
        </p:txBody>
      </p:sp>
      <p:grpSp>
        <p:nvGrpSpPr>
          <p:cNvPr id="2" name="Group 3"/>
          <p:cNvGrpSpPr>
            <a:grpSpLocks/>
          </p:cNvGrpSpPr>
          <p:nvPr/>
        </p:nvGrpSpPr>
        <p:grpSpPr bwMode="auto">
          <a:xfrm rot="20660693">
            <a:off x="-2155825" y="-1544638"/>
            <a:ext cx="9501188" cy="7653338"/>
            <a:chOff x="-1550" y="-1092"/>
            <a:chExt cx="5985" cy="4821"/>
          </a:xfrm>
          <a:solidFill>
            <a:schemeClr val="bg1">
              <a:lumMod val="65000"/>
            </a:schemeClr>
          </a:solidFill>
        </p:grpSpPr>
        <p:grpSp>
          <p:nvGrpSpPr>
            <p:cNvPr id="19479" name="Group 4"/>
            <p:cNvGrpSpPr>
              <a:grpSpLocks/>
            </p:cNvGrpSpPr>
            <p:nvPr/>
          </p:nvGrpSpPr>
          <p:grpSpPr bwMode="auto">
            <a:xfrm>
              <a:off x="903" y="1257"/>
              <a:ext cx="3532" cy="2472"/>
              <a:chOff x="903" y="1257"/>
              <a:chExt cx="3532" cy="2472"/>
            </a:xfrm>
            <a:grpFill/>
          </p:grpSpPr>
          <p:sp>
            <p:nvSpPr>
              <p:cNvPr id="19481" name="Freeform 5"/>
              <p:cNvSpPr>
                <a:spLocks/>
              </p:cNvSpPr>
              <p:nvPr/>
            </p:nvSpPr>
            <p:spPr bwMode="auto">
              <a:xfrm rot="621849">
                <a:off x="4263" y="2630"/>
                <a:ext cx="90" cy="304"/>
              </a:xfrm>
              <a:custGeom>
                <a:avLst/>
                <a:gdLst>
                  <a:gd name="T0" fmla="*/ 0 w 95"/>
                  <a:gd name="T1" fmla="*/ 304 h 304"/>
                  <a:gd name="T2" fmla="*/ 11 w 95"/>
                  <a:gd name="T3" fmla="*/ 70 h 304"/>
                  <a:gd name="T4" fmla="*/ 44 w 95"/>
                  <a:gd name="T5" fmla="*/ 12 h 304"/>
                  <a:gd name="T6" fmla="*/ 89 w 95"/>
                  <a:gd name="T7" fmla="*/ 46 h 304"/>
                  <a:gd name="T8" fmla="*/ 51 w 95"/>
                  <a:gd name="T9" fmla="*/ 286 h 304"/>
                  <a:gd name="T10" fmla="*/ 0 60000 65536"/>
                  <a:gd name="T11" fmla="*/ 0 60000 65536"/>
                  <a:gd name="T12" fmla="*/ 0 60000 65536"/>
                  <a:gd name="T13" fmla="*/ 0 60000 65536"/>
                  <a:gd name="T14" fmla="*/ 0 60000 65536"/>
                  <a:gd name="T15" fmla="*/ 0 w 95"/>
                  <a:gd name="T16" fmla="*/ 0 h 304"/>
                  <a:gd name="T17" fmla="*/ 95 w 95"/>
                  <a:gd name="T18" fmla="*/ 304 h 304"/>
                </a:gdLst>
                <a:ahLst/>
                <a:cxnLst>
                  <a:cxn ang="T10">
                    <a:pos x="T0" y="T1"/>
                  </a:cxn>
                  <a:cxn ang="T11">
                    <a:pos x="T2" y="T3"/>
                  </a:cxn>
                  <a:cxn ang="T12">
                    <a:pos x="T4" y="T5"/>
                  </a:cxn>
                  <a:cxn ang="T13">
                    <a:pos x="T6" y="T7"/>
                  </a:cxn>
                  <a:cxn ang="T14">
                    <a:pos x="T8" y="T9"/>
                  </a:cxn>
                </a:cxnLst>
                <a:rect l="T15" t="T16" r="T17" b="T18"/>
                <a:pathLst>
                  <a:path w="95" h="304">
                    <a:moveTo>
                      <a:pt x="0" y="304"/>
                    </a:moveTo>
                    <a:cubicBezTo>
                      <a:pt x="2" y="265"/>
                      <a:pt x="4" y="119"/>
                      <a:pt x="12" y="70"/>
                    </a:cubicBezTo>
                    <a:cubicBezTo>
                      <a:pt x="20" y="21"/>
                      <a:pt x="32" y="16"/>
                      <a:pt x="46" y="12"/>
                    </a:cubicBezTo>
                    <a:cubicBezTo>
                      <a:pt x="60" y="8"/>
                      <a:pt x="93" y="0"/>
                      <a:pt x="94" y="46"/>
                    </a:cubicBezTo>
                    <a:cubicBezTo>
                      <a:pt x="95" y="92"/>
                      <a:pt x="62" y="236"/>
                      <a:pt x="54" y="286"/>
                    </a:cubicBezTo>
                  </a:path>
                </a:pathLst>
              </a:custGeom>
              <a:grpFill/>
              <a:ln w="9525">
                <a:solidFill>
                  <a:schemeClr val="tx1"/>
                </a:solidFill>
                <a:round/>
                <a:headEnd/>
                <a:tailEnd/>
              </a:ln>
            </p:spPr>
            <p:txBody>
              <a:bodyPr/>
              <a:lstStyle/>
              <a:p>
                <a:endParaRPr lang="en-US">
                  <a:solidFill>
                    <a:schemeClr val="tx1"/>
                  </a:solidFill>
                </a:endParaRPr>
              </a:p>
            </p:txBody>
          </p:sp>
          <p:sp>
            <p:nvSpPr>
              <p:cNvPr id="19482" name="Freeform 6"/>
              <p:cNvSpPr>
                <a:spLocks/>
              </p:cNvSpPr>
              <p:nvPr/>
            </p:nvSpPr>
            <p:spPr bwMode="auto">
              <a:xfrm>
                <a:off x="2895" y="2461"/>
                <a:ext cx="445" cy="326"/>
              </a:xfrm>
              <a:custGeom>
                <a:avLst/>
                <a:gdLst>
                  <a:gd name="T0" fmla="*/ 19 w 445"/>
                  <a:gd name="T1" fmla="*/ 242 h 326"/>
                  <a:gd name="T2" fmla="*/ 25 w 445"/>
                  <a:gd name="T3" fmla="*/ 79 h 326"/>
                  <a:gd name="T4" fmla="*/ 175 w 445"/>
                  <a:gd name="T5" fmla="*/ 3 h 326"/>
                  <a:gd name="T6" fmla="*/ 225 w 445"/>
                  <a:gd name="T7" fmla="*/ 56 h 326"/>
                  <a:gd name="T8" fmla="*/ 300 w 445"/>
                  <a:gd name="T9" fmla="*/ 62 h 326"/>
                  <a:gd name="T10" fmla="*/ 385 w 445"/>
                  <a:gd name="T11" fmla="*/ 48 h 326"/>
                  <a:gd name="T12" fmla="*/ 441 w 445"/>
                  <a:gd name="T13" fmla="*/ 127 h 326"/>
                  <a:gd name="T14" fmla="*/ 411 w 445"/>
                  <a:gd name="T15" fmla="*/ 250 h 326"/>
                  <a:gd name="T16" fmla="*/ 347 w 445"/>
                  <a:gd name="T17" fmla="*/ 326 h 32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45"/>
                  <a:gd name="T28" fmla="*/ 0 h 326"/>
                  <a:gd name="T29" fmla="*/ 445 w 445"/>
                  <a:gd name="T30" fmla="*/ 326 h 32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45" h="326">
                    <a:moveTo>
                      <a:pt x="19" y="242"/>
                    </a:moveTo>
                    <a:cubicBezTo>
                      <a:pt x="20" y="215"/>
                      <a:pt x="0" y="119"/>
                      <a:pt x="25" y="79"/>
                    </a:cubicBezTo>
                    <a:cubicBezTo>
                      <a:pt x="51" y="39"/>
                      <a:pt x="142" y="6"/>
                      <a:pt x="175" y="3"/>
                    </a:cubicBezTo>
                    <a:cubicBezTo>
                      <a:pt x="208" y="0"/>
                      <a:pt x="205" y="46"/>
                      <a:pt x="225" y="56"/>
                    </a:cubicBezTo>
                    <a:cubicBezTo>
                      <a:pt x="246" y="66"/>
                      <a:pt x="273" y="63"/>
                      <a:pt x="300" y="62"/>
                    </a:cubicBezTo>
                    <a:cubicBezTo>
                      <a:pt x="327" y="61"/>
                      <a:pt x="362" y="37"/>
                      <a:pt x="385" y="48"/>
                    </a:cubicBezTo>
                    <a:cubicBezTo>
                      <a:pt x="408" y="59"/>
                      <a:pt x="437" y="93"/>
                      <a:pt x="441" y="127"/>
                    </a:cubicBezTo>
                    <a:cubicBezTo>
                      <a:pt x="445" y="161"/>
                      <a:pt x="427" y="216"/>
                      <a:pt x="411" y="250"/>
                    </a:cubicBezTo>
                    <a:cubicBezTo>
                      <a:pt x="395" y="282"/>
                      <a:pt x="360" y="310"/>
                      <a:pt x="347" y="326"/>
                    </a:cubicBezTo>
                  </a:path>
                </a:pathLst>
              </a:custGeom>
              <a:grpFill/>
              <a:ln w="9525">
                <a:solidFill>
                  <a:schemeClr val="tx1"/>
                </a:solidFill>
                <a:round/>
                <a:headEnd/>
                <a:tailEnd/>
              </a:ln>
            </p:spPr>
            <p:txBody>
              <a:bodyPr/>
              <a:lstStyle/>
              <a:p>
                <a:endParaRPr lang="en-US">
                  <a:solidFill>
                    <a:schemeClr val="tx1"/>
                  </a:solidFill>
                </a:endParaRPr>
              </a:p>
            </p:txBody>
          </p:sp>
          <p:sp>
            <p:nvSpPr>
              <p:cNvPr id="19483" name="Freeform 7"/>
              <p:cNvSpPr>
                <a:spLocks/>
              </p:cNvSpPr>
              <p:nvPr/>
            </p:nvSpPr>
            <p:spPr bwMode="auto">
              <a:xfrm rot="704098">
                <a:off x="3317" y="2542"/>
                <a:ext cx="455" cy="319"/>
              </a:xfrm>
              <a:custGeom>
                <a:avLst/>
                <a:gdLst>
                  <a:gd name="T0" fmla="*/ 85 w 455"/>
                  <a:gd name="T1" fmla="*/ 310 h 319"/>
                  <a:gd name="T2" fmla="*/ 6 w 455"/>
                  <a:gd name="T3" fmla="*/ 179 h 319"/>
                  <a:gd name="T4" fmla="*/ 53 w 455"/>
                  <a:gd name="T5" fmla="*/ 58 h 319"/>
                  <a:gd name="T6" fmla="*/ 171 w 455"/>
                  <a:gd name="T7" fmla="*/ 12 h 319"/>
                  <a:gd name="T8" fmla="*/ 267 w 455"/>
                  <a:gd name="T9" fmla="*/ 78 h 319"/>
                  <a:gd name="T10" fmla="*/ 348 w 455"/>
                  <a:gd name="T11" fmla="*/ 4 h 319"/>
                  <a:gd name="T12" fmla="*/ 438 w 455"/>
                  <a:gd name="T13" fmla="*/ 56 h 319"/>
                  <a:gd name="T14" fmla="*/ 445 w 455"/>
                  <a:gd name="T15" fmla="*/ 162 h 319"/>
                  <a:gd name="T16" fmla="*/ 416 w 455"/>
                  <a:gd name="T17" fmla="*/ 319 h 31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55"/>
                  <a:gd name="T28" fmla="*/ 0 h 319"/>
                  <a:gd name="T29" fmla="*/ 455 w 455"/>
                  <a:gd name="T30" fmla="*/ 319 h 319"/>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55" h="319">
                    <a:moveTo>
                      <a:pt x="85" y="310"/>
                    </a:moveTo>
                    <a:cubicBezTo>
                      <a:pt x="71" y="288"/>
                      <a:pt x="11" y="221"/>
                      <a:pt x="6" y="179"/>
                    </a:cubicBezTo>
                    <a:cubicBezTo>
                      <a:pt x="0" y="137"/>
                      <a:pt x="26" y="86"/>
                      <a:pt x="53" y="58"/>
                    </a:cubicBezTo>
                    <a:cubicBezTo>
                      <a:pt x="80" y="30"/>
                      <a:pt x="135" y="9"/>
                      <a:pt x="171" y="12"/>
                    </a:cubicBezTo>
                    <a:cubicBezTo>
                      <a:pt x="207" y="15"/>
                      <a:pt x="238" y="79"/>
                      <a:pt x="267" y="78"/>
                    </a:cubicBezTo>
                    <a:cubicBezTo>
                      <a:pt x="296" y="77"/>
                      <a:pt x="320" y="8"/>
                      <a:pt x="348" y="4"/>
                    </a:cubicBezTo>
                    <a:cubicBezTo>
                      <a:pt x="376" y="0"/>
                      <a:pt x="421" y="29"/>
                      <a:pt x="438" y="56"/>
                    </a:cubicBezTo>
                    <a:cubicBezTo>
                      <a:pt x="455" y="83"/>
                      <a:pt x="448" y="118"/>
                      <a:pt x="445" y="162"/>
                    </a:cubicBezTo>
                    <a:cubicBezTo>
                      <a:pt x="444" y="206"/>
                      <a:pt x="429" y="267"/>
                      <a:pt x="416" y="319"/>
                    </a:cubicBezTo>
                  </a:path>
                </a:pathLst>
              </a:custGeom>
              <a:grpFill/>
              <a:ln w="9525">
                <a:solidFill>
                  <a:schemeClr val="tx1"/>
                </a:solidFill>
                <a:round/>
                <a:headEnd/>
                <a:tailEnd/>
              </a:ln>
            </p:spPr>
            <p:txBody>
              <a:bodyPr/>
              <a:lstStyle/>
              <a:p>
                <a:endParaRPr lang="en-US">
                  <a:solidFill>
                    <a:schemeClr val="tx1"/>
                  </a:solidFill>
                </a:endParaRPr>
              </a:p>
            </p:txBody>
          </p:sp>
          <p:sp>
            <p:nvSpPr>
              <p:cNvPr id="19484" name="Freeform 8"/>
              <p:cNvSpPr>
                <a:spLocks/>
              </p:cNvSpPr>
              <p:nvPr/>
            </p:nvSpPr>
            <p:spPr bwMode="auto">
              <a:xfrm rot="621849">
                <a:off x="3759" y="2572"/>
                <a:ext cx="219" cy="352"/>
              </a:xfrm>
              <a:custGeom>
                <a:avLst/>
                <a:gdLst>
                  <a:gd name="T0" fmla="*/ 62 w 242"/>
                  <a:gd name="T1" fmla="*/ 345 h 322"/>
                  <a:gd name="T2" fmla="*/ 13 w 242"/>
                  <a:gd name="T3" fmla="*/ 143 h 322"/>
                  <a:gd name="T4" fmla="*/ 139 w 242"/>
                  <a:gd name="T5" fmla="*/ 10 h 322"/>
                  <a:gd name="T6" fmla="*/ 208 w 242"/>
                  <a:gd name="T7" fmla="*/ 84 h 322"/>
                  <a:gd name="T8" fmla="*/ 203 w 242"/>
                  <a:gd name="T9" fmla="*/ 248 h 322"/>
                  <a:gd name="T10" fmla="*/ 181 w 242"/>
                  <a:gd name="T11" fmla="*/ 352 h 322"/>
                  <a:gd name="T12" fmla="*/ 0 60000 65536"/>
                  <a:gd name="T13" fmla="*/ 0 60000 65536"/>
                  <a:gd name="T14" fmla="*/ 0 60000 65536"/>
                  <a:gd name="T15" fmla="*/ 0 60000 65536"/>
                  <a:gd name="T16" fmla="*/ 0 60000 65536"/>
                  <a:gd name="T17" fmla="*/ 0 60000 65536"/>
                  <a:gd name="T18" fmla="*/ 0 w 242"/>
                  <a:gd name="T19" fmla="*/ 0 h 322"/>
                  <a:gd name="T20" fmla="*/ 242 w 242"/>
                  <a:gd name="T21" fmla="*/ 322 h 322"/>
                </a:gdLst>
                <a:ahLst/>
                <a:cxnLst>
                  <a:cxn ang="T12">
                    <a:pos x="T0" y="T1"/>
                  </a:cxn>
                  <a:cxn ang="T13">
                    <a:pos x="T2" y="T3"/>
                  </a:cxn>
                  <a:cxn ang="T14">
                    <a:pos x="T4" y="T5"/>
                  </a:cxn>
                  <a:cxn ang="T15">
                    <a:pos x="T6" y="T7"/>
                  </a:cxn>
                  <a:cxn ang="T16">
                    <a:pos x="T8" y="T9"/>
                  </a:cxn>
                  <a:cxn ang="T17">
                    <a:pos x="T10" y="T11"/>
                  </a:cxn>
                </a:cxnLst>
                <a:rect l="T18" t="T19" r="T20" b="T21"/>
                <a:pathLst>
                  <a:path w="242" h="322">
                    <a:moveTo>
                      <a:pt x="68" y="316"/>
                    </a:moveTo>
                    <a:cubicBezTo>
                      <a:pt x="59" y="285"/>
                      <a:pt x="0" y="182"/>
                      <a:pt x="14" y="131"/>
                    </a:cubicBezTo>
                    <a:cubicBezTo>
                      <a:pt x="28" y="80"/>
                      <a:pt x="118" y="18"/>
                      <a:pt x="154" y="9"/>
                    </a:cubicBezTo>
                    <a:cubicBezTo>
                      <a:pt x="190" y="0"/>
                      <a:pt x="218" y="41"/>
                      <a:pt x="230" y="77"/>
                    </a:cubicBezTo>
                    <a:cubicBezTo>
                      <a:pt x="242" y="113"/>
                      <a:pt x="229" y="186"/>
                      <a:pt x="224" y="227"/>
                    </a:cubicBezTo>
                    <a:cubicBezTo>
                      <a:pt x="219" y="268"/>
                      <a:pt x="205" y="302"/>
                      <a:pt x="200" y="322"/>
                    </a:cubicBezTo>
                  </a:path>
                </a:pathLst>
              </a:custGeom>
              <a:grpFill/>
              <a:ln w="9525">
                <a:solidFill>
                  <a:schemeClr val="tx1"/>
                </a:solidFill>
                <a:round/>
                <a:headEnd/>
                <a:tailEnd/>
              </a:ln>
            </p:spPr>
            <p:txBody>
              <a:bodyPr/>
              <a:lstStyle/>
              <a:p>
                <a:endParaRPr lang="en-US">
                  <a:solidFill>
                    <a:schemeClr val="tx1"/>
                  </a:solidFill>
                </a:endParaRPr>
              </a:p>
            </p:txBody>
          </p:sp>
          <p:sp>
            <p:nvSpPr>
              <p:cNvPr id="19485" name="Freeform 9"/>
              <p:cNvSpPr>
                <a:spLocks/>
              </p:cNvSpPr>
              <p:nvPr/>
            </p:nvSpPr>
            <p:spPr bwMode="auto">
              <a:xfrm rot="621849">
                <a:off x="3963" y="2619"/>
                <a:ext cx="215" cy="329"/>
              </a:xfrm>
              <a:custGeom>
                <a:avLst/>
                <a:gdLst>
                  <a:gd name="T0" fmla="*/ 49 w 299"/>
                  <a:gd name="T1" fmla="*/ 329 h 459"/>
                  <a:gd name="T2" fmla="*/ 3 w 299"/>
                  <a:gd name="T3" fmla="*/ 185 h 459"/>
                  <a:gd name="T4" fmla="*/ 29 w 299"/>
                  <a:gd name="T5" fmla="*/ 67 h 459"/>
                  <a:gd name="T6" fmla="*/ 122 w 299"/>
                  <a:gd name="T7" fmla="*/ 1 h 459"/>
                  <a:gd name="T8" fmla="*/ 200 w 299"/>
                  <a:gd name="T9" fmla="*/ 74 h 459"/>
                  <a:gd name="T10" fmla="*/ 214 w 299"/>
                  <a:gd name="T11" fmla="*/ 211 h 459"/>
                  <a:gd name="T12" fmla="*/ 193 w 299"/>
                  <a:gd name="T13" fmla="*/ 323 h 459"/>
                  <a:gd name="T14" fmla="*/ 0 60000 65536"/>
                  <a:gd name="T15" fmla="*/ 0 60000 65536"/>
                  <a:gd name="T16" fmla="*/ 0 60000 65536"/>
                  <a:gd name="T17" fmla="*/ 0 60000 65536"/>
                  <a:gd name="T18" fmla="*/ 0 60000 65536"/>
                  <a:gd name="T19" fmla="*/ 0 60000 65536"/>
                  <a:gd name="T20" fmla="*/ 0 60000 65536"/>
                  <a:gd name="T21" fmla="*/ 0 w 299"/>
                  <a:gd name="T22" fmla="*/ 0 h 459"/>
                  <a:gd name="T23" fmla="*/ 299 w 299"/>
                  <a:gd name="T24" fmla="*/ 459 h 45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99" h="459">
                    <a:moveTo>
                      <a:pt x="68" y="459"/>
                    </a:moveTo>
                    <a:cubicBezTo>
                      <a:pt x="38" y="389"/>
                      <a:pt x="8" y="319"/>
                      <a:pt x="4" y="258"/>
                    </a:cubicBezTo>
                    <a:cubicBezTo>
                      <a:pt x="0" y="197"/>
                      <a:pt x="14" y="136"/>
                      <a:pt x="41" y="93"/>
                    </a:cubicBezTo>
                    <a:cubicBezTo>
                      <a:pt x="68" y="50"/>
                      <a:pt x="130" y="0"/>
                      <a:pt x="169" y="2"/>
                    </a:cubicBezTo>
                    <a:cubicBezTo>
                      <a:pt x="208" y="4"/>
                      <a:pt x="257" y="54"/>
                      <a:pt x="278" y="103"/>
                    </a:cubicBezTo>
                    <a:cubicBezTo>
                      <a:pt x="299" y="152"/>
                      <a:pt x="298" y="237"/>
                      <a:pt x="297" y="295"/>
                    </a:cubicBezTo>
                    <a:cubicBezTo>
                      <a:pt x="296" y="353"/>
                      <a:pt x="282" y="401"/>
                      <a:pt x="269" y="450"/>
                    </a:cubicBezTo>
                  </a:path>
                </a:pathLst>
              </a:custGeom>
              <a:grpFill/>
              <a:ln w="9525">
                <a:solidFill>
                  <a:schemeClr val="tx1"/>
                </a:solidFill>
                <a:round/>
                <a:headEnd/>
                <a:tailEnd/>
              </a:ln>
            </p:spPr>
            <p:txBody>
              <a:bodyPr/>
              <a:lstStyle/>
              <a:p>
                <a:endParaRPr lang="en-US">
                  <a:solidFill>
                    <a:schemeClr val="tx1"/>
                  </a:solidFill>
                </a:endParaRPr>
              </a:p>
            </p:txBody>
          </p:sp>
          <p:sp>
            <p:nvSpPr>
              <p:cNvPr id="19486" name="Freeform 10"/>
              <p:cNvSpPr>
                <a:spLocks/>
              </p:cNvSpPr>
              <p:nvPr/>
            </p:nvSpPr>
            <p:spPr bwMode="auto">
              <a:xfrm rot="621849">
                <a:off x="4169" y="2644"/>
                <a:ext cx="116" cy="326"/>
              </a:xfrm>
              <a:custGeom>
                <a:avLst/>
                <a:gdLst>
                  <a:gd name="T0" fmla="*/ 30 w 147"/>
                  <a:gd name="T1" fmla="*/ 326 h 478"/>
                  <a:gd name="T2" fmla="*/ 1 w 147"/>
                  <a:gd name="T3" fmla="*/ 220 h 478"/>
                  <a:gd name="T4" fmla="*/ 23 w 147"/>
                  <a:gd name="T5" fmla="*/ 70 h 478"/>
                  <a:gd name="T6" fmla="*/ 51 w 147"/>
                  <a:gd name="T7" fmla="*/ 14 h 478"/>
                  <a:gd name="T8" fmla="*/ 109 w 147"/>
                  <a:gd name="T9" fmla="*/ 151 h 478"/>
                  <a:gd name="T10" fmla="*/ 95 w 147"/>
                  <a:gd name="T11" fmla="*/ 301 h 478"/>
                  <a:gd name="T12" fmla="*/ 0 60000 65536"/>
                  <a:gd name="T13" fmla="*/ 0 60000 65536"/>
                  <a:gd name="T14" fmla="*/ 0 60000 65536"/>
                  <a:gd name="T15" fmla="*/ 0 60000 65536"/>
                  <a:gd name="T16" fmla="*/ 0 60000 65536"/>
                  <a:gd name="T17" fmla="*/ 0 60000 65536"/>
                  <a:gd name="T18" fmla="*/ 0 w 147"/>
                  <a:gd name="T19" fmla="*/ 0 h 478"/>
                  <a:gd name="T20" fmla="*/ 147 w 147"/>
                  <a:gd name="T21" fmla="*/ 478 h 478"/>
                </a:gdLst>
                <a:ahLst/>
                <a:cxnLst>
                  <a:cxn ang="T12">
                    <a:pos x="T0" y="T1"/>
                  </a:cxn>
                  <a:cxn ang="T13">
                    <a:pos x="T2" y="T3"/>
                  </a:cxn>
                  <a:cxn ang="T14">
                    <a:pos x="T4" y="T5"/>
                  </a:cxn>
                  <a:cxn ang="T15">
                    <a:pos x="T6" y="T7"/>
                  </a:cxn>
                  <a:cxn ang="T16">
                    <a:pos x="T8" y="T9"/>
                  </a:cxn>
                  <a:cxn ang="T17">
                    <a:pos x="T10" y="T11"/>
                  </a:cxn>
                </a:cxnLst>
                <a:rect l="T18" t="T19" r="T20" b="T21"/>
                <a:pathLst>
                  <a:path w="147" h="478">
                    <a:moveTo>
                      <a:pt x="38" y="478"/>
                    </a:moveTo>
                    <a:cubicBezTo>
                      <a:pt x="20" y="431"/>
                      <a:pt x="2" y="384"/>
                      <a:pt x="1" y="322"/>
                    </a:cubicBezTo>
                    <a:cubicBezTo>
                      <a:pt x="0" y="260"/>
                      <a:pt x="18" y="153"/>
                      <a:pt x="29" y="103"/>
                    </a:cubicBezTo>
                    <a:cubicBezTo>
                      <a:pt x="40" y="53"/>
                      <a:pt x="47" y="0"/>
                      <a:pt x="65" y="20"/>
                    </a:cubicBezTo>
                    <a:cubicBezTo>
                      <a:pt x="83" y="40"/>
                      <a:pt x="129" y="152"/>
                      <a:pt x="138" y="222"/>
                    </a:cubicBezTo>
                    <a:cubicBezTo>
                      <a:pt x="147" y="292"/>
                      <a:pt x="133" y="366"/>
                      <a:pt x="120" y="441"/>
                    </a:cubicBezTo>
                  </a:path>
                </a:pathLst>
              </a:custGeom>
              <a:grpFill/>
              <a:ln w="9525">
                <a:solidFill>
                  <a:schemeClr val="tx1"/>
                </a:solidFill>
                <a:round/>
                <a:headEnd/>
                <a:tailEnd/>
              </a:ln>
            </p:spPr>
            <p:txBody>
              <a:bodyPr/>
              <a:lstStyle/>
              <a:p>
                <a:endParaRPr lang="en-US">
                  <a:solidFill>
                    <a:schemeClr val="tx1"/>
                  </a:solidFill>
                </a:endParaRPr>
              </a:p>
            </p:txBody>
          </p:sp>
          <p:sp>
            <p:nvSpPr>
              <p:cNvPr id="19487" name="Freeform 11"/>
              <p:cNvSpPr>
                <a:spLocks/>
              </p:cNvSpPr>
              <p:nvPr/>
            </p:nvSpPr>
            <p:spPr bwMode="auto">
              <a:xfrm rot="621849">
                <a:off x="903" y="1257"/>
                <a:ext cx="3532" cy="2472"/>
              </a:xfrm>
              <a:custGeom>
                <a:avLst/>
                <a:gdLst>
                  <a:gd name="T0" fmla="*/ 1861 w 4232"/>
                  <a:gd name="T1" fmla="*/ 1465 h 3017"/>
                  <a:gd name="T2" fmla="*/ 1655 w 4232"/>
                  <a:gd name="T3" fmla="*/ 1263 h 3017"/>
                  <a:gd name="T4" fmla="*/ 1548 w 4232"/>
                  <a:gd name="T5" fmla="*/ 955 h 3017"/>
                  <a:gd name="T6" fmla="*/ 1602 w 4232"/>
                  <a:gd name="T7" fmla="*/ 633 h 3017"/>
                  <a:gd name="T8" fmla="*/ 1632 w 4232"/>
                  <a:gd name="T9" fmla="*/ 333 h 3017"/>
                  <a:gd name="T10" fmla="*/ 1602 w 4232"/>
                  <a:gd name="T11" fmla="*/ 124 h 3017"/>
                  <a:gd name="T12" fmla="*/ 1563 w 4232"/>
                  <a:gd name="T13" fmla="*/ 19 h 3017"/>
                  <a:gd name="T14" fmla="*/ 1479 w 4232"/>
                  <a:gd name="T15" fmla="*/ 26 h 3017"/>
                  <a:gd name="T16" fmla="*/ 1319 w 4232"/>
                  <a:gd name="T17" fmla="*/ 176 h 3017"/>
                  <a:gd name="T18" fmla="*/ 1174 w 4232"/>
                  <a:gd name="T19" fmla="*/ 386 h 3017"/>
                  <a:gd name="T20" fmla="*/ 983 w 4232"/>
                  <a:gd name="T21" fmla="*/ 551 h 3017"/>
                  <a:gd name="T22" fmla="*/ 716 w 4232"/>
                  <a:gd name="T23" fmla="*/ 596 h 3017"/>
                  <a:gd name="T24" fmla="*/ 472 w 4232"/>
                  <a:gd name="T25" fmla="*/ 483 h 3017"/>
                  <a:gd name="T26" fmla="*/ 366 w 4232"/>
                  <a:gd name="T27" fmla="*/ 379 h 3017"/>
                  <a:gd name="T28" fmla="*/ 296 w 4232"/>
                  <a:gd name="T29" fmla="*/ 274 h 3017"/>
                  <a:gd name="T30" fmla="*/ 182 w 4232"/>
                  <a:gd name="T31" fmla="*/ 229 h 3017"/>
                  <a:gd name="T32" fmla="*/ 29 w 4232"/>
                  <a:gd name="T33" fmla="*/ 296 h 3017"/>
                  <a:gd name="T34" fmla="*/ 7 w 4232"/>
                  <a:gd name="T35" fmla="*/ 424 h 3017"/>
                  <a:gd name="T36" fmla="*/ 68 w 4232"/>
                  <a:gd name="T37" fmla="*/ 596 h 3017"/>
                  <a:gd name="T38" fmla="*/ 182 w 4232"/>
                  <a:gd name="T39" fmla="*/ 813 h 3017"/>
                  <a:gd name="T40" fmla="*/ 304 w 4232"/>
                  <a:gd name="T41" fmla="*/ 1120 h 3017"/>
                  <a:gd name="T42" fmla="*/ 396 w 4232"/>
                  <a:gd name="T43" fmla="*/ 1442 h 3017"/>
                  <a:gd name="T44" fmla="*/ 419 w 4232"/>
                  <a:gd name="T45" fmla="*/ 1690 h 3017"/>
                  <a:gd name="T46" fmla="*/ 487 w 4232"/>
                  <a:gd name="T47" fmla="*/ 1914 h 3017"/>
                  <a:gd name="T48" fmla="*/ 648 w 4232"/>
                  <a:gd name="T49" fmla="*/ 2176 h 3017"/>
                  <a:gd name="T50" fmla="*/ 884 w 4232"/>
                  <a:gd name="T51" fmla="*/ 2379 h 3017"/>
                  <a:gd name="T52" fmla="*/ 1365 w 4232"/>
                  <a:gd name="T53" fmla="*/ 2424 h 3017"/>
                  <a:gd name="T54" fmla="*/ 1968 w 4232"/>
                  <a:gd name="T55" fmla="*/ 2424 h 3017"/>
                  <a:gd name="T56" fmla="*/ 2609 w 4232"/>
                  <a:gd name="T57" fmla="*/ 2469 h 3017"/>
                  <a:gd name="T58" fmla="*/ 3059 w 4232"/>
                  <a:gd name="T59" fmla="*/ 2446 h 3017"/>
                  <a:gd name="T60" fmla="*/ 3348 w 4232"/>
                  <a:gd name="T61" fmla="*/ 2386 h 3017"/>
                  <a:gd name="T62" fmla="*/ 3471 w 4232"/>
                  <a:gd name="T63" fmla="*/ 2281 h 3017"/>
                  <a:gd name="T64" fmla="*/ 3532 w 4232"/>
                  <a:gd name="T65" fmla="*/ 2034 h 3017"/>
                  <a:gd name="T66" fmla="*/ 3471 w 4232"/>
                  <a:gd name="T67" fmla="*/ 1854 h 3017"/>
                  <a:gd name="T68" fmla="*/ 3379 w 4232"/>
                  <a:gd name="T69" fmla="*/ 1659 h 3017"/>
                  <a:gd name="T70" fmla="*/ 3364 w 4232"/>
                  <a:gd name="T71" fmla="*/ 1525 h 3017"/>
                  <a:gd name="T72" fmla="*/ 3433 w 4232"/>
                  <a:gd name="T73" fmla="*/ 1360 h 3017"/>
                  <a:gd name="T74" fmla="*/ 3173 w 4232"/>
                  <a:gd name="T75" fmla="*/ 1449 h 3017"/>
                  <a:gd name="T76" fmla="*/ 2517 w 4232"/>
                  <a:gd name="T77" fmla="*/ 1427 h 3017"/>
                  <a:gd name="T78" fmla="*/ 2066 w 4232"/>
                  <a:gd name="T79" fmla="*/ 1397 h 3017"/>
                  <a:gd name="T80" fmla="*/ 1784 w 4232"/>
                  <a:gd name="T81" fmla="*/ 1285 h 3017"/>
                  <a:gd name="T82" fmla="*/ 1609 w 4232"/>
                  <a:gd name="T83" fmla="*/ 1203 h 3017"/>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4232"/>
                  <a:gd name="T127" fmla="*/ 0 h 3017"/>
                  <a:gd name="T128" fmla="*/ 4232 w 4232"/>
                  <a:gd name="T129" fmla="*/ 3017 h 3017"/>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4232" h="3017">
                    <a:moveTo>
                      <a:pt x="2230" y="1788"/>
                    </a:moveTo>
                    <a:cubicBezTo>
                      <a:pt x="2137" y="1716"/>
                      <a:pt x="2045" y="1645"/>
                      <a:pt x="1983" y="1541"/>
                    </a:cubicBezTo>
                    <a:cubicBezTo>
                      <a:pt x="1921" y="1437"/>
                      <a:pt x="1866" y="1294"/>
                      <a:pt x="1855" y="1166"/>
                    </a:cubicBezTo>
                    <a:cubicBezTo>
                      <a:pt x="1844" y="1038"/>
                      <a:pt x="1902" y="899"/>
                      <a:pt x="1919" y="773"/>
                    </a:cubicBezTo>
                    <a:cubicBezTo>
                      <a:pt x="1936" y="647"/>
                      <a:pt x="1955" y="511"/>
                      <a:pt x="1955" y="407"/>
                    </a:cubicBezTo>
                    <a:cubicBezTo>
                      <a:pt x="1955" y="303"/>
                      <a:pt x="1933" y="215"/>
                      <a:pt x="1919" y="151"/>
                    </a:cubicBezTo>
                    <a:cubicBezTo>
                      <a:pt x="1905" y="87"/>
                      <a:pt x="1897" y="43"/>
                      <a:pt x="1873" y="23"/>
                    </a:cubicBezTo>
                    <a:cubicBezTo>
                      <a:pt x="1849" y="3"/>
                      <a:pt x="1821" y="0"/>
                      <a:pt x="1772" y="32"/>
                    </a:cubicBezTo>
                    <a:cubicBezTo>
                      <a:pt x="1723" y="64"/>
                      <a:pt x="1641" y="142"/>
                      <a:pt x="1580" y="215"/>
                    </a:cubicBezTo>
                    <a:cubicBezTo>
                      <a:pt x="1519" y="288"/>
                      <a:pt x="1474" y="395"/>
                      <a:pt x="1407" y="471"/>
                    </a:cubicBezTo>
                    <a:cubicBezTo>
                      <a:pt x="1340" y="547"/>
                      <a:pt x="1269" y="629"/>
                      <a:pt x="1178" y="672"/>
                    </a:cubicBezTo>
                    <a:cubicBezTo>
                      <a:pt x="1087" y="715"/>
                      <a:pt x="960" y="741"/>
                      <a:pt x="858" y="727"/>
                    </a:cubicBezTo>
                    <a:cubicBezTo>
                      <a:pt x="756" y="713"/>
                      <a:pt x="636" y="634"/>
                      <a:pt x="566" y="590"/>
                    </a:cubicBezTo>
                    <a:cubicBezTo>
                      <a:pt x="496" y="546"/>
                      <a:pt x="473" y="505"/>
                      <a:pt x="438" y="462"/>
                    </a:cubicBezTo>
                    <a:cubicBezTo>
                      <a:pt x="403" y="419"/>
                      <a:pt x="392" y="364"/>
                      <a:pt x="355" y="334"/>
                    </a:cubicBezTo>
                    <a:cubicBezTo>
                      <a:pt x="318" y="304"/>
                      <a:pt x="271" y="275"/>
                      <a:pt x="218" y="279"/>
                    </a:cubicBezTo>
                    <a:cubicBezTo>
                      <a:pt x="165" y="283"/>
                      <a:pt x="70" y="321"/>
                      <a:pt x="35" y="361"/>
                    </a:cubicBezTo>
                    <a:cubicBezTo>
                      <a:pt x="0" y="401"/>
                      <a:pt x="0" y="456"/>
                      <a:pt x="8" y="517"/>
                    </a:cubicBezTo>
                    <a:cubicBezTo>
                      <a:pt x="16" y="578"/>
                      <a:pt x="46" y="648"/>
                      <a:pt x="81" y="727"/>
                    </a:cubicBezTo>
                    <a:cubicBezTo>
                      <a:pt x="116" y="806"/>
                      <a:pt x="171" y="885"/>
                      <a:pt x="218" y="992"/>
                    </a:cubicBezTo>
                    <a:cubicBezTo>
                      <a:pt x="265" y="1099"/>
                      <a:pt x="321" y="1239"/>
                      <a:pt x="364" y="1367"/>
                    </a:cubicBezTo>
                    <a:cubicBezTo>
                      <a:pt x="407" y="1495"/>
                      <a:pt x="451" y="1644"/>
                      <a:pt x="474" y="1760"/>
                    </a:cubicBezTo>
                    <a:cubicBezTo>
                      <a:pt x="497" y="1876"/>
                      <a:pt x="484" y="1966"/>
                      <a:pt x="502" y="2062"/>
                    </a:cubicBezTo>
                    <a:cubicBezTo>
                      <a:pt x="520" y="2158"/>
                      <a:pt x="538" y="2237"/>
                      <a:pt x="584" y="2336"/>
                    </a:cubicBezTo>
                    <a:cubicBezTo>
                      <a:pt x="630" y="2435"/>
                      <a:pt x="697" y="2562"/>
                      <a:pt x="776" y="2656"/>
                    </a:cubicBezTo>
                    <a:cubicBezTo>
                      <a:pt x="855" y="2750"/>
                      <a:pt x="916" y="2853"/>
                      <a:pt x="1059" y="2903"/>
                    </a:cubicBezTo>
                    <a:cubicBezTo>
                      <a:pt x="1202" y="2953"/>
                      <a:pt x="1419" y="2949"/>
                      <a:pt x="1635" y="2958"/>
                    </a:cubicBezTo>
                    <a:cubicBezTo>
                      <a:pt x="1851" y="2967"/>
                      <a:pt x="2110" y="2949"/>
                      <a:pt x="2358" y="2958"/>
                    </a:cubicBezTo>
                    <a:cubicBezTo>
                      <a:pt x="2606" y="2967"/>
                      <a:pt x="2908" y="3009"/>
                      <a:pt x="3126" y="3013"/>
                    </a:cubicBezTo>
                    <a:cubicBezTo>
                      <a:pt x="3344" y="3017"/>
                      <a:pt x="3517" y="3002"/>
                      <a:pt x="3665" y="2985"/>
                    </a:cubicBezTo>
                    <a:cubicBezTo>
                      <a:pt x="3813" y="2968"/>
                      <a:pt x="3930" y="2946"/>
                      <a:pt x="4012" y="2912"/>
                    </a:cubicBezTo>
                    <a:cubicBezTo>
                      <a:pt x="4094" y="2878"/>
                      <a:pt x="4122" y="2856"/>
                      <a:pt x="4159" y="2784"/>
                    </a:cubicBezTo>
                    <a:cubicBezTo>
                      <a:pt x="4196" y="2712"/>
                      <a:pt x="4232" y="2570"/>
                      <a:pt x="4232" y="2483"/>
                    </a:cubicBezTo>
                    <a:cubicBezTo>
                      <a:pt x="4232" y="2396"/>
                      <a:pt x="4190" y="2339"/>
                      <a:pt x="4159" y="2263"/>
                    </a:cubicBezTo>
                    <a:cubicBezTo>
                      <a:pt x="4128" y="2187"/>
                      <a:pt x="4070" y="2092"/>
                      <a:pt x="4049" y="2025"/>
                    </a:cubicBezTo>
                    <a:cubicBezTo>
                      <a:pt x="4028" y="1958"/>
                      <a:pt x="4020" y="1922"/>
                      <a:pt x="4031" y="1861"/>
                    </a:cubicBezTo>
                    <a:cubicBezTo>
                      <a:pt x="4042" y="1800"/>
                      <a:pt x="4151" y="1675"/>
                      <a:pt x="4113" y="1660"/>
                    </a:cubicBezTo>
                    <a:cubicBezTo>
                      <a:pt x="4075" y="1645"/>
                      <a:pt x="3985" y="1755"/>
                      <a:pt x="3802" y="1769"/>
                    </a:cubicBezTo>
                    <a:cubicBezTo>
                      <a:pt x="3619" y="1783"/>
                      <a:pt x="3237" y="1753"/>
                      <a:pt x="3016" y="1742"/>
                    </a:cubicBezTo>
                    <a:cubicBezTo>
                      <a:pt x="2795" y="1731"/>
                      <a:pt x="2622" y="1734"/>
                      <a:pt x="2476" y="1705"/>
                    </a:cubicBezTo>
                    <a:cubicBezTo>
                      <a:pt x="2330" y="1676"/>
                      <a:pt x="2229" y="1607"/>
                      <a:pt x="2138" y="1568"/>
                    </a:cubicBezTo>
                    <a:cubicBezTo>
                      <a:pt x="2047" y="1529"/>
                      <a:pt x="1987" y="1498"/>
                      <a:pt x="1928" y="1468"/>
                    </a:cubicBezTo>
                  </a:path>
                </a:pathLst>
              </a:custGeom>
              <a:grpFill/>
              <a:ln w="9525">
                <a:solidFill>
                  <a:schemeClr val="tx1"/>
                </a:solidFill>
                <a:round/>
                <a:headEnd/>
                <a:tailEnd/>
              </a:ln>
            </p:spPr>
            <p:txBody>
              <a:bodyPr/>
              <a:lstStyle/>
              <a:p>
                <a:endParaRPr lang="en-US">
                  <a:solidFill>
                    <a:schemeClr val="tx1"/>
                  </a:solidFill>
                </a:endParaRPr>
              </a:p>
            </p:txBody>
          </p:sp>
        </p:grpSp>
        <p:sp>
          <p:nvSpPr>
            <p:cNvPr id="19480" name="Oval 12"/>
            <p:cNvSpPr>
              <a:spLocks noChangeArrowheads="1"/>
            </p:cNvSpPr>
            <p:nvPr/>
          </p:nvSpPr>
          <p:spPr bwMode="auto">
            <a:xfrm rot="621849">
              <a:off x="-1550" y="-1092"/>
              <a:ext cx="253" cy="216"/>
            </a:xfrm>
            <a:prstGeom prst="ellipse">
              <a:avLst/>
            </a:prstGeom>
            <a:grpFill/>
            <a:ln w="9525">
              <a:solidFill>
                <a:schemeClr val="tx1"/>
              </a:solidFill>
              <a:round/>
              <a:headEnd/>
              <a:tailEnd/>
            </a:ln>
          </p:spPr>
          <p:txBody>
            <a:bodyPr wrap="none" anchor="ctr"/>
            <a:lstStyle>
              <a:lvl1pPr>
                <a:defRPr sz="3600" b="1">
                  <a:solidFill>
                    <a:srgbClr val="FFFF00"/>
                  </a:solidFill>
                  <a:latin typeface="Comic Sans MS" panose="030F0702030302020204" pitchFamily="66" charset="0"/>
                  <a:ea typeface="Gungsuh" pitchFamily="18" charset="-127"/>
                </a:defRPr>
              </a:lvl1pPr>
              <a:lvl2pPr marL="742950" indent="-285750">
                <a:defRPr sz="3600" b="1">
                  <a:solidFill>
                    <a:srgbClr val="FFFF00"/>
                  </a:solidFill>
                  <a:latin typeface="Comic Sans MS" panose="030F0702030302020204" pitchFamily="66" charset="0"/>
                  <a:ea typeface="Gungsuh" pitchFamily="18" charset="-127"/>
                </a:defRPr>
              </a:lvl2pPr>
              <a:lvl3pPr marL="1143000" indent="-228600">
                <a:defRPr sz="3600" b="1">
                  <a:solidFill>
                    <a:srgbClr val="FFFF00"/>
                  </a:solidFill>
                  <a:latin typeface="Comic Sans MS" panose="030F0702030302020204" pitchFamily="66" charset="0"/>
                  <a:ea typeface="Gungsuh" pitchFamily="18" charset="-127"/>
                </a:defRPr>
              </a:lvl3pPr>
              <a:lvl4pPr marL="1600200" indent="-228600">
                <a:defRPr sz="3600" b="1">
                  <a:solidFill>
                    <a:srgbClr val="FFFF00"/>
                  </a:solidFill>
                  <a:latin typeface="Comic Sans MS" panose="030F0702030302020204" pitchFamily="66" charset="0"/>
                  <a:ea typeface="Gungsuh" pitchFamily="18" charset="-127"/>
                </a:defRPr>
              </a:lvl4pPr>
              <a:lvl5pPr marL="2057400" indent="-228600">
                <a:defRPr sz="3600" b="1">
                  <a:solidFill>
                    <a:srgbClr val="FFFF00"/>
                  </a:solidFill>
                  <a:latin typeface="Comic Sans MS" panose="030F0702030302020204" pitchFamily="66" charset="0"/>
                  <a:ea typeface="Gungsuh" pitchFamily="18" charset="-127"/>
                </a:defRPr>
              </a:lvl5pPr>
              <a:lvl6pPr marL="2514600" indent="-228600" algn="ctr" eaLnBrk="0" fontAlgn="base" hangingPunct="0">
                <a:lnSpc>
                  <a:spcPct val="145000"/>
                </a:lnSpc>
                <a:spcBef>
                  <a:spcPct val="0"/>
                </a:spcBef>
                <a:spcAft>
                  <a:spcPct val="0"/>
                </a:spcAft>
                <a:defRPr sz="3600" b="1">
                  <a:solidFill>
                    <a:srgbClr val="FFFF00"/>
                  </a:solidFill>
                  <a:latin typeface="Comic Sans MS" panose="030F0702030302020204" pitchFamily="66" charset="0"/>
                  <a:ea typeface="Gungsuh" pitchFamily="18" charset="-127"/>
                </a:defRPr>
              </a:lvl6pPr>
              <a:lvl7pPr marL="2971800" indent="-228600" algn="ctr" eaLnBrk="0" fontAlgn="base" hangingPunct="0">
                <a:lnSpc>
                  <a:spcPct val="145000"/>
                </a:lnSpc>
                <a:spcBef>
                  <a:spcPct val="0"/>
                </a:spcBef>
                <a:spcAft>
                  <a:spcPct val="0"/>
                </a:spcAft>
                <a:defRPr sz="3600" b="1">
                  <a:solidFill>
                    <a:srgbClr val="FFFF00"/>
                  </a:solidFill>
                  <a:latin typeface="Comic Sans MS" panose="030F0702030302020204" pitchFamily="66" charset="0"/>
                  <a:ea typeface="Gungsuh" pitchFamily="18" charset="-127"/>
                </a:defRPr>
              </a:lvl7pPr>
              <a:lvl8pPr marL="3429000" indent="-228600" algn="ctr" eaLnBrk="0" fontAlgn="base" hangingPunct="0">
                <a:lnSpc>
                  <a:spcPct val="145000"/>
                </a:lnSpc>
                <a:spcBef>
                  <a:spcPct val="0"/>
                </a:spcBef>
                <a:spcAft>
                  <a:spcPct val="0"/>
                </a:spcAft>
                <a:defRPr sz="3600" b="1">
                  <a:solidFill>
                    <a:srgbClr val="FFFF00"/>
                  </a:solidFill>
                  <a:latin typeface="Comic Sans MS" panose="030F0702030302020204" pitchFamily="66" charset="0"/>
                  <a:ea typeface="Gungsuh" pitchFamily="18" charset="-127"/>
                </a:defRPr>
              </a:lvl8pPr>
              <a:lvl9pPr marL="3886200" indent="-228600" algn="ctr" eaLnBrk="0" fontAlgn="base" hangingPunct="0">
                <a:lnSpc>
                  <a:spcPct val="145000"/>
                </a:lnSpc>
                <a:spcBef>
                  <a:spcPct val="0"/>
                </a:spcBef>
                <a:spcAft>
                  <a:spcPct val="0"/>
                </a:spcAft>
                <a:defRPr sz="3600" b="1">
                  <a:solidFill>
                    <a:srgbClr val="FFFF00"/>
                  </a:solidFill>
                  <a:latin typeface="Comic Sans MS" panose="030F0702030302020204" pitchFamily="66" charset="0"/>
                  <a:ea typeface="Gungsuh" pitchFamily="18" charset="-127"/>
                </a:defRPr>
              </a:lvl9pPr>
            </a:lstStyle>
            <a:p>
              <a:endParaRPr lang="en-US" altLang="en-US">
                <a:solidFill>
                  <a:schemeClr val="tx1"/>
                </a:solidFill>
              </a:endParaRPr>
            </a:p>
          </p:txBody>
        </p:sp>
      </p:grpSp>
      <p:sp>
        <p:nvSpPr>
          <p:cNvPr id="19460" name="Freeform 13"/>
          <p:cNvSpPr>
            <a:spLocks/>
          </p:cNvSpPr>
          <p:nvPr/>
        </p:nvSpPr>
        <p:spPr bwMode="auto">
          <a:xfrm>
            <a:off x="919163" y="2070100"/>
            <a:ext cx="696912" cy="1011238"/>
          </a:xfrm>
          <a:custGeom>
            <a:avLst/>
            <a:gdLst>
              <a:gd name="T0" fmla="*/ 555870 w 504"/>
              <a:gd name="T1" fmla="*/ 0 h 777"/>
              <a:gd name="T2" fmla="*/ 695529 w 504"/>
              <a:gd name="T3" fmla="*/ 369616 h 777"/>
              <a:gd name="T4" fmla="*/ 568315 w 504"/>
              <a:gd name="T5" fmla="*/ 619497 h 777"/>
              <a:gd name="T6" fmla="*/ 176994 w 504"/>
              <a:gd name="T7" fmla="*/ 821224 h 777"/>
              <a:gd name="T8" fmla="*/ 0 w 504"/>
              <a:gd name="T9" fmla="*/ 1011238 h 777"/>
              <a:gd name="T10" fmla="*/ 0 60000 65536"/>
              <a:gd name="T11" fmla="*/ 0 60000 65536"/>
              <a:gd name="T12" fmla="*/ 0 60000 65536"/>
              <a:gd name="T13" fmla="*/ 0 60000 65536"/>
              <a:gd name="T14" fmla="*/ 0 60000 65536"/>
              <a:gd name="T15" fmla="*/ 0 w 504"/>
              <a:gd name="T16" fmla="*/ 0 h 777"/>
              <a:gd name="T17" fmla="*/ 504 w 504"/>
              <a:gd name="T18" fmla="*/ 777 h 777"/>
            </a:gdLst>
            <a:ahLst/>
            <a:cxnLst>
              <a:cxn ang="T10">
                <a:pos x="T0" y="T1"/>
              </a:cxn>
              <a:cxn ang="T11">
                <a:pos x="T2" y="T3"/>
              </a:cxn>
              <a:cxn ang="T12">
                <a:pos x="T4" y="T5"/>
              </a:cxn>
              <a:cxn ang="T13">
                <a:pos x="T6" y="T7"/>
              </a:cxn>
              <a:cxn ang="T14">
                <a:pos x="T8" y="T9"/>
              </a:cxn>
            </a:cxnLst>
            <a:rect l="T15" t="T16" r="T17" b="T18"/>
            <a:pathLst>
              <a:path w="504" h="777">
                <a:moveTo>
                  <a:pt x="402" y="0"/>
                </a:moveTo>
                <a:cubicBezTo>
                  <a:pt x="419" y="46"/>
                  <a:pt x="502" y="205"/>
                  <a:pt x="503" y="284"/>
                </a:cubicBezTo>
                <a:cubicBezTo>
                  <a:pt x="504" y="363"/>
                  <a:pt x="473" y="418"/>
                  <a:pt x="411" y="476"/>
                </a:cubicBezTo>
                <a:cubicBezTo>
                  <a:pt x="349" y="534"/>
                  <a:pt x="196" y="581"/>
                  <a:pt x="128" y="631"/>
                </a:cubicBezTo>
                <a:cubicBezTo>
                  <a:pt x="60" y="681"/>
                  <a:pt x="30" y="729"/>
                  <a:pt x="0" y="777"/>
                </a:cubicBezTo>
              </a:path>
            </a:pathLst>
          </a:custGeom>
          <a:solidFill>
            <a:schemeClr val="bg1">
              <a:lumMod val="65000"/>
            </a:schemeClr>
          </a:solidFill>
          <a:ln w="9525">
            <a:solidFill>
              <a:schemeClr val="tx1"/>
            </a:solidFill>
            <a:round/>
            <a:headEnd/>
            <a:tailEnd/>
          </a:ln>
        </p:spPr>
        <p:txBody>
          <a:bodyPr/>
          <a:lstStyle/>
          <a:p>
            <a:endParaRPr lang="en-US">
              <a:solidFill>
                <a:schemeClr val="tx1"/>
              </a:solidFill>
            </a:endParaRPr>
          </a:p>
        </p:txBody>
      </p:sp>
      <p:sp>
        <p:nvSpPr>
          <p:cNvPr id="19461" name="Freeform 14"/>
          <p:cNvSpPr>
            <a:spLocks/>
          </p:cNvSpPr>
          <p:nvPr/>
        </p:nvSpPr>
        <p:spPr bwMode="auto">
          <a:xfrm>
            <a:off x="4451350" y="2622550"/>
            <a:ext cx="2974975" cy="444500"/>
          </a:xfrm>
          <a:custGeom>
            <a:avLst/>
            <a:gdLst>
              <a:gd name="T0" fmla="*/ 0 w 2048"/>
              <a:gd name="T1" fmla="*/ 361894 h 226"/>
              <a:gd name="T2" fmla="*/ 230967 w 2048"/>
              <a:gd name="T3" fmla="*/ 257653 h 226"/>
              <a:gd name="T4" fmla="*/ 531660 w 2048"/>
              <a:gd name="T5" fmla="*/ 361894 h 226"/>
              <a:gd name="T6" fmla="*/ 822185 w 2048"/>
              <a:gd name="T7" fmla="*/ 407131 h 226"/>
              <a:gd name="T8" fmla="*/ 1088016 w 2048"/>
              <a:gd name="T9" fmla="*/ 348126 h 226"/>
              <a:gd name="T10" fmla="*/ 1378540 w 2048"/>
              <a:gd name="T11" fmla="*/ 436633 h 226"/>
              <a:gd name="T12" fmla="*/ 1677781 w 2048"/>
              <a:gd name="T13" fmla="*/ 393363 h 226"/>
              <a:gd name="T14" fmla="*/ 1945064 w 2048"/>
              <a:gd name="T15" fmla="*/ 332392 h 226"/>
              <a:gd name="T16" fmla="*/ 2141168 w 2048"/>
              <a:gd name="T17" fmla="*/ 314690 h 226"/>
              <a:gd name="T18" fmla="*/ 2385209 w 2048"/>
              <a:gd name="T19" fmla="*/ 289122 h 226"/>
              <a:gd name="T20" fmla="*/ 2542092 w 2048"/>
              <a:gd name="T21" fmla="*/ 125876 h 226"/>
              <a:gd name="T22" fmla="*/ 2697523 w 2048"/>
              <a:gd name="T23" fmla="*/ 200615 h 226"/>
              <a:gd name="T24" fmla="*/ 2802112 w 2048"/>
              <a:gd name="T25" fmla="*/ 96374 h 226"/>
              <a:gd name="T26" fmla="*/ 2871838 w 2048"/>
              <a:gd name="T27" fmla="*/ 200615 h 226"/>
              <a:gd name="T28" fmla="*/ 2929943 w 2048"/>
              <a:gd name="T29" fmla="*/ 7867 h 226"/>
              <a:gd name="T30" fmla="*/ 2974975 w 2048"/>
              <a:gd name="T31" fmla="*/ 243885 h 22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2048"/>
              <a:gd name="T49" fmla="*/ 0 h 226"/>
              <a:gd name="T50" fmla="*/ 2048 w 2048"/>
              <a:gd name="T51" fmla="*/ 226 h 22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2048" h="226">
                <a:moveTo>
                  <a:pt x="0" y="184"/>
                </a:moveTo>
                <a:cubicBezTo>
                  <a:pt x="49" y="158"/>
                  <a:pt x="98" y="131"/>
                  <a:pt x="159" y="131"/>
                </a:cubicBezTo>
                <a:cubicBezTo>
                  <a:pt x="220" y="131"/>
                  <a:pt x="298" y="172"/>
                  <a:pt x="366" y="184"/>
                </a:cubicBezTo>
                <a:cubicBezTo>
                  <a:pt x="434" y="196"/>
                  <a:pt x="502" y="208"/>
                  <a:pt x="566" y="207"/>
                </a:cubicBezTo>
                <a:cubicBezTo>
                  <a:pt x="629" y="206"/>
                  <a:pt x="685" y="174"/>
                  <a:pt x="749" y="177"/>
                </a:cubicBezTo>
                <a:cubicBezTo>
                  <a:pt x="813" y="179"/>
                  <a:pt x="881" y="218"/>
                  <a:pt x="949" y="222"/>
                </a:cubicBezTo>
                <a:cubicBezTo>
                  <a:pt x="1017" y="226"/>
                  <a:pt x="1090" y="209"/>
                  <a:pt x="1155" y="200"/>
                </a:cubicBezTo>
                <a:cubicBezTo>
                  <a:pt x="1221" y="191"/>
                  <a:pt x="1286" y="176"/>
                  <a:pt x="1339" y="169"/>
                </a:cubicBezTo>
                <a:cubicBezTo>
                  <a:pt x="1392" y="162"/>
                  <a:pt x="1424" y="164"/>
                  <a:pt x="1474" y="160"/>
                </a:cubicBezTo>
                <a:cubicBezTo>
                  <a:pt x="1524" y="156"/>
                  <a:pt x="1596" y="163"/>
                  <a:pt x="1642" y="147"/>
                </a:cubicBezTo>
                <a:cubicBezTo>
                  <a:pt x="1688" y="131"/>
                  <a:pt x="1714" y="71"/>
                  <a:pt x="1750" y="64"/>
                </a:cubicBezTo>
                <a:cubicBezTo>
                  <a:pt x="1786" y="57"/>
                  <a:pt x="1827" y="104"/>
                  <a:pt x="1857" y="102"/>
                </a:cubicBezTo>
                <a:cubicBezTo>
                  <a:pt x="1887" y="100"/>
                  <a:pt x="1909" y="49"/>
                  <a:pt x="1929" y="49"/>
                </a:cubicBezTo>
                <a:cubicBezTo>
                  <a:pt x="1949" y="49"/>
                  <a:pt x="1962" y="109"/>
                  <a:pt x="1977" y="102"/>
                </a:cubicBezTo>
                <a:cubicBezTo>
                  <a:pt x="1991" y="95"/>
                  <a:pt x="2004" y="0"/>
                  <a:pt x="2017" y="4"/>
                </a:cubicBezTo>
                <a:cubicBezTo>
                  <a:pt x="2029" y="8"/>
                  <a:pt x="2043" y="105"/>
                  <a:pt x="2048" y="124"/>
                </a:cubicBezTo>
              </a:path>
            </a:pathLst>
          </a:custGeom>
          <a:solidFill>
            <a:schemeClr val="bg1">
              <a:lumMod val="65000"/>
            </a:schemeClr>
          </a:solidFill>
          <a:ln w="9525">
            <a:solidFill>
              <a:schemeClr val="tx1"/>
            </a:solidFill>
            <a:round/>
            <a:headEnd/>
            <a:tailEnd/>
          </a:ln>
        </p:spPr>
        <p:txBody>
          <a:bodyPr/>
          <a:lstStyle/>
          <a:p>
            <a:endParaRPr lang="en-US">
              <a:solidFill>
                <a:schemeClr val="tx1"/>
              </a:solidFill>
            </a:endParaRPr>
          </a:p>
        </p:txBody>
      </p:sp>
      <p:sp>
        <p:nvSpPr>
          <p:cNvPr id="19462" name="Freeform 15"/>
          <p:cNvSpPr>
            <a:spLocks/>
          </p:cNvSpPr>
          <p:nvPr/>
        </p:nvSpPr>
        <p:spPr bwMode="auto">
          <a:xfrm>
            <a:off x="6789738" y="1135063"/>
            <a:ext cx="617537" cy="1600200"/>
          </a:xfrm>
          <a:custGeom>
            <a:avLst/>
            <a:gdLst>
              <a:gd name="T0" fmla="*/ 617537 w 611"/>
              <a:gd name="T1" fmla="*/ 1600200 h 1244"/>
              <a:gd name="T2" fmla="*/ 581152 w 611"/>
              <a:gd name="T3" fmla="*/ 1282475 h 1244"/>
              <a:gd name="T4" fmla="*/ 423483 w 611"/>
              <a:gd name="T5" fmla="*/ 1012345 h 1244"/>
              <a:gd name="T6" fmla="*/ 414386 w 611"/>
              <a:gd name="T7" fmla="*/ 752506 h 1244"/>
              <a:gd name="T8" fmla="*/ 405290 w 611"/>
              <a:gd name="T9" fmla="*/ 612295 h 1244"/>
              <a:gd name="T10" fmla="*/ 322413 w 611"/>
              <a:gd name="T11" fmla="*/ 576278 h 1244"/>
              <a:gd name="T12" fmla="*/ 109155 w 611"/>
              <a:gd name="T13" fmla="*/ 635449 h 1244"/>
              <a:gd name="T14" fmla="*/ 17182 w 611"/>
              <a:gd name="T15" fmla="*/ 411627 h 1244"/>
              <a:gd name="T16" fmla="*/ 8086 w 611"/>
              <a:gd name="T17" fmla="*/ 118343 h 1244"/>
              <a:gd name="T18" fmla="*/ 44471 w 611"/>
              <a:gd name="T19" fmla="*/ 0 h 124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611"/>
              <a:gd name="T31" fmla="*/ 0 h 1244"/>
              <a:gd name="T32" fmla="*/ 611 w 611"/>
              <a:gd name="T33" fmla="*/ 1244 h 124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611" h="1244">
                <a:moveTo>
                  <a:pt x="611" y="1244"/>
                </a:moveTo>
                <a:cubicBezTo>
                  <a:pt x="609" y="1158"/>
                  <a:pt x="607" y="1073"/>
                  <a:pt x="575" y="997"/>
                </a:cubicBezTo>
                <a:cubicBezTo>
                  <a:pt x="543" y="921"/>
                  <a:pt x="446" y="855"/>
                  <a:pt x="419" y="787"/>
                </a:cubicBezTo>
                <a:cubicBezTo>
                  <a:pt x="392" y="719"/>
                  <a:pt x="413" y="637"/>
                  <a:pt x="410" y="585"/>
                </a:cubicBezTo>
                <a:cubicBezTo>
                  <a:pt x="407" y="533"/>
                  <a:pt x="416" y="499"/>
                  <a:pt x="401" y="476"/>
                </a:cubicBezTo>
                <a:cubicBezTo>
                  <a:pt x="386" y="453"/>
                  <a:pt x="368" y="445"/>
                  <a:pt x="319" y="448"/>
                </a:cubicBezTo>
                <a:cubicBezTo>
                  <a:pt x="270" y="451"/>
                  <a:pt x="158" y="515"/>
                  <a:pt x="108" y="494"/>
                </a:cubicBezTo>
                <a:cubicBezTo>
                  <a:pt x="58" y="473"/>
                  <a:pt x="34" y="387"/>
                  <a:pt x="17" y="320"/>
                </a:cubicBezTo>
                <a:cubicBezTo>
                  <a:pt x="0" y="253"/>
                  <a:pt x="4" y="145"/>
                  <a:pt x="8" y="92"/>
                </a:cubicBezTo>
                <a:cubicBezTo>
                  <a:pt x="12" y="39"/>
                  <a:pt x="28" y="19"/>
                  <a:pt x="44" y="0"/>
                </a:cubicBezTo>
              </a:path>
            </a:pathLst>
          </a:custGeom>
          <a:solidFill>
            <a:schemeClr val="bg1">
              <a:lumMod val="65000"/>
            </a:schemeClr>
          </a:solidFill>
          <a:ln w="9525">
            <a:solidFill>
              <a:schemeClr val="tx1"/>
            </a:solidFill>
            <a:round/>
            <a:headEnd/>
            <a:tailEnd/>
          </a:ln>
        </p:spPr>
        <p:txBody>
          <a:bodyPr/>
          <a:lstStyle/>
          <a:p>
            <a:endParaRPr lang="en-US">
              <a:solidFill>
                <a:schemeClr val="tx1"/>
              </a:solidFill>
            </a:endParaRPr>
          </a:p>
        </p:txBody>
      </p:sp>
      <p:sp>
        <p:nvSpPr>
          <p:cNvPr id="19463" name="Freeform 16"/>
          <p:cNvSpPr>
            <a:spLocks/>
          </p:cNvSpPr>
          <p:nvPr/>
        </p:nvSpPr>
        <p:spPr bwMode="auto">
          <a:xfrm>
            <a:off x="1031875" y="1884363"/>
            <a:ext cx="455613" cy="211137"/>
          </a:xfrm>
          <a:custGeom>
            <a:avLst/>
            <a:gdLst>
              <a:gd name="T0" fmla="*/ 455613 w 329"/>
              <a:gd name="T1" fmla="*/ 211137 h 162"/>
              <a:gd name="T2" fmla="*/ 342056 w 329"/>
              <a:gd name="T3" fmla="*/ 31280 h 162"/>
              <a:gd name="T4" fmla="*/ 88630 w 329"/>
              <a:gd name="T5" fmla="*/ 19550 h 162"/>
              <a:gd name="T6" fmla="*/ 0 w 329"/>
              <a:gd name="T7" fmla="*/ 31280 h 162"/>
              <a:gd name="T8" fmla="*/ 0 60000 65536"/>
              <a:gd name="T9" fmla="*/ 0 60000 65536"/>
              <a:gd name="T10" fmla="*/ 0 60000 65536"/>
              <a:gd name="T11" fmla="*/ 0 60000 65536"/>
              <a:gd name="T12" fmla="*/ 0 w 329"/>
              <a:gd name="T13" fmla="*/ 0 h 162"/>
              <a:gd name="T14" fmla="*/ 329 w 329"/>
              <a:gd name="T15" fmla="*/ 162 h 162"/>
            </a:gdLst>
            <a:ahLst/>
            <a:cxnLst>
              <a:cxn ang="T8">
                <a:pos x="T0" y="T1"/>
              </a:cxn>
              <a:cxn ang="T9">
                <a:pos x="T2" y="T3"/>
              </a:cxn>
              <a:cxn ang="T10">
                <a:pos x="T4" y="T5"/>
              </a:cxn>
              <a:cxn ang="T11">
                <a:pos x="T6" y="T7"/>
              </a:cxn>
            </a:cxnLst>
            <a:rect l="T12" t="T13" r="T14" b="T15"/>
            <a:pathLst>
              <a:path w="329" h="162">
                <a:moveTo>
                  <a:pt x="329" y="162"/>
                </a:moveTo>
                <a:cubicBezTo>
                  <a:pt x="310" y="105"/>
                  <a:pt x="291" y="48"/>
                  <a:pt x="247" y="24"/>
                </a:cubicBezTo>
                <a:cubicBezTo>
                  <a:pt x="203" y="0"/>
                  <a:pt x="105" y="15"/>
                  <a:pt x="64" y="15"/>
                </a:cubicBezTo>
                <a:cubicBezTo>
                  <a:pt x="23" y="15"/>
                  <a:pt x="11" y="19"/>
                  <a:pt x="0" y="24"/>
                </a:cubicBezTo>
              </a:path>
            </a:pathLst>
          </a:custGeom>
          <a:solidFill>
            <a:schemeClr val="bg1">
              <a:lumMod val="65000"/>
            </a:schemeClr>
          </a:solidFill>
          <a:ln w="9525">
            <a:solidFill>
              <a:schemeClr val="tx1"/>
            </a:solidFill>
            <a:round/>
            <a:headEnd/>
            <a:tailEnd/>
          </a:ln>
        </p:spPr>
        <p:txBody>
          <a:bodyPr/>
          <a:lstStyle/>
          <a:p>
            <a:endParaRPr lang="en-US">
              <a:solidFill>
                <a:schemeClr val="tx1"/>
              </a:solidFill>
            </a:endParaRPr>
          </a:p>
        </p:txBody>
      </p:sp>
      <p:sp>
        <p:nvSpPr>
          <p:cNvPr id="19464" name="Freeform 17"/>
          <p:cNvSpPr>
            <a:spLocks/>
          </p:cNvSpPr>
          <p:nvPr/>
        </p:nvSpPr>
        <p:spPr bwMode="auto">
          <a:xfrm>
            <a:off x="5614988" y="763588"/>
            <a:ext cx="614362" cy="363537"/>
          </a:xfrm>
          <a:custGeom>
            <a:avLst/>
            <a:gdLst>
              <a:gd name="T0" fmla="*/ 0 w 444"/>
              <a:gd name="T1" fmla="*/ 83094 h 280"/>
              <a:gd name="T2" fmla="*/ 391587 w 444"/>
              <a:gd name="T3" fmla="*/ 332377 h 280"/>
              <a:gd name="T4" fmla="*/ 581153 w 444"/>
              <a:gd name="T5" fmla="*/ 272653 h 280"/>
              <a:gd name="T6" fmla="*/ 593607 w 444"/>
              <a:gd name="T7" fmla="*/ 0 h 280"/>
              <a:gd name="T8" fmla="*/ 0 60000 65536"/>
              <a:gd name="T9" fmla="*/ 0 60000 65536"/>
              <a:gd name="T10" fmla="*/ 0 60000 65536"/>
              <a:gd name="T11" fmla="*/ 0 60000 65536"/>
              <a:gd name="T12" fmla="*/ 0 w 444"/>
              <a:gd name="T13" fmla="*/ 0 h 280"/>
              <a:gd name="T14" fmla="*/ 444 w 444"/>
              <a:gd name="T15" fmla="*/ 280 h 280"/>
            </a:gdLst>
            <a:ahLst/>
            <a:cxnLst>
              <a:cxn ang="T8">
                <a:pos x="T0" y="T1"/>
              </a:cxn>
              <a:cxn ang="T9">
                <a:pos x="T2" y="T3"/>
              </a:cxn>
              <a:cxn ang="T10">
                <a:pos x="T4" y="T5"/>
              </a:cxn>
              <a:cxn ang="T11">
                <a:pos x="T6" y="T7"/>
              </a:cxn>
            </a:cxnLst>
            <a:rect l="T12" t="T13" r="T14" b="T15"/>
            <a:pathLst>
              <a:path w="444" h="280">
                <a:moveTo>
                  <a:pt x="0" y="64"/>
                </a:moveTo>
                <a:cubicBezTo>
                  <a:pt x="106" y="148"/>
                  <a:pt x="213" y="232"/>
                  <a:pt x="283" y="256"/>
                </a:cubicBezTo>
                <a:cubicBezTo>
                  <a:pt x="353" y="280"/>
                  <a:pt x="396" y="253"/>
                  <a:pt x="420" y="210"/>
                </a:cubicBezTo>
                <a:cubicBezTo>
                  <a:pt x="444" y="167"/>
                  <a:pt x="436" y="83"/>
                  <a:pt x="429" y="0"/>
                </a:cubicBezTo>
              </a:path>
            </a:pathLst>
          </a:custGeom>
          <a:solidFill>
            <a:schemeClr val="bg1">
              <a:lumMod val="65000"/>
            </a:schemeClr>
          </a:solidFill>
          <a:ln w="9525">
            <a:solidFill>
              <a:schemeClr val="tx1"/>
            </a:solidFill>
            <a:round/>
            <a:headEnd/>
            <a:tailEnd/>
          </a:ln>
        </p:spPr>
        <p:txBody>
          <a:bodyPr/>
          <a:lstStyle/>
          <a:p>
            <a:endParaRPr lang="en-US">
              <a:solidFill>
                <a:schemeClr val="tx1"/>
              </a:solidFill>
            </a:endParaRPr>
          </a:p>
        </p:txBody>
      </p:sp>
      <p:sp>
        <p:nvSpPr>
          <p:cNvPr id="19465" name="Freeform 18"/>
          <p:cNvSpPr>
            <a:spLocks/>
          </p:cNvSpPr>
          <p:nvPr/>
        </p:nvSpPr>
        <p:spPr bwMode="auto">
          <a:xfrm>
            <a:off x="830263" y="666750"/>
            <a:ext cx="5772150" cy="1590675"/>
          </a:xfrm>
          <a:custGeom>
            <a:avLst/>
            <a:gdLst>
              <a:gd name="T0" fmla="*/ 5772150 w 4169"/>
              <a:gd name="T1" fmla="*/ 642513 h 1223"/>
              <a:gd name="T2" fmla="*/ 4797432 w 4169"/>
              <a:gd name="T3" fmla="*/ 1403384 h 1223"/>
              <a:gd name="T4" fmla="*/ 4290691 w 4169"/>
              <a:gd name="T5" fmla="*/ 1415090 h 1223"/>
              <a:gd name="T6" fmla="*/ 3847638 w 4169"/>
              <a:gd name="T7" fmla="*/ 1273320 h 1223"/>
              <a:gd name="T8" fmla="*/ 3455813 w 4169"/>
              <a:gd name="T9" fmla="*/ 1095133 h 1223"/>
              <a:gd name="T10" fmla="*/ 3113832 w 4169"/>
              <a:gd name="T11" fmla="*/ 963769 h 1223"/>
              <a:gd name="T12" fmla="*/ 2872922 w 4169"/>
              <a:gd name="T13" fmla="*/ 868823 h 1223"/>
              <a:gd name="T14" fmla="*/ 2265108 w 4169"/>
              <a:gd name="T15" fmla="*/ 963769 h 1223"/>
              <a:gd name="T16" fmla="*/ 1898205 w 4169"/>
              <a:gd name="T17" fmla="*/ 1201785 h 1223"/>
              <a:gd name="T18" fmla="*/ 1582530 w 4169"/>
              <a:gd name="T19" fmla="*/ 1463213 h 1223"/>
              <a:gd name="T20" fmla="*/ 1493919 w 4169"/>
              <a:gd name="T21" fmla="*/ 1331849 h 1223"/>
              <a:gd name="T22" fmla="*/ 1240548 w 4169"/>
              <a:gd name="T23" fmla="*/ 1201785 h 1223"/>
              <a:gd name="T24" fmla="*/ 923489 w 4169"/>
              <a:gd name="T25" fmla="*/ 1261614 h 1223"/>
              <a:gd name="T26" fmla="*/ 645196 w 4169"/>
              <a:gd name="T27" fmla="*/ 1379972 h 1223"/>
              <a:gd name="T28" fmla="*/ 0 w 4169"/>
              <a:gd name="T29" fmla="*/ 0 h 1223"/>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4169"/>
              <a:gd name="T46" fmla="*/ 0 h 1223"/>
              <a:gd name="T47" fmla="*/ 4169 w 4169"/>
              <a:gd name="T48" fmla="*/ 1223 h 1223"/>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4169" h="1223">
                <a:moveTo>
                  <a:pt x="4169" y="494"/>
                </a:moveTo>
                <a:cubicBezTo>
                  <a:pt x="4053" y="592"/>
                  <a:pt x="3643" y="980"/>
                  <a:pt x="3465" y="1079"/>
                </a:cubicBezTo>
                <a:cubicBezTo>
                  <a:pt x="3287" y="1178"/>
                  <a:pt x="3213" y="1105"/>
                  <a:pt x="3099" y="1088"/>
                </a:cubicBezTo>
                <a:cubicBezTo>
                  <a:pt x="2985" y="1071"/>
                  <a:pt x="2880" y="1020"/>
                  <a:pt x="2779" y="979"/>
                </a:cubicBezTo>
                <a:cubicBezTo>
                  <a:pt x="2678" y="938"/>
                  <a:pt x="2584" y="882"/>
                  <a:pt x="2496" y="842"/>
                </a:cubicBezTo>
                <a:cubicBezTo>
                  <a:pt x="2408" y="802"/>
                  <a:pt x="2319" y="770"/>
                  <a:pt x="2249" y="741"/>
                </a:cubicBezTo>
                <a:cubicBezTo>
                  <a:pt x="2179" y="712"/>
                  <a:pt x="2177" y="668"/>
                  <a:pt x="2075" y="668"/>
                </a:cubicBezTo>
                <a:cubicBezTo>
                  <a:pt x="1973" y="668"/>
                  <a:pt x="1753" y="698"/>
                  <a:pt x="1636" y="741"/>
                </a:cubicBezTo>
                <a:cubicBezTo>
                  <a:pt x="1519" y="784"/>
                  <a:pt x="1453" y="860"/>
                  <a:pt x="1371" y="924"/>
                </a:cubicBezTo>
                <a:cubicBezTo>
                  <a:pt x="1289" y="988"/>
                  <a:pt x="1192" y="1108"/>
                  <a:pt x="1143" y="1125"/>
                </a:cubicBezTo>
                <a:cubicBezTo>
                  <a:pt x="1094" y="1142"/>
                  <a:pt x="1120" y="1057"/>
                  <a:pt x="1079" y="1024"/>
                </a:cubicBezTo>
                <a:cubicBezTo>
                  <a:pt x="1038" y="991"/>
                  <a:pt x="965" y="933"/>
                  <a:pt x="896" y="924"/>
                </a:cubicBezTo>
                <a:cubicBezTo>
                  <a:pt x="827" y="915"/>
                  <a:pt x="739" y="947"/>
                  <a:pt x="667" y="970"/>
                </a:cubicBezTo>
                <a:cubicBezTo>
                  <a:pt x="595" y="993"/>
                  <a:pt x="577" y="1223"/>
                  <a:pt x="466" y="1061"/>
                </a:cubicBezTo>
                <a:cubicBezTo>
                  <a:pt x="355" y="899"/>
                  <a:pt x="97" y="221"/>
                  <a:pt x="0" y="0"/>
                </a:cubicBezTo>
              </a:path>
            </a:pathLst>
          </a:custGeom>
          <a:solidFill>
            <a:schemeClr val="bg1">
              <a:lumMod val="65000"/>
            </a:schemeClr>
          </a:solidFill>
          <a:ln w="9525">
            <a:solidFill>
              <a:schemeClr val="tx1"/>
            </a:solidFill>
            <a:round/>
            <a:headEnd/>
            <a:tailEnd/>
          </a:ln>
        </p:spPr>
        <p:txBody>
          <a:bodyPr/>
          <a:lstStyle/>
          <a:p>
            <a:endParaRPr lang="en-US">
              <a:solidFill>
                <a:schemeClr val="tx1"/>
              </a:solidFill>
            </a:endParaRPr>
          </a:p>
        </p:txBody>
      </p:sp>
      <p:sp>
        <p:nvSpPr>
          <p:cNvPr id="19466" name="Freeform 19"/>
          <p:cNvSpPr>
            <a:spLocks/>
          </p:cNvSpPr>
          <p:nvPr/>
        </p:nvSpPr>
        <p:spPr bwMode="auto">
          <a:xfrm>
            <a:off x="1438275" y="714375"/>
            <a:ext cx="3573463" cy="1046163"/>
          </a:xfrm>
          <a:custGeom>
            <a:avLst/>
            <a:gdLst>
              <a:gd name="T0" fmla="*/ 3518082 w 2581"/>
              <a:gd name="T1" fmla="*/ 0 h 804"/>
              <a:gd name="T2" fmla="*/ 3569309 w 2581"/>
              <a:gd name="T3" fmla="*/ 309685 h 804"/>
              <a:gd name="T4" fmla="*/ 3493160 w 2581"/>
              <a:gd name="T5" fmla="*/ 511371 h 804"/>
              <a:gd name="T6" fmla="*/ 3113800 w 2581"/>
              <a:gd name="T7" fmla="*/ 464528 h 804"/>
              <a:gd name="T8" fmla="*/ 2569681 w 2581"/>
              <a:gd name="T9" fmla="*/ 547804 h 804"/>
              <a:gd name="T10" fmla="*/ 1822037 w 2581"/>
              <a:gd name="T11" fmla="*/ 666213 h 804"/>
              <a:gd name="T12" fmla="*/ 1391449 w 2581"/>
              <a:gd name="T13" fmla="*/ 797634 h 804"/>
              <a:gd name="T14" fmla="*/ 872252 w 2581"/>
              <a:gd name="T15" fmla="*/ 951176 h 804"/>
              <a:gd name="T16" fmla="*/ 443048 w 2581"/>
              <a:gd name="T17" fmla="*/ 1022741 h 804"/>
              <a:gd name="T18" fmla="*/ 0 w 2581"/>
              <a:gd name="T19" fmla="*/ 809345 h 80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581"/>
              <a:gd name="T31" fmla="*/ 0 h 804"/>
              <a:gd name="T32" fmla="*/ 2581 w 2581"/>
              <a:gd name="T33" fmla="*/ 804 h 80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581" h="804">
                <a:moveTo>
                  <a:pt x="2541" y="0"/>
                </a:moveTo>
                <a:cubicBezTo>
                  <a:pt x="2561" y="86"/>
                  <a:pt x="2581" y="173"/>
                  <a:pt x="2578" y="238"/>
                </a:cubicBezTo>
                <a:cubicBezTo>
                  <a:pt x="2575" y="303"/>
                  <a:pt x="2578" y="373"/>
                  <a:pt x="2523" y="393"/>
                </a:cubicBezTo>
                <a:cubicBezTo>
                  <a:pt x="2468" y="413"/>
                  <a:pt x="2360" y="352"/>
                  <a:pt x="2249" y="357"/>
                </a:cubicBezTo>
                <a:cubicBezTo>
                  <a:pt x="2138" y="362"/>
                  <a:pt x="2011" y="395"/>
                  <a:pt x="1856" y="421"/>
                </a:cubicBezTo>
                <a:cubicBezTo>
                  <a:pt x="1701" y="447"/>
                  <a:pt x="1458" y="480"/>
                  <a:pt x="1316" y="512"/>
                </a:cubicBezTo>
                <a:cubicBezTo>
                  <a:pt x="1174" y="544"/>
                  <a:pt x="1119" y="577"/>
                  <a:pt x="1005" y="613"/>
                </a:cubicBezTo>
                <a:cubicBezTo>
                  <a:pt x="891" y="649"/>
                  <a:pt x="744" y="702"/>
                  <a:pt x="630" y="731"/>
                </a:cubicBezTo>
                <a:cubicBezTo>
                  <a:pt x="516" y="760"/>
                  <a:pt x="425" y="804"/>
                  <a:pt x="320" y="786"/>
                </a:cubicBezTo>
                <a:cubicBezTo>
                  <a:pt x="215" y="768"/>
                  <a:pt x="107" y="695"/>
                  <a:pt x="0" y="622"/>
                </a:cubicBezTo>
              </a:path>
            </a:pathLst>
          </a:custGeom>
          <a:solidFill>
            <a:schemeClr val="bg1">
              <a:lumMod val="65000"/>
            </a:schemeClr>
          </a:solidFill>
          <a:ln w="9525">
            <a:solidFill>
              <a:schemeClr val="tx1"/>
            </a:solidFill>
            <a:round/>
            <a:headEnd/>
            <a:tailEnd/>
          </a:ln>
        </p:spPr>
        <p:txBody>
          <a:bodyPr/>
          <a:lstStyle/>
          <a:p>
            <a:endParaRPr lang="en-US">
              <a:solidFill>
                <a:schemeClr val="tx1"/>
              </a:solidFill>
            </a:endParaRPr>
          </a:p>
        </p:txBody>
      </p:sp>
      <p:sp>
        <p:nvSpPr>
          <p:cNvPr id="19467" name="Freeform 20"/>
          <p:cNvSpPr>
            <a:spLocks/>
          </p:cNvSpPr>
          <p:nvPr/>
        </p:nvSpPr>
        <p:spPr bwMode="auto">
          <a:xfrm rot="-717770">
            <a:off x="6215063" y="2881313"/>
            <a:ext cx="357187" cy="539750"/>
          </a:xfrm>
          <a:custGeom>
            <a:avLst/>
            <a:gdLst>
              <a:gd name="T0" fmla="*/ 89591 w 606"/>
              <a:gd name="T1" fmla="*/ 44749 h 977"/>
              <a:gd name="T2" fmla="*/ 14146 w 606"/>
              <a:gd name="T3" fmla="*/ 377880 h 977"/>
              <a:gd name="T4" fmla="*/ 176236 w 606"/>
              <a:gd name="T5" fmla="*/ 534778 h 977"/>
              <a:gd name="T6" fmla="*/ 343041 w 606"/>
              <a:gd name="T7" fmla="*/ 408265 h 977"/>
              <a:gd name="T8" fmla="*/ 262291 w 606"/>
              <a:gd name="T9" fmla="*/ 64637 h 977"/>
              <a:gd name="T10" fmla="*/ 149123 w 606"/>
              <a:gd name="T11" fmla="*/ 19336 h 977"/>
              <a:gd name="T12" fmla="*/ 84287 w 606"/>
              <a:gd name="T13" fmla="*/ 75134 h 977"/>
              <a:gd name="T14" fmla="*/ 0 60000 65536"/>
              <a:gd name="T15" fmla="*/ 0 60000 65536"/>
              <a:gd name="T16" fmla="*/ 0 60000 65536"/>
              <a:gd name="T17" fmla="*/ 0 60000 65536"/>
              <a:gd name="T18" fmla="*/ 0 60000 65536"/>
              <a:gd name="T19" fmla="*/ 0 60000 65536"/>
              <a:gd name="T20" fmla="*/ 0 60000 65536"/>
              <a:gd name="T21" fmla="*/ 0 w 606"/>
              <a:gd name="T22" fmla="*/ 0 h 977"/>
              <a:gd name="T23" fmla="*/ 606 w 606"/>
              <a:gd name="T24" fmla="*/ 977 h 97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06" h="977">
                <a:moveTo>
                  <a:pt x="152" y="81"/>
                </a:moveTo>
                <a:cubicBezTo>
                  <a:pt x="76" y="308"/>
                  <a:pt x="0" y="536"/>
                  <a:pt x="24" y="684"/>
                </a:cubicBezTo>
                <a:cubicBezTo>
                  <a:pt x="48" y="832"/>
                  <a:pt x="206" y="959"/>
                  <a:pt x="299" y="968"/>
                </a:cubicBezTo>
                <a:cubicBezTo>
                  <a:pt x="392" y="977"/>
                  <a:pt x="558" y="881"/>
                  <a:pt x="582" y="739"/>
                </a:cubicBezTo>
                <a:cubicBezTo>
                  <a:pt x="606" y="597"/>
                  <a:pt x="500" y="234"/>
                  <a:pt x="445" y="117"/>
                </a:cubicBezTo>
                <a:cubicBezTo>
                  <a:pt x="390" y="0"/>
                  <a:pt x="303" y="32"/>
                  <a:pt x="253" y="35"/>
                </a:cubicBezTo>
                <a:cubicBezTo>
                  <a:pt x="203" y="38"/>
                  <a:pt x="173" y="87"/>
                  <a:pt x="143" y="136"/>
                </a:cubicBezTo>
              </a:path>
            </a:pathLst>
          </a:custGeom>
          <a:solidFill>
            <a:schemeClr val="bg1">
              <a:lumMod val="65000"/>
            </a:schemeClr>
          </a:solidFill>
          <a:ln w="9525">
            <a:solidFill>
              <a:schemeClr val="tx1"/>
            </a:solidFill>
            <a:round/>
            <a:headEnd/>
            <a:tailEnd/>
          </a:ln>
        </p:spPr>
        <p:txBody>
          <a:bodyPr/>
          <a:lstStyle/>
          <a:p>
            <a:endParaRPr lang="en-US">
              <a:solidFill>
                <a:schemeClr val="tx1"/>
              </a:solidFill>
            </a:endParaRPr>
          </a:p>
        </p:txBody>
      </p:sp>
      <p:sp>
        <p:nvSpPr>
          <p:cNvPr id="19468" name="Freeform 21"/>
          <p:cNvSpPr>
            <a:spLocks/>
          </p:cNvSpPr>
          <p:nvPr/>
        </p:nvSpPr>
        <p:spPr bwMode="auto">
          <a:xfrm rot="-630515">
            <a:off x="6532563" y="2817813"/>
            <a:ext cx="341312" cy="573087"/>
          </a:xfrm>
          <a:custGeom>
            <a:avLst/>
            <a:gdLst>
              <a:gd name="T0" fmla="*/ 85610 w 606"/>
              <a:gd name="T1" fmla="*/ 47513 h 977"/>
              <a:gd name="T2" fmla="*/ 13517 w 606"/>
              <a:gd name="T3" fmla="*/ 401220 h 977"/>
              <a:gd name="T4" fmla="*/ 168403 w 606"/>
              <a:gd name="T5" fmla="*/ 567808 h 977"/>
              <a:gd name="T6" fmla="*/ 327795 w 606"/>
              <a:gd name="T7" fmla="*/ 433481 h 977"/>
              <a:gd name="T8" fmla="*/ 250633 w 606"/>
              <a:gd name="T9" fmla="*/ 68630 h 977"/>
              <a:gd name="T10" fmla="*/ 142495 w 606"/>
              <a:gd name="T11" fmla="*/ 20530 h 977"/>
              <a:gd name="T12" fmla="*/ 80541 w 606"/>
              <a:gd name="T13" fmla="*/ 79775 h 977"/>
              <a:gd name="T14" fmla="*/ 0 60000 65536"/>
              <a:gd name="T15" fmla="*/ 0 60000 65536"/>
              <a:gd name="T16" fmla="*/ 0 60000 65536"/>
              <a:gd name="T17" fmla="*/ 0 60000 65536"/>
              <a:gd name="T18" fmla="*/ 0 60000 65536"/>
              <a:gd name="T19" fmla="*/ 0 60000 65536"/>
              <a:gd name="T20" fmla="*/ 0 60000 65536"/>
              <a:gd name="T21" fmla="*/ 0 w 606"/>
              <a:gd name="T22" fmla="*/ 0 h 977"/>
              <a:gd name="T23" fmla="*/ 606 w 606"/>
              <a:gd name="T24" fmla="*/ 977 h 97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06" h="977">
                <a:moveTo>
                  <a:pt x="152" y="81"/>
                </a:moveTo>
                <a:cubicBezTo>
                  <a:pt x="76" y="308"/>
                  <a:pt x="0" y="536"/>
                  <a:pt x="24" y="684"/>
                </a:cubicBezTo>
                <a:cubicBezTo>
                  <a:pt x="48" y="832"/>
                  <a:pt x="206" y="959"/>
                  <a:pt x="299" y="968"/>
                </a:cubicBezTo>
                <a:cubicBezTo>
                  <a:pt x="392" y="977"/>
                  <a:pt x="558" y="881"/>
                  <a:pt x="582" y="739"/>
                </a:cubicBezTo>
                <a:cubicBezTo>
                  <a:pt x="606" y="597"/>
                  <a:pt x="500" y="234"/>
                  <a:pt x="445" y="117"/>
                </a:cubicBezTo>
                <a:cubicBezTo>
                  <a:pt x="390" y="0"/>
                  <a:pt x="303" y="32"/>
                  <a:pt x="253" y="35"/>
                </a:cubicBezTo>
                <a:cubicBezTo>
                  <a:pt x="203" y="38"/>
                  <a:pt x="173" y="87"/>
                  <a:pt x="143" y="136"/>
                </a:cubicBezTo>
              </a:path>
            </a:pathLst>
          </a:custGeom>
          <a:solidFill>
            <a:schemeClr val="bg1">
              <a:lumMod val="65000"/>
            </a:schemeClr>
          </a:solidFill>
          <a:ln w="9525">
            <a:solidFill>
              <a:schemeClr val="tx1"/>
            </a:solidFill>
            <a:round/>
            <a:headEnd/>
            <a:tailEnd/>
          </a:ln>
        </p:spPr>
        <p:txBody>
          <a:bodyPr/>
          <a:lstStyle/>
          <a:p>
            <a:endParaRPr lang="en-US">
              <a:solidFill>
                <a:schemeClr val="tx1"/>
              </a:solidFill>
            </a:endParaRPr>
          </a:p>
        </p:txBody>
      </p:sp>
      <p:sp>
        <p:nvSpPr>
          <p:cNvPr id="19469" name="Freeform 22"/>
          <p:cNvSpPr>
            <a:spLocks/>
          </p:cNvSpPr>
          <p:nvPr/>
        </p:nvSpPr>
        <p:spPr bwMode="auto">
          <a:xfrm>
            <a:off x="7092950" y="2693988"/>
            <a:ext cx="260350" cy="688975"/>
          </a:xfrm>
          <a:custGeom>
            <a:avLst/>
            <a:gdLst>
              <a:gd name="T0" fmla="*/ 0 w 164"/>
              <a:gd name="T1" fmla="*/ 100012 h 434"/>
              <a:gd name="T2" fmla="*/ 76200 w 164"/>
              <a:gd name="T3" fmla="*/ 312738 h 434"/>
              <a:gd name="T4" fmla="*/ 76200 w 164"/>
              <a:gd name="T5" fmla="*/ 515938 h 434"/>
              <a:gd name="T6" fmla="*/ 125413 w 164"/>
              <a:gd name="T7" fmla="*/ 671513 h 434"/>
              <a:gd name="T8" fmla="*/ 188912 w 164"/>
              <a:gd name="T9" fmla="*/ 622300 h 434"/>
              <a:gd name="T10" fmla="*/ 252413 w 164"/>
              <a:gd name="T11" fmla="*/ 396875 h 434"/>
              <a:gd name="T12" fmla="*/ 238125 w 164"/>
              <a:gd name="T13" fmla="*/ 219075 h 434"/>
              <a:gd name="T14" fmla="*/ 127000 w 164"/>
              <a:gd name="T15" fmla="*/ 20638 h 434"/>
              <a:gd name="T16" fmla="*/ 3175 w 164"/>
              <a:gd name="T17" fmla="*/ 96837 h 43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64"/>
              <a:gd name="T28" fmla="*/ 0 h 434"/>
              <a:gd name="T29" fmla="*/ 164 w 164"/>
              <a:gd name="T30" fmla="*/ 434 h 43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64" h="434">
                <a:moveTo>
                  <a:pt x="0" y="63"/>
                </a:moveTo>
                <a:cubicBezTo>
                  <a:pt x="20" y="108"/>
                  <a:pt x="40" y="154"/>
                  <a:pt x="48" y="197"/>
                </a:cubicBezTo>
                <a:cubicBezTo>
                  <a:pt x="56" y="241"/>
                  <a:pt x="43" y="287"/>
                  <a:pt x="48" y="325"/>
                </a:cubicBezTo>
                <a:cubicBezTo>
                  <a:pt x="53" y="363"/>
                  <a:pt x="67" y="411"/>
                  <a:pt x="79" y="423"/>
                </a:cubicBezTo>
                <a:cubicBezTo>
                  <a:pt x="91" y="434"/>
                  <a:pt x="106" y="421"/>
                  <a:pt x="119" y="392"/>
                </a:cubicBezTo>
                <a:cubicBezTo>
                  <a:pt x="132" y="364"/>
                  <a:pt x="154" y="292"/>
                  <a:pt x="159" y="250"/>
                </a:cubicBezTo>
                <a:cubicBezTo>
                  <a:pt x="164" y="207"/>
                  <a:pt x="163" y="177"/>
                  <a:pt x="150" y="138"/>
                </a:cubicBezTo>
                <a:cubicBezTo>
                  <a:pt x="137" y="99"/>
                  <a:pt x="105" y="26"/>
                  <a:pt x="80" y="13"/>
                </a:cubicBezTo>
                <a:cubicBezTo>
                  <a:pt x="55" y="0"/>
                  <a:pt x="18" y="51"/>
                  <a:pt x="2" y="61"/>
                </a:cubicBezTo>
              </a:path>
            </a:pathLst>
          </a:custGeom>
          <a:solidFill>
            <a:schemeClr val="bg1">
              <a:lumMod val="65000"/>
            </a:schemeClr>
          </a:solidFill>
          <a:ln w="9525">
            <a:solidFill>
              <a:schemeClr val="tx1"/>
            </a:solidFill>
            <a:round/>
            <a:headEnd/>
            <a:tailEnd/>
          </a:ln>
        </p:spPr>
        <p:txBody>
          <a:bodyPr/>
          <a:lstStyle/>
          <a:p>
            <a:endParaRPr lang="en-US">
              <a:solidFill>
                <a:schemeClr val="tx1"/>
              </a:solidFill>
            </a:endParaRPr>
          </a:p>
        </p:txBody>
      </p:sp>
      <p:sp>
        <p:nvSpPr>
          <p:cNvPr id="19470" name="Freeform 23"/>
          <p:cNvSpPr>
            <a:spLocks/>
          </p:cNvSpPr>
          <p:nvPr/>
        </p:nvSpPr>
        <p:spPr bwMode="auto">
          <a:xfrm rot="-318522">
            <a:off x="6840538" y="2744788"/>
            <a:ext cx="334962" cy="619125"/>
          </a:xfrm>
          <a:custGeom>
            <a:avLst/>
            <a:gdLst>
              <a:gd name="T0" fmla="*/ 2359 w 284"/>
              <a:gd name="T1" fmla="*/ 168852 h 451"/>
              <a:gd name="T2" fmla="*/ 11794 w 284"/>
              <a:gd name="T3" fmla="*/ 393989 h 451"/>
              <a:gd name="T4" fmla="*/ 51896 w 284"/>
              <a:gd name="T5" fmla="*/ 546368 h 451"/>
              <a:gd name="T6" fmla="*/ 186352 w 284"/>
              <a:gd name="T7" fmla="*/ 612261 h 451"/>
              <a:gd name="T8" fmla="*/ 312553 w 284"/>
              <a:gd name="T9" fmla="*/ 507930 h 451"/>
              <a:gd name="T10" fmla="*/ 321988 w 284"/>
              <a:gd name="T11" fmla="*/ 292403 h 451"/>
              <a:gd name="T12" fmla="*/ 292502 w 284"/>
              <a:gd name="T13" fmla="*/ 175716 h 451"/>
              <a:gd name="T14" fmla="*/ 186352 w 284"/>
              <a:gd name="T15" fmla="*/ 2746 h 451"/>
              <a:gd name="T16" fmla="*/ 2359 w 284"/>
              <a:gd name="T17" fmla="*/ 159243 h 45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84"/>
              <a:gd name="T28" fmla="*/ 0 h 451"/>
              <a:gd name="T29" fmla="*/ 284 w 284"/>
              <a:gd name="T30" fmla="*/ 451 h 451"/>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84" h="451">
                <a:moveTo>
                  <a:pt x="2" y="123"/>
                </a:moveTo>
                <a:cubicBezTo>
                  <a:pt x="0" y="177"/>
                  <a:pt x="3" y="241"/>
                  <a:pt x="10" y="287"/>
                </a:cubicBezTo>
                <a:cubicBezTo>
                  <a:pt x="17" y="333"/>
                  <a:pt x="20" y="372"/>
                  <a:pt x="44" y="398"/>
                </a:cubicBezTo>
                <a:cubicBezTo>
                  <a:pt x="68" y="424"/>
                  <a:pt x="121" y="451"/>
                  <a:pt x="158" y="446"/>
                </a:cubicBezTo>
                <a:cubicBezTo>
                  <a:pt x="195" y="441"/>
                  <a:pt x="246" y="409"/>
                  <a:pt x="265" y="370"/>
                </a:cubicBezTo>
                <a:cubicBezTo>
                  <a:pt x="284" y="331"/>
                  <a:pt x="276" y="253"/>
                  <a:pt x="273" y="213"/>
                </a:cubicBezTo>
                <a:cubicBezTo>
                  <a:pt x="270" y="173"/>
                  <a:pt x="267" y="163"/>
                  <a:pt x="248" y="128"/>
                </a:cubicBezTo>
                <a:cubicBezTo>
                  <a:pt x="229" y="93"/>
                  <a:pt x="199" y="4"/>
                  <a:pt x="158" y="2"/>
                </a:cubicBezTo>
                <a:cubicBezTo>
                  <a:pt x="117" y="0"/>
                  <a:pt x="34" y="92"/>
                  <a:pt x="2" y="116"/>
                </a:cubicBezTo>
              </a:path>
            </a:pathLst>
          </a:custGeom>
          <a:solidFill>
            <a:schemeClr val="bg1">
              <a:lumMod val="65000"/>
            </a:schemeClr>
          </a:solidFill>
          <a:ln w="9525">
            <a:solidFill>
              <a:schemeClr val="tx1"/>
            </a:solidFill>
            <a:round/>
            <a:headEnd/>
            <a:tailEnd/>
          </a:ln>
        </p:spPr>
        <p:txBody>
          <a:bodyPr/>
          <a:lstStyle/>
          <a:p>
            <a:endParaRPr lang="en-US">
              <a:solidFill>
                <a:schemeClr val="tx1"/>
              </a:solidFill>
            </a:endParaRPr>
          </a:p>
        </p:txBody>
      </p:sp>
      <p:sp>
        <p:nvSpPr>
          <p:cNvPr id="19471" name="Freeform 24"/>
          <p:cNvSpPr>
            <a:spLocks/>
          </p:cNvSpPr>
          <p:nvPr/>
        </p:nvSpPr>
        <p:spPr bwMode="auto">
          <a:xfrm>
            <a:off x="4886325" y="2914650"/>
            <a:ext cx="676275" cy="527050"/>
          </a:xfrm>
          <a:custGeom>
            <a:avLst/>
            <a:gdLst>
              <a:gd name="T0" fmla="*/ 114300 w 426"/>
              <a:gd name="T1" fmla="*/ 0 h 332"/>
              <a:gd name="T2" fmla="*/ 9525 w 426"/>
              <a:gd name="T3" fmla="*/ 238125 h 332"/>
              <a:gd name="T4" fmla="*/ 57150 w 426"/>
              <a:gd name="T5" fmla="*/ 438150 h 332"/>
              <a:gd name="T6" fmla="*/ 180975 w 426"/>
              <a:gd name="T7" fmla="*/ 523875 h 332"/>
              <a:gd name="T8" fmla="*/ 323850 w 426"/>
              <a:gd name="T9" fmla="*/ 419100 h 332"/>
              <a:gd name="T10" fmla="*/ 398462 w 426"/>
              <a:gd name="T11" fmla="*/ 463550 h 332"/>
              <a:gd name="T12" fmla="*/ 538163 w 426"/>
              <a:gd name="T13" fmla="*/ 479425 h 332"/>
              <a:gd name="T14" fmla="*/ 615950 w 426"/>
              <a:gd name="T15" fmla="*/ 371475 h 332"/>
              <a:gd name="T16" fmla="*/ 666750 w 426"/>
              <a:gd name="T17" fmla="*/ 266700 h 332"/>
              <a:gd name="T18" fmla="*/ 554038 w 426"/>
              <a:gd name="T19" fmla="*/ 36512 h 33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426"/>
              <a:gd name="T31" fmla="*/ 0 h 332"/>
              <a:gd name="T32" fmla="*/ 426 w 426"/>
              <a:gd name="T33" fmla="*/ 332 h 33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426" h="332">
                <a:moveTo>
                  <a:pt x="72" y="0"/>
                </a:moveTo>
                <a:cubicBezTo>
                  <a:pt x="60" y="25"/>
                  <a:pt x="12" y="104"/>
                  <a:pt x="6" y="150"/>
                </a:cubicBezTo>
                <a:cubicBezTo>
                  <a:pt x="0" y="196"/>
                  <a:pt x="18" y="246"/>
                  <a:pt x="36" y="276"/>
                </a:cubicBezTo>
                <a:cubicBezTo>
                  <a:pt x="54" y="306"/>
                  <a:pt x="86" y="332"/>
                  <a:pt x="114" y="330"/>
                </a:cubicBezTo>
                <a:cubicBezTo>
                  <a:pt x="142" y="328"/>
                  <a:pt x="181" y="270"/>
                  <a:pt x="204" y="264"/>
                </a:cubicBezTo>
                <a:cubicBezTo>
                  <a:pt x="227" y="258"/>
                  <a:pt x="229" y="286"/>
                  <a:pt x="251" y="292"/>
                </a:cubicBezTo>
                <a:cubicBezTo>
                  <a:pt x="273" y="298"/>
                  <a:pt x="316" y="312"/>
                  <a:pt x="339" y="302"/>
                </a:cubicBezTo>
                <a:cubicBezTo>
                  <a:pt x="362" y="292"/>
                  <a:pt x="374" y="256"/>
                  <a:pt x="388" y="234"/>
                </a:cubicBezTo>
                <a:cubicBezTo>
                  <a:pt x="402" y="212"/>
                  <a:pt x="426" y="203"/>
                  <a:pt x="420" y="168"/>
                </a:cubicBezTo>
                <a:cubicBezTo>
                  <a:pt x="414" y="133"/>
                  <a:pt x="364" y="53"/>
                  <a:pt x="349" y="23"/>
                </a:cubicBezTo>
              </a:path>
            </a:pathLst>
          </a:custGeom>
          <a:solidFill>
            <a:schemeClr val="bg1">
              <a:lumMod val="65000"/>
            </a:schemeClr>
          </a:solidFill>
          <a:ln w="9525">
            <a:solidFill>
              <a:schemeClr val="tx1"/>
            </a:solidFill>
            <a:round/>
            <a:headEnd/>
            <a:tailEnd/>
          </a:ln>
        </p:spPr>
        <p:txBody>
          <a:bodyPr/>
          <a:lstStyle/>
          <a:p>
            <a:endParaRPr lang="en-US">
              <a:solidFill>
                <a:schemeClr val="tx1"/>
              </a:solidFill>
            </a:endParaRPr>
          </a:p>
        </p:txBody>
      </p:sp>
      <p:sp>
        <p:nvSpPr>
          <p:cNvPr id="19472" name="Freeform 25"/>
          <p:cNvSpPr>
            <a:spLocks/>
          </p:cNvSpPr>
          <p:nvPr/>
        </p:nvSpPr>
        <p:spPr bwMode="auto">
          <a:xfrm>
            <a:off x="5567363" y="2903538"/>
            <a:ext cx="693737" cy="554037"/>
          </a:xfrm>
          <a:custGeom>
            <a:avLst/>
            <a:gdLst>
              <a:gd name="T0" fmla="*/ 63500 w 437"/>
              <a:gd name="T1" fmla="*/ 0 h 349"/>
              <a:gd name="T2" fmla="*/ 6350 w 437"/>
              <a:gd name="T3" fmla="*/ 304800 h 349"/>
              <a:gd name="T4" fmla="*/ 100012 w 437"/>
              <a:gd name="T5" fmla="*/ 468312 h 349"/>
              <a:gd name="T6" fmla="*/ 233362 w 437"/>
              <a:gd name="T7" fmla="*/ 544512 h 349"/>
              <a:gd name="T8" fmla="*/ 357187 w 437"/>
              <a:gd name="T9" fmla="*/ 411162 h 349"/>
              <a:gd name="T10" fmla="*/ 538162 w 437"/>
              <a:gd name="T11" fmla="*/ 525462 h 349"/>
              <a:gd name="T12" fmla="*/ 681037 w 437"/>
              <a:gd name="T13" fmla="*/ 325437 h 349"/>
              <a:gd name="T14" fmla="*/ 615950 w 437"/>
              <a:gd name="T15" fmla="*/ 57150 h 349"/>
              <a:gd name="T16" fmla="*/ 0 60000 65536"/>
              <a:gd name="T17" fmla="*/ 0 60000 65536"/>
              <a:gd name="T18" fmla="*/ 0 60000 65536"/>
              <a:gd name="T19" fmla="*/ 0 60000 65536"/>
              <a:gd name="T20" fmla="*/ 0 60000 65536"/>
              <a:gd name="T21" fmla="*/ 0 60000 65536"/>
              <a:gd name="T22" fmla="*/ 0 60000 65536"/>
              <a:gd name="T23" fmla="*/ 0 60000 65536"/>
              <a:gd name="T24" fmla="*/ 0 w 437"/>
              <a:gd name="T25" fmla="*/ 0 h 349"/>
              <a:gd name="T26" fmla="*/ 437 w 437"/>
              <a:gd name="T27" fmla="*/ 349 h 34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37" h="349">
                <a:moveTo>
                  <a:pt x="40" y="0"/>
                </a:moveTo>
                <a:cubicBezTo>
                  <a:pt x="34" y="32"/>
                  <a:pt x="0" y="143"/>
                  <a:pt x="4" y="192"/>
                </a:cubicBezTo>
                <a:cubicBezTo>
                  <a:pt x="8" y="241"/>
                  <a:pt x="39" y="270"/>
                  <a:pt x="63" y="295"/>
                </a:cubicBezTo>
                <a:cubicBezTo>
                  <a:pt x="87" y="320"/>
                  <a:pt x="120" y="349"/>
                  <a:pt x="147" y="343"/>
                </a:cubicBezTo>
                <a:cubicBezTo>
                  <a:pt x="174" y="337"/>
                  <a:pt x="193" y="261"/>
                  <a:pt x="225" y="259"/>
                </a:cubicBezTo>
                <a:cubicBezTo>
                  <a:pt x="257" y="257"/>
                  <a:pt x="305" y="340"/>
                  <a:pt x="339" y="331"/>
                </a:cubicBezTo>
                <a:cubicBezTo>
                  <a:pt x="373" y="322"/>
                  <a:pt x="421" y="254"/>
                  <a:pt x="429" y="205"/>
                </a:cubicBezTo>
                <a:cubicBezTo>
                  <a:pt x="437" y="156"/>
                  <a:pt x="397" y="71"/>
                  <a:pt x="388" y="36"/>
                </a:cubicBezTo>
              </a:path>
            </a:pathLst>
          </a:custGeom>
          <a:solidFill>
            <a:schemeClr val="bg1">
              <a:lumMod val="65000"/>
            </a:schemeClr>
          </a:solidFill>
          <a:ln w="9525">
            <a:solidFill>
              <a:schemeClr val="tx1"/>
            </a:solidFill>
            <a:round/>
            <a:headEnd/>
            <a:tailEnd/>
          </a:ln>
        </p:spPr>
        <p:txBody>
          <a:bodyPr/>
          <a:lstStyle/>
          <a:p>
            <a:endParaRPr lang="en-US">
              <a:solidFill>
                <a:schemeClr val="tx1"/>
              </a:solidFill>
            </a:endParaRPr>
          </a:p>
        </p:txBody>
      </p:sp>
      <p:sp>
        <p:nvSpPr>
          <p:cNvPr id="19473" name="Freeform 26"/>
          <p:cNvSpPr>
            <a:spLocks/>
          </p:cNvSpPr>
          <p:nvPr/>
        </p:nvSpPr>
        <p:spPr bwMode="auto">
          <a:xfrm rot="-354739">
            <a:off x="7281863" y="2557463"/>
            <a:ext cx="265112" cy="800100"/>
          </a:xfrm>
          <a:custGeom>
            <a:avLst/>
            <a:gdLst>
              <a:gd name="T0" fmla="*/ 0 w 179"/>
              <a:gd name="T1" fmla="*/ 738188 h 504"/>
              <a:gd name="T2" fmla="*/ 117005 w 179"/>
              <a:gd name="T3" fmla="*/ 774700 h 504"/>
              <a:gd name="T4" fmla="*/ 213274 w 179"/>
              <a:gd name="T5" fmla="*/ 584200 h 504"/>
              <a:gd name="T6" fmla="*/ 236972 w 179"/>
              <a:gd name="T7" fmla="*/ 309563 h 504"/>
              <a:gd name="T8" fmla="*/ 39989 w 179"/>
              <a:gd name="T9" fmla="*/ 71438 h 504"/>
              <a:gd name="T10" fmla="*/ 4443 w 179"/>
              <a:gd name="T11" fmla="*/ 738188 h 504"/>
              <a:gd name="T12" fmla="*/ 0 60000 65536"/>
              <a:gd name="T13" fmla="*/ 0 60000 65536"/>
              <a:gd name="T14" fmla="*/ 0 60000 65536"/>
              <a:gd name="T15" fmla="*/ 0 60000 65536"/>
              <a:gd name="T16" fmla="*/ 0 60000 65536"/>
              <a:gd name="T17" fmla="*/ 0 60000 65536"/>
              <a:gd name="T18" fmla="*/ 0 w 179"/>
              <a:gd name="T19" fmla="*/ 0 h 504"/>
              <a:gd name="T20" fmla="*/ 179 w 179"/>
              <a:gd name="T21" fmla="*/ 504 h 504"/>
            </a:gdLst>
            <a:ahLst/>
            <a:cxnLst>
              <a:cxn ang="T12">
                <a:pos x="T0" y="T1"/>
              </a:cxn>
              <a:cxn ang="T13">
                <a:pos x="T2" y="T3"/>
              </a:cxn>
              <a:cxn ang="T14">
                <a:pos x="T4" y="T5"/>
              </a:cxn>
              <a:cxn ang="T15">
                <a:pos x="T6" y="T7"/>
              </a:cxn>
              <a:cxn ang="T16">
                <a:pos x="T8" y="T9"/>
              </a:cxn>
              <a:cxn ang="T17">
                <a:pos x="T10" y="T11"/>
              </a:cxn>
            </a:cxnLst>
            <a:rect l="T18" t="T19" r="T20" b="T21"/>
            <a:pathLst>
              <a:path w="179" h="504">
                <a:moveTo>
                  <a:pt x="0" y="465"/>
                </a:moveTo>
                <a:cubicBezTo>
                  <a:pt x="28" y="484"/>
                  <a:pt x="56" y="504"/>
                  <a:pt x="79" y="488"/>
                </a:cubicBezTo>
                <a:cubicBezTo>
                  <a:pt x="103" y="471"/>
                  <a:pt x="131" y="416"/>
                  <a:pt x="144" y="368"/>
                </a:cubicBezTo>
                <a:cubicBezTo>
                  <a:pt x="157" y="320"/>
                  <a:pt x="179" y="249"/>
                  <a:pt x="160" y="195"/>
                </a:cubicBezTo>
                <a:cubicBezTo>
                  <a:pt x="141" y="141"/>
                  <a:pt x="53" y="0"/>
                  <a:pt x="27" y="45"/>
                </a:cubicBezTo>
                <a:cubicBezTo>
                  <a:pt x="1" y="90"/>
                  <a:pt x="8" y="377"/>
                  <a:pt x="3" y="465"/>
                </a:cubicBezTo>
              </a:path>
            </a:pathLst>
          </a:custGeom>
          <a:solidFill>
            <a:schemeClr val="bg1">
              <a:lumMod val="65000"/>
            </a:schemeClr>
          </a:solidFill>
          <a:ln w="9525">
            <a:solidFill>
              <a:schemeClr val="tx1"/>
            </a:solidFill>
            <a:round/>
            <a:headEnd/>
            <a:tailEnd/>
          </a:ln>
        </p:spPr>
        <p:txBody>
          <a:bodyPr/>
          <a:lstStyle/>
          <a:p>
            <a:endParaRPr lang="en-US">
              <a:solidFill>
                <a:schemeClr val="tx1"/>
              </a:solidFill>
            </a:endParaRPr>
          </a:p>
        </p:txBody>
      </p:sp>
      <p:sp>
        <p:nvSpPr>
          <p:cNvPr id="19474" name="Freeform 27"/>
          <p:cNvSpPr>
            <a:spLocks/>
          </p:cNvSpPr>
          <p:nvPr/>
        </p:nvSpPr>
        <p:spPr bwMode="auto">
          <a:xfrm>
            <a:off x="6686550" y="3101975"/>
            <a:ext cx="920750" cy="2041525"/>
          </a:xfrm>
          <a:custGeom>
            <a:avLst/>
            <a:gdLst>
              <a:gd name="T0" fmla="*/ 0 w 580"/>
              <a:gd name="T1" fmla="*/ 2041525 h 1286"/>
              <a:gd name="T2" fmla="*/ 628650 w 580"/>
              <a:gd name="T3" fmla="*/ 1165225 h 1286"/>
              <a:gd name="T4" fmla="*/ 920750 w 580"/>
              <a:gd name="T5" fmla="*/ 0 h 1286"/>
              <a:gd name="T6" fmla="*/ 0 60000 65536"/>
              <a:gd name="T7" fmla="*/ 0 60000 65536"/>
              <a:gd name="T8" fmla="*/ 0 60000 65536"/>
              <a:gd name="T9" fmla="*/ 0 w 580"/>
              <a:gd name="T10" fmla="*/ 0 h 1286"/>
              <a:gd name="T11" fmla="*/ 580 w 580"/>
              <a:gd name="T12" fmla="*/ 1286 h 1286"/>
            </a:gdLst>
            <a:ahLst/>
            <a:cxnLst>
              <a:cxn ang="T6">
                <a:pos x="T0" y="T1"/>
              </a:cxn>
              <a:cxn ang="T7">
                <a:pos x="T2" y="T3"/>
              </a:cxn>
              <a:cxn ang="T8">
                <a:pos x="T4" y="T5"/>
              </a:cxn>
            </a:cxnLst>
            <a:rect l="T9" t="T10" r="T11" b="T12"/>
            <a:pathLst>
              <a:path w="580" h="1286">
                <a:moveTo>
                  <a:pt x="0" y="1286"/>
                </a:moveTo>
                <a:cubicBezTo>
                  <a:pt x="66" y="1194"/>
                  <a:pt x="299" y="948"/>
                  <a:pt x="396" y="734"/>
                </a:cubicBezTo>
                <a:cubicBezTo>
                  <a:pt x="493" y="520"/>
                  <a:pt x="542" y="153"/>
                  <a:pt x="580" y="0"/>
                </a:cubicBezTo>
              </a:path>
            </a:pathLst>
          </a:custGeom>
          <a:solidFill>
            <a:schemeClr val="bg1">
              <a:lumMod val="65000"/>
            </a:schemeClr>
          </a:solidFill>
          <a:ln w="57150" cap="sq" cmpd="sng">
            <a:solidFill>
              <a:schemeClr val="tx1"/>
            </a:solidFill>
            <a:prstDash val="solid"/>
            <a:round/>
            <a:headEnd type="none" w="sm" len="sm"/>
            <a:tailEnd type="none" w="sm" len="sm"/>
          </a:ln>
        </p:spPr>
        <p:txBody>
          <a:bodyPr/>
          <a:lstStyle/>
          <a:p>
            <a:endParaRPr lang="en-US">
              <a:solidFill>
                <a:schemeClr val="tx1"/>
              </a:solidFill>
            </a:endParaRPr>
          </a:p>
        </p:txBody>
      </p:sp>
      <p:sp>
        <p:nvSpPr>
          <p:cNvPr id="19475" name="Freeform 28"/>
          <p:cNvSpPr>
            <a:spLocks/>
          </p:cNvSpPr>
          <p:nvPr/>
        </p:nvSpPr>
        <p:spPr bwMode="auto">
          <a:xfrm>
            <a:off x="6972300" y="3181350"/>
            <a:ext cx="247650" cy="971550"/>
          </a:xfrm>
          <a:custGeom>
            <a:avLst/>
            <a:gdLst>
              <a:gd name="T0" fmla="*/ 247650 w 192"/>
              <a:gd name="T1" fmla="*/ 0 h 696"/>
              <a:gd name="T2" fmla="*/ 216694 w 192"/>
              <a:gd name="T3" fmla="*/ 368519 h 696"/>
              <a:gd name="T4" fmla="*/ 123825 w 192"/>
              <a:gd name="T5" fmla="*/ 720287 h 696"/>
              <a:gd name="T6" fmla="*/ 0 w 192"/>
              <a:gd name="T7" fmla="*/ 971550 h 696"/>
              <a:gd name="T8" fmla="*/ 0 60000 65536"/>
              <a:gd name="T9" fmla="*/ 0 60000 65536"/>
              <a:gd name="T10" fmla="*/ 0 60000 65536"/>
              <a:gd name="T11" fmla="*/ 0 60000 65536"/>
              <a:gd name="T12" fmla="*/ 0 w 192"/>
              <a:gd name="T13" fmla="*/ 0 h 696"/>
              <a:gd name="T14" fmla="*/ 192 w 192"/>
              <a:gd name="T15" fmla="*/ 696 h 696"/>
            </a:gdLst>
            <a:ahLst/>
            <a:cxnLst>
              <a:cxn ang="T8">
                <a:pos x="T0" y="T1"/>
              </a:cxn>
              <a:cxn ang="T9">
                <a:pos x="T2" y="T3"/>
              </a:cxn>
              <a:cxn ang="T10">
                <a:pos x="T4" y="T5"/>
              </a:cxn>
              <a:cxn ang="T11">
                <a:pos x="T6" y="T7"/>
              </a:cxn>
            </a:cxnLst>
            <a:rect l="T12" t="T13" r="T14" b="T15"/>
            <a:pathLst>
              <a:path w="192" h="696">
                <a:moveTo>
                  <a:pt x="192" y="0"/>
                </a:moveTo>
                <a:cubicBezTo>
                  <a:pt x="188" y="44"/>
                  <a:pt x="184" y="178"/>
                  <a:pt x="168" y="264"/>
                </a:cubicBezTo>
                <a:cubicBezTo>
                  <a:pt x="152" y="350"/>
                  <a:pt x="124" y="444"/>
                  <a:pt x="96" y="516"/>
                </a:cubicBezTo>
                <a:cubicBezTo>
                  <a:pt x="68" y="588"/>
                  <a:pt x="20" y="658"/>
                  <a:pt x="0" y="696"/>
                </a:cubicBezTo>
              </a:path>
            </a:pathLst>
          </a:custGeom>
          <a:solidFill>
            <a:schemeClr val="bg1">
              <a:lumMod val="65000"/>
            </a:schemeClr>
          </a:solidFill>
          <a:ln w="57150" cap="sq" cmpd="sng">
            <a:solidFill>
              <a:schemeClr val="tx1"/>
            </a:solidFill>
            <a:prstDash val="solid"/>
            <a:round/>
            <a:headEnd type="none" w="sm" len="sm"/>
            <a:tailEnd type="none" w="sm" len="sm"/>
          </a:ln>
        </p:spPr>
        <p:txBody>
          <a:bodyPr/>
          <a:lstStyle/>
          <a:p>
            <a:endParaRPr lang="en-US">
              <a:solidFill>
                <a:schemeClr val="tx1"/>
              </a:solidFill>
            </a:endParaRPr>
          </a:p>
        </p:txBody>
      </p:sp>
      <p:sp>
        <p:nvSpPr>
          <p:cNvPr id="789533" name="Freeform 29"/>
          <p:cNvSpPr>
            <a:spLocks/>
          </p:cNvSpPr>
          <p:nvPr/>
        </p:nvSpPr>
        <p:spPr bwMode="auto">
          <a:xfrm>
            <a:off x="7207250" y="3092450"/>
            <a:ext cx="381000" cy="155575"/>
          </a:xfrm>
          <a:custGeom>
            <a:avLst/>
            <a:gdLst>
              <a:gd name="T0" fmla="*/ 381000 w 240"/>
              <a:gd name="T1" fmla="*/ 19015 h 180"/>
              <a:gd name="T2" fmla="*/ 293688 w 240"/>
              <a:gd name="T3" fmla="*/ 155575 h 180"/>
              <a:gd name="T4" fmla="*/ 200025 w 240"/>
              <a:gd name="T5" fmla="*/ 155575 h 180"/>
              <a:gd name="T6" fmla="*/ 146050 w 240"/>
              <a:gd name="T7" fmla="*/ 51858 h 180"/>
              <a:gd name="T8" fmla="*/ 66675 w 240"/>
              <a:gd name="T9" fmla="*/ 0 h 180"/>
              <a:gd name="T10" fmla="*/ 0 w 240"/>
              <a:gd name="T11" fmla="*/ 90752 h 180"/>
              <a:gd name="T12" fmla="*/ 0 60000 65536"/>
              <a:gd name="T13" fmla="*/ 0 60000 65536"/>
              <a:gd name="T14" fmla="*/ 0 60000 65536"/>
              <a:gd name="T15" fmla="*/ 0 60000 65536"/>
              <a:gd name="T16" fmla="*/ 0 60000 65536"/>
              <a:gd name="T17" fmla="*/ 0 60000 65536"/>
              <a:gd name="T18" fmla="*/ 0 w 240"/>
              <a:gd name="T19" fmla="*/ 0 h 180"/>
              <a:gd name="T20" fmla="*/ 240 w 240"/>
              <a:gd name="T21" fmla="*/ 180 h 180"/>
            </a:gdLst>
            <a:ahLst/>
            <a:cxnLst>
              <a:cxn ang="T12">
                <a:pos x="T0" y="T1"/>
              </a:cxn>
              <a:cxn ang="T13">
                <a:pos x="T2" y="T3"/>
              </a:cxn>
              <a:cxn ang="T14">
                <a:pos x="T4" y="T5"/>
              </a:cxn>
              <a:cxn ang="T15">
                <a:pos x="T6" y="T7"/>
              </a:cxn>
              <a:cxn ang="T16">
                <a:pos x="T8" y="T9"/>
              </a:cxn>
              <a:cxn ang="T17">
                <a:pos x="T10" y="T11"/>
              </a:cxn>
            </a:cxnLst>
            <a:rect l="T18" t="T19" r="T20" b="T21"/>
            <a:pathLst>
              <a:path w="240" h="180">
                <a:moveTo>
                  <a:pt x="240" y="22"/>
                </a:moveTo>
                <a:lnTo>
                  <a:pt x="185" y="180"/>
                </a:lnTo>
                <a:lnTo>
                  <a:pt x="126" y="180"/>
                </a:lnTo>
                <a:lnTo>
                  <a:pt x="92" y="60"/>
                </a:lnTo>
                <a:lnTo>
                  <a:pt x="42" y="0"/>
                </a:lnTo>
                <a:lnTo>
                  <a:pt x="0" y="105"/>
                </a:lnTo>
              </a:path>
            </a:pathLst>
          </a:custGeom>
          <a:solidFill>
            <a:schemeClr val="bg1">
              <a:lumMod val="65000"/>
            </a:schemeClr>
          </a:solidFill>
          <a:ln w="57150" cap="sq" cmpd="sng">
            <a:solidFill>
              <a:schemeClr val="tx1"/>
            </a:solidFill>
            <a:prstDash val="solid"/>
            <a:round/>
            <a:headEnd type="none" w="sm" len="sm"/>
            <a:tailEnd type="none" w="sm" len="sm"/>
          </a:ln>
        </p:spPr>
        <p:txBody>
          <a:bodyPr/>
          <a:lstStyle/>
          <a:p>
            <a:endParaRPr lang="en-US">
              <a:solidFill>
                <a:schemeClr val="tx1"/>
              </a:solidFill>
            </a:endParaRPr>
          </a:p>
        </p:txBody>
      </p:sp>
      <p:sp>
        <p:nvSpPr>
          <p:cNvPr id="19477" name="Freeform 30"/>
          <p:cNvSpPr>
            <a:spLocks/>
          </p:cNvSpPr>
          <p:nvPr/>
        </p:nvSpPr>
        <p:spPr bwMode="auto">
          <a:xfrm>
            <a:off x="6686550" y="4152900"/>
            <a:ext cx="285750" cy="971550"/>
          </a:xfrm>
          <a:custGeom>
            <a:avLst/>
            <a:gdLst>
              <a:gd name="T0" fmla="*/ 285750 w 180"/>
              <a:gd name="T1" fmla="*/ 0 h 612"/>
              <a:gd name="T2" fmla="*/ 228600 w 180"/>
              <a:gd name="T3" fmla="*/ 495300 h 612"/>
              <a:gd name="T4" fmla="*/ 0 w 180"/>
              <a:gd name="T5" fmla="*/ 971550 h 612"/>
              <a:gd name="T6" fmla="*/ 0 60000 65536"/>
              <a:gd name="T7" fmla="*/ 0 60000 65536"/>
              <a:gd name="T8" fmla="*/ 0 60000 65536"/>
              <a:gd name="T9" fmla="*/ 0 w 180"/>
              <a:gd name="T10" fmla="*/ 0 h 612"/>
              <a:gd name="T11" fmla="*/ 180 w 180"/>
              <a:gd name="T12" fmla="*/ 612 h 612"/>
            </a:gdLst>
            <a:ahLst/>
            <a:cxnLst>
              <a:cxn ang="T6">
                <a:pos x="T0" y="T1"/>
              </a:cxn>
              <a:cxn ang="T7">
                <a:pos x="T2" y="T3"/>
              </a:cxn>
              <a:cxn ang="T8">
                <a:pos x="T4" y="T5"/>
              </a:cxn>
            </a:cxnLst>
            <a:rect l="T9" t="T10" r="T11" b="T12"/>
            <a:pathLst>
              <a:path w="180" h="612">
                <a:moveTo>
                  <a:pt x="180" y="0"/>
                </a:moveTo>
                <a:cubicBezTo>
                  <a:pt x="174" y="52"/>
                  <a:pt x="174" y="210"/>
                  <a:pt x="144" y="312"/>
                </a:cubicBezTo>
                <a:cubicBezTo>
                  <a:pt x="114" y="414"/>
                  <a:pt x="30" y="550"/>
                  <a:pt x="0" y="612"/>
                </a:cubicBezTo>
              </a:path>
            </a:pathLst>
          </a:custGeom>
          <a:solidFill>
            <a:schemeClr val="bg1">
              <a:lumMod val="65000"/>
            </a:schemeClr>
          </a:solidFill>
          <a:ln w="57150" cap="sq" cmpd="sng">
            <a:solidFill>
              <a:schemeClr val="tx1"/>
            </a:solidFill>
            <a:prstDash val="solid"/>
            <a:round/>
            <a:headEnd type="none" w="sm" len="sm"/>
            <a:tailEnd type="none" w="sm" len="sm"/>
          </a:ln>
        </p:spPr>
        <p:txBody>
          <a:bodyPr/>
          <a:lstStyle/>
          <a:p>
            <a:endParaRPr lang="en-US">
              <a:solidFill>
                <a:schemeClr val="tx1"/>
              </a:solidFill>
            </a:endParaRPr>
          </a:p>
        </p:txBody>
      </p:sp>
      <p:sp>
        <p:nvSpPr>
          <p:cNvPr id="19478" name="Freeform 31"/>
          <p:cNvSpPr>
            <a:spLocks/>
          </p:cNvSpPr>
          <p:nvPr/>
        </p:nvSpPr>
        <p:spPr bwMode="auto">
          <a:xfrm>
            <a:off x="511175" y="290513"/>
            <a:ext cx="3571875" cy="1389062"/>
          </a:xfrm>
          <a:custGeom>
            <a:avLst/>
            <a:gdLst>
              <a:gd name="T0" fmla="*/ 201612 w 2250"/>
              <a:gd name="T1" fmla="*/ 1230312 h 875"/>
              <a:gd name="T2" fmla="*/ 1376362 w 2250"/>
              <a:gd name="T3" fmla="*/ 1265237 h 875"/>
              <a:gd name="T4" fmla="*/ 2682875 w 2250"/>
              <a:gd name="T5" fmla="*/ 1003300 h 875"/>
              <a:gd name="T6" fmla="*/ 3300413 w 2250"/>
              <a:gd name="T7" fmla="*/ 422275 h 875"/>
              <a:gd name="T8" fmla="*/ 1055687 w 2250"/>
              <a:gd name="T9" fmla="*/ 17462 h 875"/>
              <a:gd name="T10" fmla="*/ 165100 w 2250"/>
              <a:gd name="T11" fmla="*/ 315912 h 875"/>
              <a:gd name="T12" fmla="*/ 201612 w 2250"/>
              <a:gd name="T13" fmla="*/ 1230312 h 875"/>
              <a:gd name="T14" fmla="*/ 0 60000 65536"/>
              <a:gd name="T15" fmla="*/ 0 60000 65536"/>
              <a:gd name="T16" fmla="*/ 0 60000 65536"/>
              <a:gd name="T17" fmla="*/ 0 60000 65536"/>
              <a:gd name="T18" fmla="*/ 0 60000 65536"/>
              <a:gd name="T19" fmla="*/ 0 60000 65536"/>
              <a:gd name="T20" fmla="*/ 0 60000 65536"/>
              <a:gd name="T21" fmla="*/ 0 w 2250"/>
              <a:gd name="T22" fmla="*/ 0 h 875"/>
              <a:gd name="T23" fmla="*/ 2250 w 2250"/>
              <a:gd name="T24" fmla="*/ 875 h 87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250" h="875">
                <a:moveTo>
                  <a:pt x="127" y="775"/>
                </a:moveTo>
                <a:cubicBezTo>
                  <a:pt x="254" y="875"/>
                  <a:pt x="607" y="821"/>
                  <a:pt x="867" y="797"/>
                </a:cubicBezTo>
                <a:cubicBezTo>
                  <a:pt x="1127" y="773"/>
                  <a:pt x="1488" y="721"/>
                  <a:pt x="1690" y="632"/>
                </a:cubicBezTo>
                <a:cubicBezTo>
                  <a:pt x="1892" y="543"/>
                  <a:pt x="2250" y="369"/>
                  <a:pt x="2079" y="266"/>
                </a:cubicBezTo>
                <a:cubicBezTo>
                  <a:pt x="1908" y="163"/>
                  <a:pt x="994" y="22"/>
                  <a:pt x="665" y="11"/>
                </a:cubicBezTo>
                <a:cubicBezTo>
                  <a:pt x="336" y="0"/>
                  <a:pt x="191" y="71"/>
                  <a:pt x="104" y="199"/>
                </a:cubicBezTo>
                <a:cubicBezTo>
                  <a:pt x="17" y="327"/>
                  <a:pt x="0" y="675"/>
                  <a:pt x="127" y="775"/>
                </a:cubicBezTo>
                <a:close/>
              </a:path>
            </a:pathLst>
          </a:custGeom>
          <a:solidFill>
            <a:schemeClr val="bg1">
              <a:lumMod val="65000"/>
            </a:schemeClr>
          </a:solidFill>
          <a:ln>
            <a:solidFill>
              <a:schemeClr val="tx1"/>
            </a:solidFill>
          </a:ln>
        </p:spPr>
        <p:txBody>
          <a:bodyPr/>
          <a:lstStyle/>
          <a:p>
            <a:endParaRPr lang="en-US">
              <a:solidFill>
                <a:schemeClr val="tx1"/>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0" presetClass="path" presetSubtype="0" accel="50000" decel="50000" fill="hold" nodeType="afterEffect">
                                  <p:stCondLst>
                                    <p:cond delay="0"/>
                                  </p:stCondLst>
                                  <p:childTnLst>
                                    <p:animMotion origin="layout" path="M -5.55556E-7 -0.0088 C -0.00174 0.00208 -0.00295 -0.00394 -0.00955 -0.00023 C -0.0283 -0.00324 -0.01424 0.02106 -0.01736 -0.01945 C -0.01788 -0.0257 -0.02552 -0.03195 -0.02552 -0.03171 C -0.02691 -0.03565 -0.02361 -0.025 -0.025 -0.0287 C -0.02604 -0.03171 -0.03194 -0.02894 -0.03194 -0.0287 C -0.03281 -0.02708 -0.03767 -0.04074 -0.03767 -0.04074 " pathEditMode="relative" rAng="0" ptsTypes="fffffff">
                                      <p:cBhvr>
                                        <p:cTn id="6" dur="2000" fill="hold"/>
                                        <p:tgtEl>
                                          <p:spTgt spid="2"/>
                                        </p:tgtEl>
                                        <p:attrNameLst>
                                          <p:attrName>ppt_x,ppt_y</p:attrName>
                                        </p:attrNameLst>
                                      </p:cBhvr>
                                      <p:rCtr x="-1900" y="-100"/>
                                    </p:animMotion>
                                  </p:childTnLst>
                                </p:cTn>
                              </p:par>
                              <p:par>
                                <p:cTn id="7" presetID="8" presetClass="emph" presetSubtype="0" fill="hold" nodeType="withEffect">
                                  <p:stCondLst>
                                    <p:cond delay="0"/>
                                  </p:stCondLst>
                                  <p:childTnLst>
                                    <p:animRot by="240000">
                                      <p:cBhvr>
                                        <p:cTn id="8" dur="2000" fill="hold"/>
                                        <p:tgtEl>
                                          <p:spTgt spid="2"/>
                                        </p:tgtEl>
                                        <p:attrNameLst>
                                          <p:attrName>r</p:attrName>
                                        </p:attrNameLst>
                                      </p:cBhvr>
                                    </p:animRot>
                                  </p:childTnLst>
                                </p:cTn>
                              </p:par>
                              <p:par>
                                <p:cTn id="9" presetID="22" presetClass="entr" presetSubtype="2" fill="hold" grpId="0" nodeType="withEffect">
                                  <p:stCondLst>
                                    <p:cond delay="300"/>
                                  </p:stCondLst>
                                  <p:childTnLst>
                                    <p:set>
                                      <p:cBhvr>
                                        <p:cTn id="10" dur="1" fill="hold">
                                          <p:stCondLst>
                                            <p:cond delay="0"/>
                                          </p:stCondLst>
                                        </p:cTn>
                                        <p:tgtEl>
                                          <p:spTgt spid="789533"/>
                                        </p:tgtEl>
                                        <p:attrNameLst>
                                          <p:attrName>style.visibility</p:attrName>
                                        </p:attrNameLst>
                                      </p:cBhvr>
                                      <p:to>
                                        <p:strVal val="visible"/>
                                      </p:to>
                                    </p:set>
                                    <p:animEffect transition="in" filter="wipe(right)">
                                      <p:cBhvr>
                                        <p:cTn id="11" dur="2000"/>
                                        <p:tgtEl>
                                          <p:spTgt spid="7895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89533"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a:xfrm>
            <a:off x="5651500" y="908050"/>
            <a:ext cx="2884488" cy="1371600"/>
          </a:xfrm>
          <a:solidFill>
            <a:schemeClr val="bg1"/>
          </a:solidFill>
          <a:ln>
            <a:solidFill>
              <a:schemeClr val="tx1">
                <a:lumMod val="95000"/>
                <a:lumOff val="5000"/>
              </a:schemeClr>
            </a:solidFill>
          </a:ln>
        </p:spPr>
        <p:txBody>
          <a:bodyPr/>
          <a:lstStyle/>
          <a:p>
            <a:pPr algn="l" rtl="0"/>
            <a:r>
              <a:rPr lang="en-GB" altLang="en-US" sz="4000" smtClean="0"/>
              <a:t>Posselt’s Figure</a:t>
            </a:r>
          </a:p>
        </p:txBody>
      </p:sp>
      <p:pic>
        <p:nvPicPr>
          <p:cNvPr id="790536" name="Picture 8" descr="Ulf Posselt"/>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a:xfrm>
            <a:off x="1042988" y="1052513"/>
            <a:ext cx="3724275" cy="4022725"/>
          </a:xfrm>
          <a:solidFill>
            <a:schemeClr val="bg1">
              <a:lumMod val="65000"/>
            </a:schemeClr>
          </a:solidFill>
          <a:ln>
            <a:solidFill>
              <a:schemeClr val="tx1">
                <a:lumMod val="95000"/>
                <a:lumOff val="5000"/>
              </a:schemeClr>
            </a:solidFill>
            <a:miter lim="800000"/>
            <a:headEnd/>
            <a:tailEnd/>
          </a:ln>
        </p:spPr>
      </p:pic>
      <p:sp>
        <p:nvSpPr>
          <p:cNvPr id="790531" name="Rectangle 3"/>
          <p:cNvSpPr>
            <a:spLocks noChangeArrowheads="1"/>
          </p:cNvSpPr>
          <p:nvPr/>
        </p:nvSpPr>
        <p:spPr bwMode="auto">
          <a:xfrm>
            <a:off x="5651500" y="2420938"/>
            <a:ext cx="3094038" cy="3354387"/>
          </a:xfrm>
          <a:prstGeom prst="rect">
            <a:avLst/>
          </a:prstGeom>
          <a:solidFill>
            <a:schemeClr val="bg1">
              <a:lumMod val="65000"/>
            </a:schemeClr>
          </a:solidFill>
          <a:ln w="12700" cap="sq">
            <a:solidFill>
              <a:schemeClr val="tx1">
                <a:lumMod val="95000"/>
                <a:lumOff val="5000"/>
              </a:schemeClr>
            </a:solidFill>
            <a:miter lim="800000"/>
            <a:headEnd type="none" w="sm" len="sm"/>
            <a:tailEnd type="none" w="sm" len="sm"/>
          </a:ln>
        </p:spPr>
        <p:txBody>
          <a:bodyPr wrap="none" anchor="ctr"/>
          <a:lstStyle>
            <a:lvl1pPr>
              <a:defRPr sz="3600" b="1">
                <a:solidFill>
                  <a:srgbClr val="FFFF00"/>
                </a:solidFill>
                <a:latin typeface="Comic Sans MS" panose="030F0702030302020204" pitchFamily="66" charset="0"/>
                <a:ea typeface="Gungsuh" pitchFamily="18" charset="-127"/>
              </a:defRPr>
            </a:lvl1pPr>
            <a:lvl2pPr marL="742950" indent="-285750">
              <a:defRPr sz="3600" b="1">
                <a:solidFill>
                  <a:srgbClr val="FFFF00"/>
                </a:solidFill>
                <a:latin typeface="Comic Sans MS" panose="030F0702030302020204" pitchFamily="66" charset="0"/>
                <a:ea typeface="Gungsuh" pitchFamily="18" charset="-127"/>
              </a:defRPr>
            </a:lvl2pPr>
            <a:lvl3pPr marL="1143000" indent="-228600">
              <a:defRPr sz="3600" b="1">
                <a:solidFill>
                  <a:srgbClr val="FFFF00"/>
                </a:solidFill>
                <a:latin typeface="Comic Sans MS" panose="030F0702030302020204" pitchFamily="66" charset="0"/>
                <a:ea typeface="Gungsuh" pitchFamily="18" charset="-127"/>
              </a:defRPr>
            </a:lvl3pPr>
            <a:lvl4pPr marL="1600200" indent="-228600">
              <a:defRPr sz="3600" b="1">
                <a:solidFill>
                  <a:srgbClr val="FFFF00"/>
                </a:solidFill>
                <a:latin typeface="Comic Sans MS" panose="030F0702030302020204" pitchFamily="66" charset="0"/>
                <a:ea typeface="Gungsuh" pitchFamily="18" charset="-127"/>
              </a:defRPr>
            </a:lvl4pPr>
            <a:lvl5pPr marL="2057400" indent="-228600">
              <a:defRPr sz="3600" b="1">
                <a:solidFill>
                  <a:srgbClr val="FFFF00"/>
                </a:solidFill>
                <a:latin typeface="Comic Sans MS" panose="030F0702030302020204" pitchFamily="66" charset="0"/>
                <a:ea typeface="Gungsuh" pitchFamily="18" charset="-127"/>
              </a:defRPr>
            </a:lvl5pPr>
            <a:lvl6pPr marL="2514600" indent="-228600" algn="ctr" eaLnBrk="0" fontAlgn="base" hangingPunct="0">
              <a:lnSpc>
                <a:spcPct val="145000"/>
              </a:lnSpc>
              <a:spcBef>
                <a:spcPct val="0"/>
              </a:spcBef>
              <a:spcAft>
                <a:spcPct val="0"/>
              </a:spcAft>
              <a:defRPr sz="3600" b="1">
                <a:solidFill>
                  <a:srgbClr val="FFFF00"/>
                </a:solidFill>
                <a:latin typeface="Comic Sans MS" panose="030F0702030302020204" pitchFamily="66" charset="0"/>
                <a:ea typeface="Gungsuh" pitchFamily="18" charset="-127"/>
              </a:defRPr>
            </a:lvl6pPr>
            <a:lvl7pPr marL="2971800" indent="-228600" algn="ctr" eaLnBrk="0" fontAlgn="base" hangingPunct="0">
              <a:lnSpc>
                <a:spcPct val="145000"/>
              </a:lnSpc>
              <a:spcBef>
                <a:spcPct val="0"/>
              </a:spcBef>
              <a:spcAft>
                <a:spcPct val="0"/>
              </a:spcAft>
              <a:defRPr sz="3600" b="1">
                <a:solidFill>
                  <a:srgbClr val="FFFF00"/>
                </a:solidFill>
                <a:latin typeface="Comic Sans MS" panose="030F0702030302020204" pitchFamily="66" charset="0"/>
                <a:ea typeface="Gungsuh" pitchFamily="18" charset="-127"/>
              </a:defRPr>
            </a:lvl7pPr>
            <a:lvl8pPr marL="3429000" indent="-228600" algn="ctr" eaLnBrk="0" fontAlgn="base" hangingPunct="0">
              <a:lnSpc>
                <a:spcPct val="145000"/>
              </a:lnSpc>
              <a:spcBef>
                <a:spcPct val="0"/>
              </a:spcBef>
              <a:spcAft>
                <a:spcPct val="0"/>
              </a:spcAft>
              <a:defRPr sz="3600" b="1">
                <a:solidFill>
                  <a:srgbClr val="FFFF00"/>
                </a:solidFill>
                <a:latin typeface="Comic Sans MS" panose="030F0702030302020204" pitchFamily="66" charset="0"/>
                <a:ea typeface="Gungsuh" pitchFamily="18" charset="-127"/>
              </a:defRPr>
            </a:lvl8pPr>
            <a:lvl9pPr marL="3886200" indent="-228600" algn="ctr" eaLnBrk="0" fontAlgn="base" hangingPunct="0">
              <a:lnSpc>
                <a:spcPct val="145000"/>
              </a:lnSpc>
              <a:spcBef>
                <a:spcPct val="0"/>
              </a:spcBef>
              <a:spcAft>
                <a:spcPct val="0"/>
              </a:spcAft>
              <a:defRPr sz="3600" b="1">
                <a:solidFill>
                  <a:srgbClr val="FFFF00"/>
                </a:solidFill>
                <a:latin typeface="Comic Sans MS" panose="030F0702030302020204" pitchFamily="66" charset="0"/>
                <a:ea typeface="Gungsuh" pitchFamily="18" charset="-127"/>
              </a:defRPr>
            </a:lvl9pPr>
          </a:lstStyle>
          <a:p>
            <a:endParaRPr lang="en-US" altLang="en-US">
              <a:solidFill>
                <a:schemeClr val="tx1"/>
              </a:solidFill>
            </a:endParaRPr>
          </a:p>
        </p:txBody>
      </p:sp>
      <p:sp>
        <p:nvSpPr>
          <p:cNvPr id="20484" name="Freeform 4"/>
          <p:cNvSpPr>
            <a:spLocks/>
          </p:cNvSpPr>
          <p:nvPr/>
        </p:nvSpPr>
        <p:spPr bwMode="auto">
          <a:xfrm>
            <a:off x="6972300" y="3181350"/>
            <a:ext cx="247650" cy="971550"/>
          </a:xfrm>
          <a:custGeom>
            <a:avLst/>
            <a:gdLst>
              <a:gd name="T0" fmla="*/ 247650 w 192"/>
              <a:gd name="T1" fmla="*/ 0 h 696"/>
              <a:gd name="T2" fmla="*/ 216694 w 192"/>
              <a:gd name="T3" fmla="*/ 368519 h 696"/>
              <a:gd name="T4" fmla="*/ 123825 w 192"/>
              <a:gd name="T5" fmla="*/ 720287 h 696"/>
              <a:gd name="T6" fmla="*/ 0 w 192"/>
              <a:gd name="T7" fmla="*/ 971550 h 696"/>
              <a:gd name="T8" fmla="*/ 0 60000 65536"/>
              <a:gd name="T9" fmla="*/ 0 60000 65536"/>
              <a:gd name="T10" fmla="*/ 0 60000 65536"/>
              <a:gd name="T11" fmla="*/ 0 60000 65536"/>
              <a:gd name="T12" fmla="*/ 0 w 192"/>
              <a:gd name="T13" fmla="*/ 0 h 696"/>
              <a:gd name="T14" fmla="*/ 192 w 192"/>
              <a:gd name="T15" fmla="*/ 696 h 696"/>
            </a:gdLst>
            <a:ahLst/>
            <a:cxnLst>
              <a:cxn ang="T8">
                <a:pos x="T0" y="T1"/>
              </a:cxn>
              <a:cxn ang="T9">
                <a:pos x="T2" y="T3"/>
              </a:cxn>
              <a:cxn ang="T10">
                <a:pos x="T4" y="T5"/>
              </a:cxn>
              <a:cxn ang="T11">
                <a:pos x="T6" y="T7"/>
              </a:cxn>
            </a:cxnLst>
            <a:rect l="T12" t="T13" r="T14" b="T15"/>
            <a:pathLst>
              <a:path w="192" h="696">
                <a:moveTo>
                  <a:pt x="192" y="0"/>
                </a:moveTo>
                <a:cubicBezTo>
                  <a:pt x="188" y="44"/>
                  <a:pt x="184" y="178"/>
                  <a:pt x="168" y="264"/>
                </a:cubicBezTo>
                <a:cubicBezTo>
                  <a:pt x="152" y="350"/>
                  <a:pt x="124" y="444"/>
                  <a:pt x="96" y="516"/>
                </a:cubicBezTo>
                <a:cubicBezTo>
                  <a:pt x="68" y="588"/>
                  <a:pt x="20" y="658"/>
                  <a:pt x="0" y="696"/>
                </a:cubicBezTo>
              </a:path>
            </a:pathLst>
          </a:custGeom>
          <a:solidFill>
            <a:schemeClr val="bg1">
              <a:lumMod val="65000"/>
            </a:schemeClr>
          </a:solidFill>
          <a:ln w="57150" cap="sq" cmpd="sng">
            <a:solidFill>
              <a:schemeClr val="tx1">
                <a:lumMod val="95000"/>
                <a:lumOff val="5000"/>
              </a:schemeClr>
            </a:solidFill>
            <a:prstDash val="solid"/>
            <a:round/>
            <a:headEnd type="none" w="sm" len="sm"/>
            <a:tailEnd type="none" w="sm" len="sm"/>
          </a:ln>
        </p:spPr>
        <p:txBody>
          <a:bodyPr/>
          <a:lstStyle/>
          <a:p>
            <a:endParaRPr lang="en-US">
              <a:solidFill>
                <a:schemeClr val="tx1"/>
              </a:solidFill>
            </a:endParaRPr>
          </a:p>
        </p:txBody>
      </p:sp>
      <p:sp>
        <p:nvSpPr>
          <p:cNvPr id="20485" name="Freeform 5"/>
          <p:cNvSpPr>
            <a:spLocks/>
          </p:cNvSpPr>
          <p:nvPr/>
        </p:nvSpPr>
        <p:spPr bwMode="auto">
          <a:xfrm>
            <a:off x="6686550" y="4152900"/>
            <a:ext cx="285750" cy="971550"/>
          </a:xfrm>
          <a:custGeom>
            <a:avLst/>
            <a:gdLst>
              <a:gd name="T0" fmla="*/ 285750 w 180"/>
              <a:gd name="T1" fmla="*/ 0 h 612"/>
              <a:gd name="T2" fmla="*/ 228600 w 180"/>
              <a:gd name="T3" fmla="*/ 495300 h 612"/>
              <a:gd name="T4" fmla="*/ 0 w 180"/>
              <a:gd name="T5" fmla="*/ 971550 h 612"/>
              <a:gd name="T6" fmla="*/ 0 60000 65536"/>
              <a:gd name="T7" fmla="*/ 0 60000 65536"/>
              <a:gd name="T8" fmla="*/ 0 60000 65536"/>
              <a:gd name="T9" fmla="*/ 0 w 180"/>
              <a:gd name="T10" fmla="*/ 0 h 612"/>
              <a:gd name="T11" fmla="*/ 180 w 180"/>
              <a:gd name="T12" fmla="*/ 612 h 612"/>
            </a:gdLst>
            <a:ahLst/>
            <a:cxnLst>
              <a:cxn ang="T6">
                <a:pos x="T0" y="T1"/>
              </a:cxn>
              <a:cxn ang="T7">
                <a:pos x="T2" y="T3"/>
              </a:cxn>
              <a:cxn ang="T8">
                <a:pos x="T4" y="T5"/>
              </a:cxn>
            </a:cxnLst>
            <a:rect l="T9" t="T10" r="T11" b="T12"/>
            <a:pathLst>
              <a:path w="180" h="612">
                <a:moveTo>
                  <a:pt x="180" y="0"/>
                </a:moveTo>
                <a:cubicBezTo>
                  <a:pt x="174" y="52"/>
                  <a:pt x="174" y="210"/>
                  <a:pt x="144" y="312"/>
                </a:cubicBezTo>
                <a:cubicBezTo>
                  <a:pt x="114" y="414"/>
                  <a:pt x="30" y="550"/>
                  <a:pt x="0" y="612"/>
                </a:cubicBezTo>
              </a:path>
            </a:pathLst>
          </a:custGeom>
          <a:solidFill>
            <a:schemeClr val="bg1">
              <a:lumMod val="65000"/>
            </a:schemeClr>
          </a:solidFill>
          <a:ln w="57150" cap="sq" cmpd="sng">
            <a:solidFill>
              <a:schemeClr val="tx1">
                <a:lumMod val="95000"/>
                <a:lumOff val="5000"/>
              </a:schemeClr>
            </a:solidFill>
            <a:prstDash val="solid"/>
            <a:round/>
            <a:headEnd type="none" w="sm" len="sm"/>
            <a:tailEnd type="none" w="sm" len="sm"/>
          </a:ln>
        </p:spPr>
        <p:txBody>
          <a:bodyPr/>
          <a:lstStyle/>
          <a:p>
            <a:endParaRPr lang="en-US">
              <a:solidFill>
                <a:schemeClr val="tx1"/>
              </a:solidFill>
            </a:endParaRPr>
          </a:p>
        </p:txBody>
      </p:sp>
      <p:sp>
        <p:nvSpPr>
          <p:cNvPr id="20486" name="Freeform 6"/>
          <p:cNvSpPr>
            <a:spLocks/>
          </p:cNvSpPr>
          <p:nvPr/>
        </p:nvSpPr>
        <p:spPr bwMode="auto">
          <a:xfrm>
            <a:off x="6686550" y="3101975"/>
            <a:ext cx="920750" cy="2041525"/>
          </a:xfrm>
          <a:custGeom>
            <a:avLst/>
            <a:gdLst>
              <a:gd name="T0" fmla="*/ 0 w 580"/>
              <a:gd name="T1" fmla="*/ 2041525 h 1286"/>
              <a:gd name="T2" fmla="*/ 628650 w 580"/>
              <a:gd name="T3" fmla="*/ 1165225 h 1286"/>
              <a:gd name="T4" fmla="*/ 920750 w 580"/>
              <a:gd name="T5" fmla="*/ 0 h 1286"/>
              <a:gd name="T6" fmla="*/ 0 60000 65536"/>
              <a:gd name="T7" fmla="*/ 0 60000 65536"/>
              <a:gd name="T8" fmla="*/ 0 60000 65536"/>
              <a:gd name="T9" fmla="*/ 0 w 580"/>
              <a:gd name="T10" fmla="*/ 0 h 1286"/>
              <a:gd name="T11" fmla="*/ 580 w 580"/>
              <a:gd name="T12" fmla="*/ 1286 h 1286"/>
            </a:gdLst>
            <a:ahLst/>
            <a:cxnLst>
              <a:cxn ang="T6">
                <a:pos x="T0" y="T1"/>
              </a:cxn>
              <a:cxn ang="T7">
                <a:pos x="T2" y="T3"/>
              </a:cxn>
              <a:cxn ang="T8">
                <a:pos x="T4" y="T5"/>
              </a:cxn>
            </a:cxnLst>
            <a:rect l="T9" t="T10" r="T11" b="T12"/>
            <a:pathLst>
              <a:path w="580" h="1286">
                <a:moveTo>
                  <a:pt x="0" y="1286"/>
                </a:moveTo>
                <a:cubicBezTo>
                  <a:pt x="66" y="1194"/>
                  <a:pt x="299" y="948"/>
                  <a:pt x="396" y="734"/>
                </a:cubicBezTo>
                <a:cubicBezTo>
                  <a:pt x="493" y="520"/>
                  <a:pt x="542" y="153"/>
                  <a:pt x="580" y="0"/>
                </a:cubicBezTo>
              </a:path>
            </a:pathLst>
          </a:custGeom>
          <a:solidFill>
            <a:schemeClr val="bg1">
              <a:lumMod val="65000"/>
            </a:schemeClr>
          </a:solidFill>
          <a:ln w="57150" cap="sq" cmpd="sng">
            <a:solidFill>
              <a:schemeClr val="tx1">
                <a:lumMod val="95000"/>
                <a:lumOff val="5000"/>
              </a:schemeClr>
            </a:solidFill>
            <a:prstDash val="solid"/>
            <a:round/>
            <a:headEnd type="none" w="sm" len="sm"/>
            <a:tailEnd type="none" w="sm" len="sm"/>
          </a:ln>
        </p:spPr>
        <p:txBody>
          <a:bodyPr/>
          <a:lstStyle/>
          <a:p>
            <a:endParaRPr lang="en-US">
              <a:solidFill>
                <a:schemeClr val="tx1"/>
              </a:solidFill>
            </a:endParaRPr>
          </a:p>
        </p:txBody>
      </p:sp>
      <p:sp>
        <p:nvSpPr>
          <p:cNvPr id="20487" name="Freeform 7"/>
          <p:cNvSpPr>
            <a:spLocks/>
          </p:cNvSpPr>
          <p:nvPr/>
        </p:nvSpPr>
        <p:spPr bwMode="auto">
          <a:xfrm>
            <a:off x="7207250" y="3092450"/>
            <a:ext cx="381000" cy="155575"/>
          </a:xfrm>
          <a:custGeom>
            <a:avLst/>
            <a:gdLst>
              <a:gd name="T0" fmla="*/ 381000 w 240"/>
              <a:gd name="T1" fmla="*/ 19015 h 180"/>
              <a:gd name="T2" fmla="*/ 293688 w 240"/>
              <a:gd name="T3" fmla="*/ 155575 h 180"/>
              <a:gd name="T4" fmla="*/ 200025 w 240"/>
              <a:gd name="T5" fmla="*/ 155575 h 180"/>
              <a:gd name="T6" fmla="*/ 146050 w 240"/>
              <a:gd name="T7" fmla="*/ 51858 h 180"/>
              <a:gd name="T8" fmla="*/ 66675 w 240"/>
              <a:gd name="T9" fmla="*/ 0 h 180"/>
              <a:gd name="T10" fmla="*/ 0 w 240"/>
              <a:gd name="T11" fmla="*/ 90752 h 180"/>
              <a:gd name="T12" fmla="*/ 0 60000 65536"/>
              <a:gd name="T13" fmla="*/ 0 60000 65536"/>
              <a:gd name="T14" fmla="*/ 0 60000 65536"/>
              <a:gd name="T15" fmla="*/ 0 60000 65536"/>
              <a:gd name="T16" fmla="*/ 0 60000 65536"/>
              <a:gd name="T17" fmla="*/ 0 60000 65536"/>
              <a:gd name="T18" fmla="*/ 0 w 240"/>
              <a:gd name="T19" fmla="*/ 0 h 180"/>
              <a:gd name="T20" fmla="*/ 240 w 240"/>
              <a:gd name="T21" fmla="*/ 180 h 180"/>
            </a:gdLst>
            <a:ahLst/>
            <a:cxnLst>
              <a:cxn ang="T12">
                <a:pos x="T0" y="T1"/>
              </a:cxn>
              <a:cxn ang="T13">
                <a:pos x="T2" y="T3"/>
              </a:cxn>
              <a:cxn ang="T14">
                <a:pos x="T4" y="T5"/>
              </a:cxn>
              <a:cxn ang="T15">
                <a:pos x="T6" y="T7"/>
              </a:cxn>
              <a:cxn ang="T16">
                <a:pos x="T8" y="T9"/>
              </a:cxn>
              <a:cxn ang="T17">
                <a:pos x="T10" y="T11"/>
              </a:cxn>
            </a:cxnLst>
            <a:rect l="T18" t="T19" r="T20" b="T21"/>
            <a:pathLst>
              <a:path w="240" h="180">
                <a:moveTo>
                  <a:pt x="240" y="22"/>
                </a:moveTo>
                <a:lnTo>
                  <a:pt x="185" y="180"/>
                </a:lnTo>
                <a:lnTo>
                  <a:pt x="126" y="180"/>
                </a:lnTo>
                <a:lnTo>
                  <a:pt x="92" y="60"/>
                </a:lnTo>
                <a:lnTo>
                  <a:pt x="42" y="0"/>
                </a:lnTo>
                <a:lnTo>
                  <a:pt x="0" y="105"/>
                </a:lnTo>
              </a:path>
            </a:pathLst>
          </a:custGeom>
          <a:solidFill>
            <a:schemeClr val="bg1">
              <a:lumMod val="65000"/>
            </a:schemeClr>
          </a:solidFill>
          <a:ln w="57150" cap="sq" cmpd="sng">
            <a:solidFill>
              <a:schemeClr val="tx1">
                <a:lumMod val="95000"/>
                <a:lumOff val="5000"/>
              </a:schemeClr>
            </a:solidFill>
            <a:prstDash val="solid"/>
            <a:round/>
            <a:headEnd type="none" w="sm" len="sm"/>
            <a:tailEnd type="none" w="sm" len="sm"/>
          </a:ln>
        </p:spPr>
        <p:txBody>
          <a:bodyPr/>
          <a:lstStyle/>
          <a:p>
            <a:endParaRPr lang="en-US">
              <a:solidFill>
                <a:schemeClr val="tx1"/>
              </a:solidFill>
            </a:endParaRPr>
          </a:p>
        </p:txBody>
      </p:sp>
    </p:spTree>
  </p:cSld>
  <p:clrMapOvr>
    <a:masterClrMapping/>
  </p:clrMapOvr>
  <p:transition>
    <p:split orient="vert" dir="in"/>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90531"/>
                                        </p:tgtEl>
                                        <p:attrNameLst>
                                          <p:attrName>style.visibility</p:attrName>
                                        </p:attrNameLst>
                                      </p:cBhvr>
                                      <p:to>
                                        <p:strVal val="visible"/>
                                      </p:to>
                                    </p:set>
                                    <p:animEffect transition="in" filter="fade">
                                      <p:cBhvr>
                                        <p:cTn id="7" dur="1000"/>
                                        <p:tgtEl>
                                          <p:spTgt spid="790531"/>
                                        </p:tgtEl>
                                      </p:cBhvr>
                                    </p:animEffect>
                                  </p:childTnLst>
                                </p:cTn>
                              </p:par>
                            </p:childTnLst>
                          </p:cTn>
                        </p:par>
                        <p:par>
                          <p:cTn id="8" fill="hold" nodeType="afterGroup">
                            <p:stCondLst>
                              <p:cond delay="1000"/>
                            </p:stCondLst>
                            <p:childTnLst>
                              <p:par>
                                <p:cTn id="9" presetID="10" presetClass="entr" presetSubtype="0" fill="hold" nodeType="afterEffect">
                                  <p:stCondLst>
                                    <p:cond delay="0"/>
                                  </p:stCondLst>
                                  <p:childTnLst>
                                    <p:set>
                                      <p:cBhvr>
                                        <p:cTn id="10" dur="1" fill="hold">
                                          <p:stCondLst>
                                            <p:cond delay="0"/>
                                          </p:stCondLst>
                                        </p:cTn>
                                        <p:tgtEl>
                                          <p:spTgt spid="790536"/>
                                        </p:tgtEl>
                                        <p:attrNameLst>
                                          <p:attrName>style.visibility</p:attrName>
                                        </p:attrNameLst>
                                      </p:cBhvr>
                                      <p:to>
                                        <p:strVal val="visible"/>
                                      </p:to>
                                    </p:set>
                                    <p:animEffect transition="in" filter="fade">
                                      <p:cBhvr>
                                        <p:cTn id="11" dur="1000"/>
                                        <p:tgtEl>
                                          <p:spTgt spid="7905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0531" grpId="0" animBg="1"/>
    </p:bldLst>
  </p:timing>
</p:sld>
</file>

<file path=ppt/slides/slide1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1506" name="Arc 2"/>
          <p:cNvSpPr>
            <a:spLocks/>
          </p:cNvSpPr>
          <p:nvPr/>
        </p:nvSpPr>
        <p:spPr bwMode="auto">
          <a:xfrm>
            <a:off x="2714625" y="3575050"/>
            <a:ext cx="568325" cy="1938338"/>
          </a:xfrm>
          <a:custGeom>
            <a:avLst/>
            <a:gdLst>
              <a:gd name="T0" fmla="*/ 14953395 w 21600"/>
              <a:gd name="T1" fmla="*/ 0 h 21368"/>
              <a:gd name="T2" fmla="*/ 2268617 w 21600"/>
              <a:gd name="T3" fmla="*/ 175830859 h 21368"/>
              <a:gd name="T4" fmla="*/ 0 w 21600"/>
              <a:gd name="T5" fmla="*/ 148133 h 21368"/>
              <a:gd name="T6" fmla="*/ 0 60000 65536"/>
              <a:gd name="T7" fmla="*/ 0 60000 65536"/>
              <a:gd name="T8" fmla="*/ 0 60000 65536"/>
              <a:gd name="T9" fmla="*/ 0 w 21600"/>
              <a:gd name="T10" fmla="*/ 0 h 21368"/>
              <a:gd name="T11" fmla="*/ 21600 w 21600"/>
              <a:gd name="T12" fmla="*/ 21368 h 21368"/>
            </a:gdLst>
            <a:ahLst/>
            <a:cxnLst>
              <a:cxn ang="T6">
                <a:pos x="T0" y="T1"/>
              </a:cxn>
              <a:cxn ang="T7">
                <a:pos x="T2" y="T3"/>
              </a:cxn>
              <a:cxn ang="T8">
                <a:pos x="T4" y="T5"/>
              </a:cxn>
            </a:cxnLst>
            <a:rect l="T9" t="T10" r="T11" b="T12"/>
            <a:pathLst>
              <a:path w="21600" h="21368" fill="none" extrusionOk="0">
                <a:moveTo>
                  <a:pt x="21599" y="0"/>
                </a:moveTo>
                <a:cubicBezTo>
                  <a:pt x="21599" y="6"/>
                  <a:pt x="21600" y="12"/>
                  <a:pt x="21600" y="18"/>
                </a:cubicBezTo>
                <a:cubicBezTo>
                  <a:pt x="21600" y="10681"/>
                  <a:pt x="13817" y="19750"/>
                  <a:pt x="3276" y="21367"/>
                </a:cubicBezTo>
              </a:path>
              <a:path w="21600" h="21368" stroke="0" extrusionOk="0">
                <a:moveTo>
                  <a:pt x="21599" y="0"/>
                </a:moveTo>
                <a:cubicBezTo>
                  <a:pt x="21599" y="6"/>
                  <a:pt x="21600" y="12"/>
                  <a:pt x="21600" y="18"/>
                </a:cubicBezTo>
                <a:cubicBezTo>
                  <a:pt x="21600" y="10681"/>
                  <a:pt x="13817" y="19750"/>
                  <a:pt x="3276" y="21367"/>
                </a:cubicBezTo>
                <a:lnTo>
                  <a:pt x="0" y="18"/>
                </a:lnTo>
                <a:close/>
              </a:path>
            </a:pathLst>
          </a:custGeom>
          <a:noFill/>
          <a:ln w="38100" cap="rnd">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solidFill>
                <a:schemeClr val="tx1"/>
              </a:solidFill>
            </a:endParaRPr>
          </a:p>
        </p:txBody>
      </p:sp>
      <p:sp>
        <p:nvSpPr>
          <p:cNvPr id="21507" name="Arc 3"/>
          <p:cNvSpPr>
            <a:spLocks/>
          </p:cNvSpPr>
          <p:nvPr/>
        </p:nvSpPr>
        <p:spPr bwMode="auto">
          <a:xfrm>
            <a:off x="2601913" y="2176463"/>
            <a:ext cx="2157412" cy="3348037"/>
          </a:xfrm>
          <a:custGeom>
            <a:avLst/>
            <a:gdLst>
              <a:gd name="T0" fmla="*/ 215482732 w 21600"/>
              <a:gd name="T1" fmla="*/ 0 h 21524"/>
              <a:gd name="T2" fmla="*/ 19183986 w 21600"/>
              <a:gd name="T3" fmla="*/ 520783669 h 21524"/>
              <a:gd name="T4" fmla="*/ 0 w 21600"/>
              <a:gd name="T5" fmla="*/ 241879 h 21524"/>
              <a:gd name="T6" fmla="*/ 0 60000 65536"/>
              <a:gd name="T7" fmla="*/ 0 60000 65536"/>
              <a:gd name="T8" fmla="*/ 0 60000 65536"/>
              <a:gd name="T9" fmla="*/ 0 w 21600"/>
              <a:gd name="T10" fmla="*/ 0 h 21524"/>
              <a:gd name="T11" fmla="*/ 21600 w 21600"/>
              <a:gd name="T12" fmla="*/ 21524 h 21524"/>
            </a:gdLst>
            <a:ahLst/>
            <a:cxnLst>
              <a:cxn ang="T6">
                <a:pos x="T0" y="T1"/>
              </a:cxn>
              <a:cxn ang="T7">
                <a:pos x="T2" y="T3"/>
              </a:cxn>
              <a:cxn ang="T8">
                <a:pos x="T4" y="T5"/>
              </a:cxn>
            </a:cxnLst>
            <a:rect l="T9" t="T10" r="T11" b="T12"/>
            <a:pathLst>
              <a:path w="21600" h="21524" fill="none" extrusionOk="0">
                <a:moveTo>
                  <a:pt x="21599" y="0"/>
                </a:moveTo>
                <a:cubicBezTo>
                  <a:pt x="21599" y="3"/>
                  <a:pt x="21600" y="6"/>
                  <a:pt x="21600" y="10"/>
                </a:cubicBezTo>
                <a:cubicBezTo>
                  <a:pt x="21600" y="11194"/>
                  <a:pt x="13062" y="20528"/>
                  <a:pt x="1923" y="21524"/>
                </a:cubicBezTo>
              </a:path>
              <a:path w="21600" h="21524" stroke="0" extrusionOk="0">
                <a:moveTo>
                  <a:pt x="21599" y="0"/>
                </a:moveTo>
                <a:cubicBezTo>
                  <a:pt x="21599" y="3"/>
                  <a:pt x="21600" y="6"/>
                  <a:pt x="21600" y="10"/>
                </a:cubicBezTo>
                <a:cubicBezTo>
                  <a:pt x="21600" y="11194"/>
                  <a:pt x="13062" y="20528"/>
                  <a:pt x="1923" y="21524"/>
                </a:cubicBezTo>
                <a:lnTo>
                  <a:pt x="0" y="10"/>
                </a:lnTo>
                <a:close/>
              </a:path>
            </a:pathLst>
          </a:custGeom>
          <a:noFill/>
          <a:ln w="57150" cap="rnd">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solidFill>
                <a:schemeClr val="tx1"/>
              </a:solidFill>
            </a:endParaRPr>
          </a:p>
        </p:txBody>
      </p:sp>
      <p:sp>
        <p:nvSpPr>
          <p:cNvPr id="21508" name="Line 4"/>
          <p:cNvSpPr>
            <a:spLocks noChangeShapeType="1"/>
          </p:cNvSpPr>
          <p:nvPr/>
        </p:nvSpPr>
        <p:spPr bwMode="auto">
          <a:xfrm>
            <a:off x="3735388" y="2316163"/>
            <a:ext cx="227012" cy="139700"/>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solidFill>
                <a:schemeClr val="tx1"/>
              </a:solidFill>
            </a:endParaRPr>
          </a:p>
        </p:txBody>
      </p:sp>
      <p:sp>
        <p:nvSpPr>
          <p:cNvPr id="21509" name="Line 5"/>
          <p:cNvSpPr>
            <a:spLocks noChangeShapeType="1"/>
          </p:cNvSpPr>
          <p:nvPr/>
        </p:nvSpPr>
        <p:spPr bwMode="auto">
          <a:xfrm>
            <a:off x="3962400" y="2455863"/>
            <a:ext cx="227013" cy="0"/>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solidFill>
                <a:schemeClr val="tx1"/>
              </a:solidFill>
            </a:endParaRPr>
          </a:p>
        </p:txBody>
      </p:sp>
      <p:sp>
        <p:nvSpPr>
          <p:cNvPr id="21510" name="Line 6"/>
          <p:cNvSpPr>
            <a:spLocks noChangeShapeType="1"/>
          </p:cNvSpPr>
          <p:nvPr/>
        </p:nvSpPr>
        <p:spPr bwMode="auto">
          <a:xfrm flipV="1">
            <a:off x="4189413" y="2174875"/>
            <a:ext cx="568325" cy="280988"/>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solidFill>
                <a:schemeClr val="tx1"/>
              </a:solidFill>
            </a:endParaRPr>
          </a:p>
        </p:txBody>
      </p:sp>
      <p:sp>
        <p:nvSpPr>
          <p:cNvPr id="21511" name="Line 7"/>
          <p:cNvSpPr>
            <a:spLocks noChangeShapeType="1"/>
          </p:cNvSpPr>
          <p:nvPr/>
        </p:nvSpPr>
        <p:spPr bwMode="auto">
          <a:xfrm flipV="1">
            <a:off x="3622675" y="2316163"/>
            <a:ext cx="112713" cy="139700"/>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solidFill>
                <a:schemeClr val="tx1"/>
              </a:solidFill>
            </a:endParaRPr>
          </a:p>
        </p:txBody>
      </p:sp>
      <p:sp>
        <p:nvSpPr>
          <p:cNvPr id="21512" name="Arc 8"/>
          <p:cNvSpPr>
            <a:spLocks/>
          </p:cNvSpPr>
          <p:nvPr/>
        </p:nvSpPr>
        <p:spPr bwMode="auto">
          <a:xfrm>
            <a:off x="2033588" y="2316163"/>
            <a:ext cx="1925637" cy="3186112"/>
          </a:xfrm>
          <a:custGeom>
            <a:avLst/>
            <a:gdLst>
              <a:gd name="T0" fmla="*/ 171972798 w 21562"/>
              <a:gd name="T1" fmla="*/ 33721302 h 19668"/>
              <a:gd name="T2" fmla="*/ 71223292 w 21562"/>
              <a:gd name="T3" fmla="*/ 516133254 h 19668"/>
              <a:gd name="T4" fmla="*/ 0 w 21562"/>
              <a:gd name="T5" fmla="*/ 0 h 19668"/>
              <a:gd name="T6" fmla="*/ 0 60000 65536"/>
              <a:gd name="T7" fmla="*/ 0 60000 65536"/>
              <a:gd name="T8" fmla="*/ 0 60000 65536"/>
              <a:gd name="T9" fmla="*/ 0 w 21562"/>
              <a:gd name="T10" fmla="*/ 0 h 19668"/>
              <a:gd name="T11" fmla="*/ 21562 w 21562"/>
              <a:gd name="T12" fmla="*/ 19668 h 19668"/>
            </a:gdLst>
            <a:ahLst/>
            <a:cxnLst>
              <a:cxn ang="T6">
                <a:pos x="T0" y="T1"/>
              </a:cxn>
              <a:cxn ang="T7">
                <a:pos x="T2" y="T3"/>
              </a:cxn>
              <a:cxn ang="T8">
                <a:pos x="T4" y="T5"/>
              </a:cxn>
            </a:cxnLst>
            <a:rect l="T9" t="T10" r="T11" b="T12"/>
            <a:pathLst>
              <a:path w="21562" h="19668" fill="none" extrusionOk="0">
                <a:moveTo>
                  <a:pt x="21561" y="1284"/>
                </a:moveTo>
                <a:cubicBezTo>
                  <a:pt x="21085" y="9280"/>
                  <a:pt x="16223" y="16356"/>
                  <a:pt x="8929" y="19667"/>
                </a:cubicBezTo>
              </a:path>
              <a:path w="21562" h="19668" stroke="0" extrusionOk="0">
                <a:moveTo>
                  <a:pt x="21561" y="1284"/>
                </a:moveTo>
                <a:cubicBezTo>
                  <a:pt x="21085" y="9280"/>
                  <a:pt x="16223" y="16356"/>
                  <a:pt x="8929" y="19667"/>
                </a:cubicBezTo>
                <a:lnTo>
                  <a:pt x="0" y="0"/>
                </a:lnTo>
                <a:close/>
              </a:path>
            </a:pathLst>
          </a:custGeom>
          <a:noFill/>
          <a:ln w="12700" cap="rnd">
            <a:solidFill>
              <a:schemeClr val="tx1"/>
            </a:solidFill>
            <a:prstDash val="sysDot"/>
            <a:round/>
            <a:headEnd/>
            <a:tailEnd/>
          </a:ln>
          <a:extLst>
            <a:ext uri="{909E8E84-426E-40DD-AFC4-6F175D3DCCD1}">
              <a14:hiddenFill xmlns:a14="http://schemas.microsoft.com/office/drawing/2010/main">
                <a:solidFill>
                  <a:srgbClr val="FFFFFF"/>
                </a:solidFill>
              </a14:hiddenFill>
            </a:ext>
          </a:extLst>
        </p:spPr>
        <p:txBody>
          <a:bodyPr/>
          <a:lstStyle/>
          <a:p>
            <a:endParaRPr lang="en-US">
              <a:solidFill>
                <a:schemeClr val="tx1"/>
              </a:solidFill>
            </a:endParaRPr>
          </a:p>
        </p:txBody>
      </p:sp>
      <p:sp>
        <p:nvSpPr>
          <p:cNvPr id="21513" name="Rectangle 9"/>
          <p:cNvSpPr>
            <a:spLocks noChangeArrowheads="1"/>
          </p:cNvSpPr>
          <p:nvPr/>
        </p:nvSpPr>
        <p:spPr bwMode="auto">
          <a:xfrm>
            <a:off x="4711700" y="1798638"/>
            <a:ext cx="442430" cy="305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defTabSz="762000">
              <a:defRPr sz="3600" b="1">
                <a:solidFill>
                  <a:srgbClr val="FFFF00"/>
                </a:solidFill>
                <a:latin typeface="Comic Sans MS" panose="030F0702030302020204" pitchFamily="66" charset="0"/>
                <a:ea typeface="Gungsuh" pitchFamily="18" charset="-127"/>
              </a:defRPr>
            </a:lvl1pPr>
            <a:lvl2pPr marL="742950" indent="-285750" defTabSz="762000">
              <a:defRPr sz="3600" b="1">
                <a:solidFill>
                  <a:srgbClr val="FFFF00"/>
                </a:solidFill>
                <a:latin typeface="Comic Sans MS" panose="030F0702030302020204" pitchFamily="66" charset="0"/>
                <a:ea typeface="Gungsuh" pitchFamily="18" charset="-127"/>
              </a:defRPr>
            </a:lvl2pPr>
            <a:lvl3pPr marL="1143000" indent="-228600" defTabSz="762000">
              <a:defRPr sz="3600" b="1">
                <a:solidFill>
                  <a:srgbClr val="FFFF00"/>
                </a:solidFill>
                <a:latin typeface="Comic Sans MS" panose="030F0702030302020204" pitchFamily="66" charset="0"/>
                <a:ea typeface="Gungsuh" pitchFamily="18" charset="-127"/>
              </a:defRPr>
            </a:lvl3pPr>
            <a:lvl4pPr marL="1600200" indent="-228600" defTabSz="762000">
              <a:defRPr sz="3600" b="1">
                <a:solidFill>
                  <a:srgbClr val="FFFF00"/>
                </a:solidFill>
                <a:latin typeface="Comic Sans MS" panose="030F0702030302020204" pitchFamily="66" charset="0"/>
                <a:ea typeface="Gungsuh" pitchFamily="18" charset="-127"/>
              </a:defRPr>
            </a:lvl4pPr>
            <a:lvl5pPr marL="2057400" indent="-228600" defTabSz="762000">
              <a:defRPr sz="3600" b="1">
                <a:solidFill>
                  <a:srgbClr val="FFFF00"/>
                </a:solidFill>
                <a:latin typeface="Comic Sans MS" panose="030F0702030302020204" pitchFamily="66" charset="0"/>
                <a:ea typeface="Gungsuh" pitchFamily="18" charset="-127"/>
              </a:defRPr>
            </a:lvl5pPr>
            <a:lvl6pPr marL="2514600" indent="-228600" algn="ctr" defTabSz="762000" eaLnBrk="0" fontAlgn="base" hangingPunct="0">
              <a:lnSpc>
                <a:spcPct val="145000"/>
              </a:lnSpc>
              <a:spcBef>
                <a:spcPct val="0"/>
              </a:spcBef>
              <a:spcAft>
                <a:spcPct val="0"/>
              </a:spcAft>
              <a:defRPr sz="3600" b="1">
                <a:solidFill>
                  <a:srgbClr val="FFFF00"/>
                </a:solidFill>
                <a:latin typeface="Comic Sans MS" panose="030F0702030302020204" pitchFamily="66" charset="0"/>
                <a:ea typeface="Gungsuh" pitchFamily="18" charset="-127"/>
              </a:defRPr>
            </a:lvl6pPr>
            <a:lvl7pPr marL="2971800" indent="-228600" algn="ctr" defTabSz="762000" eaLnBrk="0" fontAlgn="base" hangingPunct="0">
              <a:lnSpc>
                <a:spcPct val="145000"/>
              </a:lnSpc>
              <a:spcBef>
                <a:spcPct val="0"/>
              </a:spcBef>
              <a:spcAft>
                <a:spcPct val="0"/>
              </a:spcAft>
              <a:defRPr sz="3600" b="1">
                <a:solidFill>
                  <a:srgbClr val="FFFF00"/>
                </a:solidFill>
                <a:latin typeface="Comic Sans MS" panose="030F0702030302020204" pitchFamily="66" charset="0"/>
                <a:ea typeface="Gungsuh" pitchFamily="18" charset="-127"/>
              </a:defRPr>
            </a:lvl7pPr>
            <a:lvl8pPr marL="3429000" indent="-228600" algn="ctr" defTabSz="762000" eaLnBrk="0" fontAlgn="base" hangingPunct="0">
              <a:lnSpc>
                <a:spcPct val="145000"/>
              </a:lnSpc>
              <a:spcBef>
                <a:spcPct val="0"/>
              </a:spcBef>
              <a:spcAft>
                <a:spcPct val="0"/>
              </a:spcAft>
              <a:defRPr sz="3600" b="1">
                <a:solidFill>
                  <a:srgbClr val="FFFF00"/>
                </a:solidFill>
                <a:latin typeface="Comic Sans MS" panose="030F0702030302020204" pitchFamily="66" charset="0"/>
                <a:ea typeface="Gungsuh" pitchFamily="18" charset="-127"/>
              </a:defRPr>
            </a:lvl8pPr>
            <a:lvl9pPr marL="3886200" indent="-228600" algn="ctr" defTabSz="762000" eaLnBrk="0" fontAlgn="base" hangingPunct="0">
              <a:lnSpc>
                <a:spcPct val="145000"/>
              </a:lnSpc>
              <a:spcBef>
                <a:spcPct val="0"/>
              </a:spcBef>
              <a:spcAft>
                <a:spcPct val="0"/>
              </a:spcAft>
              <a:defRPr sz="3600" b="1">
                <a:solidFill>
                  <a:srgbClr val="FFFF00"/>
                </a:solidFill>
                <a:latin typeface="Comic Sans MS" panose="030F0702030302020204" pitchFamily="66" charset="0"/>
                <a:ea typeface="Gungsuh" pitchFamily="18" charset="-127"/>
              </a:defRPr>
            </a:lvl9pPr>
          </a:lstStyle>
          <a:p>
            <a:pPr algn="l">
              <a:lnSpc>
                <a:spcPct val="100000"/>
              </a:lnSpc>
            </a:pPr>
            <a:r>
              <a:rPr lang="en-GB" altLang="en-US" sz="1400" b="0">
                <a:solidFill>
                  <a:schemeClr val="tx1"/>
                </a:solidFill>
                <a:latin typeface="Times New Roman" panose="02020603050405020304" pitchFamily="18" charset="0"/>
                <a:cs typeface="Arial" panose="020B0604020202020204" pitchFamily="34" charset="0"/>
              </a:rPr>
              <a:t>MP</a:t>
            </a:r>
          </a:p>
        </p:txBody>
      </p:sp>
      <p:sp>
        <p:nvSpPr>
          <p:cNvPr id="21514" name="Rectangle 10"/>
          <p:cNvSpPr>
            <a:spLocks noChangeArrowheads="1"/>
          </p:cNvSpPr>
          <p:nvPr/>
        </p:nvSpPr>
        <p:spPr bwMode="auto">
          <a:xfrm>
            <a:off x="2730500" y="5722938"/>
            <a:ext cx="472887" cy="305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defTabSz="762000">
              <a:defRPr sz="3600" b="1">
                <a:solidFill>
                  <a:srgbClr val="FFFF00"/>
                </a:solidFill>
                <a:latin typeface="Comic Sans MS" panose="030F0702030302020204" pitchFamily="66" charset="0"/>
                <a:ea typeface="Gungsuh" pitchFamily="18" charset="-127"/>
              </a:defRPr>
            </a:lvl1pPr>
            <a:lvl2pPr marL="742950" indent="-285750" defTabSz="762000">
              <a:defRPr sz="3600" b="1">
                <a:solidFill>
                  <a:srgbClr val="FFFF00"/>
                </a:solidFill>
                <a:latin typeface="Comic Sans MS" panose="030F0702030302020204" pitchFamily="66" charset="0"/>
                <a:ea typeface="Gungsuh" pitchFamily="18" charset="-127"/>
              </a:defRPr>
            </a:lvl2pPr>
            <a:lvl3pPr marL="1143000" indent="-228600" defTabSz="762000">
              <a:defRPr sz="3600" b="1">
                <a:solidFill>
                  <a:srgbClr val="FFFF00"/>
                </a:solidFill>
                <a:latin typeface="Comic Sans MS" panose="030F0702030302020204" pitchFamily="66" charset="0"/>
                <a:ea typeface="Gungsuh" pitchFamily="18" charset="-127"/>
              </a:defRPr>
            </a:lvl3pPr>
            <a:lvl4pPr marL="1600200" indent="-228600" defTabSz="762000">
              <a:defRPr sz="3600" b="1">
                <a:solidFill>
                  <a:srgbClr val="FFFF00"/>
                </a:solidFill>
                <a:latin typeface="Comic Sans MS" panose="030F0702030302020204" pitchFamily="66" charset="0"/>
                <a:ea typeface="Gungsuh" pitchFamily="18" charset="-127"/>
              </a:defRPr>
            </a:lvl4pPr>
            <a:lvl5pPr marL="2057400" indent="-228600" defTabSz="762000">
              <a:defRPr sz="3600" b="1">
                <a:solidFill>
                  <a:srgbClr val="FFFF00"/>
                </a:solidFill>
                <a:latin typeface="Comic Sans MS" panose="030F0702030302020204" pitchFamily="66" charset="0"/>
                <a:ea typeface="Gungsuh" pitchFamily="18" charset="-127"/>
              </a:defRPr>
            </a:lvl5pPr>
            <a:lvl6pPr marL="2514600" indent="-228600" algn="ctr" defTabSz="762000" eaLnBrk="0" fontAlgn="base" hangingPunct="0">
              <a:lnSpc>
                <a:spcPct val="145000"/>
              </a:lnSpc>
              <a:spcBef>
                <a:spcPct val="0"/>
              </a:spcBef>
              <a:spcAft>
                <a:spcPct val="0"/>
              </a:spcAft>
              <a:defRPr sz="3600" b="1">
                <a:solidFill>
                  <a:srgbClr val="FFFF00"/>
                </a:solidFill>
                <a:latin typeface="Comic Sans MS" panose="030F0702030302020204" pitchFamily="66" charset="0"/>
                <a:ea typeface="Gungsuh" pitchFamily="18" charset="-127"/>
              </a:defRPr>
            </a:lvl6pPr>
            <a:lvl7pPr marL="2971800" indent="-228600" algn="ctr" defTabSz="762000" eaLnBrk="0" fontAlgn="base" hangingPunct="0">
              <a:lnSpc>
                <a:spcPct val="145000"/>
              </a:lnSpc>
              <a:spcBef>
                <a:spcPct val="0"/>
              </a:spcBef>
              <a:spcAft>
                <a:spcPct val="0"/>
              </a:spcAft>
              <a:defRPr sz="3600" b="1">
                <a:solidFill>
                  <a:srgbClr val="FFFF00"/>
                </a:solidFill>
                <a:latin typeface="Comic Sans MS" panose="030F0702030302020204" pitchFamily="66" charset="0"/>
                <a:ea typeface="Gungsuh" pitchFamily="18" charset="-127"/>
              </a:defRPr>
            </a:lvl7pPr>
            <a:lvl8pPr marL="3429000" indent="-228600" algn="ctr" defTabSz="762000" eaLnBrk="0" fontAlgn="base" hangingPunct="0">
              <a:lnSpc>
                <a:spcPct val="145000"/>
              </a:lnSpc>
              <a:spcBef>
                <a:spcPct val="0"/>
              </a:spcBef>
              <a:spcAft>
                <a:spcPct val="0"/>
              </a:spcAft>
              <a:defRPr sz="3600" b="1">
                <a:solidFill>
                  <a:srgbClr val="FFFF00"/>
                </a:solidFill>
                <a:latin typeface="Comic Sans MS" panose="030F0702030302020204" pitchFamily="66" charset="0"/>
                <a:ea typeface="Gungsuh" pitchFamily="18" charset="-127"/>
              </a:defRPr>
            </a:lvl8pPr>
            <a:lvl9pPr marL="3886200" indent="-228600" algn="ctr" defTabSz="762000" eaLnBrk="0" fontAlgn="base" hangingPunct="0">
              <a:lnSpc>
                <a:spcPct val="145000"/>
              </a:lnSpc>
              <a:spcBef>
                <a:spcPct val="0"/>
              </a:spcBef>
              <a:spcAft>
                <a:spcPct val="0"/>
              </a:spcAft>
              <a:defRPr sz="3600" b="1">
                <a:solidFill>
                  <a:srgbClr val="FFFF00"/>
                </a:solidFill>
                <a:latin typeface="Comic Sans MS" panose="030F0702030302020204" pitchFamily="66" charset="0"/>
                <a:ea typeface="Gungsuh" pitchFamily="18" charset="-127"/>
              </a:defRPr>
            </a:lvl9pPr>
          </a:lstStyle>
          <a:p>
            <a:pPr algn="l">
              <a:lnSpc>
                <a:spcPct val="100000"/>
              </a:lnSpc>
            </a:pPr>
            <a:r>
              <a:rPr lang="en-GB" altLang="en-US" sz="1400" b="0">
                <a:solidFill>
                  <a:schemeClr val="tx1"/>
                </a:solidFill>
                <a:latin typeface="Times New Roman" panose="02020603050405020304" pitchFamily="18" charset="0"/>
                <a:cs typeface="Arial" panose="020B0604020202020204" pitchFamily="34" charset="0"/>
              </a:rPr>
              <a:t>MO</a:t>
            </a:r>
          </a:p>
        </p:txBody>
      </p:sp>
      <p:sp>
        <p:nvSpPr>
          <p:cNvPr id="21515" name="Rectangle 11"/>
          <p:cNvSpPr>
            <a:spLocks noChangeArrowheads="1"/>
          </p:cNvSpPr>
          <p:nvPr/>
        </p:nvSpPr>
        <p:spPr bwMode="auto">
          <a:xfrm>
            <a:off x="3594100" y="2047875"/>
            <a:ext cx="461666" cy="305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defTabSz="762000">
              <a:defRPr sz="3600" b="1">
                <a:solidFill>
                  <a:srgbClr val="FFFF00"/>
                </a:solidFill>
                <a:latin typeface="Comic Sans MS" panose="030F0702030302020204" pitchFamily="66" charset="0"/>
                <a:ea typeface="Gungsuh" pitchFamily="18" charset="-127"/>
              </a:defRPr>
            </a:lvl1pPr>
            <a:lvl2pPr marL="742950" indent="-285750" defTabSz="762000">
              <a:defRPr sz="3600" b="1">
                <a:solidFill>
                  <a:srgbClr val="FFFF00"/>
                </a:solidFill>
                <a:latin typeface="Comic Sans MS" panose="030F0702030302020204" pitchFamily="66" charset="0"/>
                <a:ea typeface="Gungsuh" pitchFamily="18" charset="-127"/>
              </a:defRPr>
            </a:lvl2pPr>
            <a:lvl3pPr marL="1143000" indent="-228600" defTabSz="762000">
              <a:defRPr sz="3600" b="1">
                <a:solidFill>
                  <a:srgbClr val="FFFF00"/>
                </a:solidFill>
                <a:latin typeface="Comic Sans MS" panose="030F0702030302020204" pitchFamily="66" charset="0"/>
                <a:ea typeface="Gungsuh" pitchFamily="18" charset="-127"/>
              </a:defRPr>
            </a:lvl3pPr>
            <a:lvl4pPr marL="1600200" indent="-228600" defTabSz="762000">
              <a:defRPr sz="3600" b="1">
                <a:solidFill>
                  <a:srgbClr val="FFFF00"/>
                </a:solidFill>
                <a:latin typeface="Comic Sans MS" panose="030F0702030302020204" pitchFamily="66" charset="0"/>
                <a:ea typeface="Gungsuh" pitchFamily="18" charset="-127"/>
              </a:defRPr>
            </a:lvl4pPr>
            <a:lvl5pPr marL="2057400" indent="-228600" defTabSz="762000">
              <a:defRPr sz="3600" b="1">
                <a:solidFill>
                  <a:srgbClr val="FFFF00"/>
                </a:solidFill>
                <a:latin typeface="Comic Sans MS" panose="030F0702030302020204" pitchFamily="66" charset="0"/>
                <a:ea typeface="Gungsuh" pitchFamily="18" charset="-127"/>
              </a:defRPr>
            </a:lvl5pPr>
            <a:lvl6pPr marL="2514600" indent="-228600" algn="ctr" defTabSz="762000" eaLnBrk="0" fontAlgn="base" hangingPunct="0">
              <a:lnSpc>
                <a:spcPct val="145000"/>
              </a:lnSpc>
              <a:spcBef>
                <a:spcPct val="0"/>
              </a:spcBef>
              <a:spcAft>
                <a:spcPct val="0"/>
              </a:spcAft>
              <a:defRPr sz="3600" b="1">
                <a:solidFill>
                  <a:srgbClr val="FFFF00"/>
                </a:solidFill>
                <a:latin typeface="Comic Sans MS" panose="030F0702030302020204" pitchFamily="66" charset="0"/>
                <a:ea typeface="Gungsuh" pitchFamily="18" charset="-127"/>
              </a:defRPr>
            </a:lvl6pPr>
            <a:lvl7pPr marL="2971800" indent="-228600" algn="ctr" defTabSz="762000" eaLnBrk="0" fontAlgn="base" hangingPunct="0">
              <a:lnSpc>
                <a:spcPct val="145000"/>
              </a:lnSpc>
              <a:spcBef>
                <a:spcPct val="0"/>
              </a:spcBef>
              <a:spcAft>
                <a:spcPct val="0"/>
              </a:spcAft>
              <a:defRPr sz="3600" b="1">
                <a:solidFill>
                  <a:srgbClr val="FFFF00"/>
                </a:solidFill>
                <a:latin typeface="Comic Sans MS" panose="030F0702030302020204" pitchFamily="66" charset="0"/>
                <a:ea typeface="Gungsuh" pitchFamily="18" charset="-127"/>
              </a:defRPr>
            </a:lvl7pPr>
            <a:lvl8pPr marL="3429000" indent="-228600" algn="ctr" defTabSz="762000" eaLnBrk="0" fontAlgn="base" hangingPunct="0">
              <a:lnSpc>
                <a:spcPct val="145000"/>
              </a:lnSpc>
              <a:spcBef>
                <a:spcPct val="0"/>
              </a:spcBef>
              <a:spcAft>
                <a:spcPct val="0"/>
              </a:spcAft>
              <a:defRPr sz="3600" b="1">
                <a:solidFill>
                  <a:srgbClr val="FFFF00"/>
                </a:solidFill>
                <a:latin typeface="Comic Sans MS" panose="030F0702030302020204" pitchFamily="66" charset="0"/>
                <a:ea typeface="Gungsuh" pitchFamily="18" charset="-127"/>
              </a:defRPr>
            </a:lvl8pPr>
            <a:lvl9pPr marL="3886200" indent="-228600" algn="ctr" defTabSz="762000" eaLnBrk="0" fontAlgn="base" hangingPunct="0">
              <a:lnSpc>
                <a:spcPct val="145000"/>
              </a:lnSpc>
              <a:spcBef>
                <a:spcPct val="0"/>
              </a:spcBef>
              <a:spcAft>
                <a:spcPct val="0"/>
              </a:spcAft>
              <a:defRPr sz="3600" b="1">
                <a:solidFill>
                  <a:srgbClr val="FFFF00"/>
                </a:solidFill>
                <a:latin typeface="Comic Sans MS" panose="030F0702030302020204" pitchFamily="66" charset="0"/>
                <a:ea typeface="Gungsuh" pitchFamily="18" charset="-127"/>
              </a:defRPr>
            </a:lvl9pPr>
          </a:lstStyle>
          <a:p>
            <a:pPr algn="l">
              <a:lnSpc>
                <a:spcPct val="100000"/>
              </a:lnSpc>
            </a:pPr>
            <a:r>
              <a:rPr lang="en-GB" altLang="en-US" sz="1400" b="0">
                <a:solidFill>
                  <a:schemeClr val="tx1"/>
                </a:solidFill>
                <a:latin typeface="Times New Roman" panose="02020603050405020304" pitchFamily="18" charset="0"/>
                <a:cs typeface="Arial" panose="020B0604020202020204" pitchFamily="34" charset="0"/>
              </a:rPr>
              <a:t>ICP</a:t>
            </a:r>
          </a:p>
        </p:txBody>
      </p:sp>
      <p:sp>
        <p:nvSpPr>
          <p:cNvPr id="21516" name="Rectangle 12"/>
          <p:cNvSpPr>
            <a:spLocks noChangeArrowheads="1"/>
          </p:cNvSpPr>
          <p:nvPr/>
        </p:nvSpPr>
        <p:spPr bwMode="auto">
          <a:xfrm>
            <a:off x="3063875" y="2293938"/>
            <a:ext cx="522580" cy="305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defTabSz="762000">
              <a:defRPr sz="3600" b="1">
                <a:solidFill>
                  <a:srgbClr val="FFFF00"/>
                </a:solidFill>
                <a:latin typeface="Comic Sans MS" panose="030F0702030302020204" pitchFamily="66" charset="0"/>
                <a:ea typeface="Gungsuh" pitchFamily="18" charset="-127"/>
              </a:defRPr>
            </a:lvl1pPr>
            <a:lvl2pPr marL="742950" indent="-285750" defTabSz="762000">
              <a:defRPr sz="3600" b="1">
                <a:solidFill>
                  <a:srgbClr val="FFFF00"/>
                </a:solidFill>
                <a:latin typeface="Comic Sans MS" panose="030F0702030302020204" pitchFamily="66" charset="0"/>
                <a:ea typeface="Gungsuh" pitchFamily="18" charset="-127"/>
              </a:defRPr>
            </a:lvl2pPr>
            <a:lvl3pPr marL="1143000" indent="-228600" defTabSz="762000">
              <a:defRPr sz="3600" b="1">
                <a:solidFill>
                  <a:srgbClr val="FFFF00"/>
                </a:solidFill>
                <a:latin typeface="Comic Sans MS" panose="030F0702030302020204" pitchFamily="66" charset="0"/>
                <a:ea typeface="Gungsuh" pitchFamily="18" charset="-127"/>
              </a:defRPr>
            </a:lvl3pPr>
            <a:lvl4pPr marL="1600200" indent="-228600" defTabSz="762000">
              <a:defRPr sz="3600" b="1">
                <a:solidFill>
                  <a:srgbClr val="FFFF00"/>
                </a:solidFill>
                <a:latin typeface="Comic Sans MS" panose="030F0702030302020204" pitchFamily="66" charset="0"/>
                <a:ea typeface="Gungsuh" pitchFamily="18" charset="-127"/>
              </a:defRPr>
            </a:lvl4pPr>
            <a:lvl5pPr marL="2057400" indent="-228600" defTabSz="762000">
              <a:defRPr sz="3600" b="1">
                <a:solidFill>
                  <a:srgbClr val="FFFF00"/>
                </a:solidFill>
                <a:latin typeface="Comic Sans MS" panose="030F0702030302020204" pitchFamily="66" charset="0"/>
                <a:ea typeface="Gungsuh" pitchFamily="18" charset="-127"/>
              </a:defRPr>
            </a:lvl5pPr>
            <a:lvl6pPr marL="2514600" indent="-228600" algn="ctr" defTabSz="762000" eaLnBrk="0" fontAlgn="base" hangingPunct="0">
              <a:lnSpc>
                <a:spcPct val="145000"/>
              </a:lnSpc>
              <a:spcBef>
                <a:spcPct val="0"/>
              </a:spcBef>
              <a:spcAft>
                <a:spcPct val="0"/>
              </a:spcAft>
              <a:defRPr sz="3600" b="1">
                <a:solidFill>
                  <a:srgbClr val="FFFF00"/>
                </a:solidFill>
                <a:latin typeface="Comic Sans MS" panose="030F0702030302020204" pitchFamily="66" charset="0"/>
                <a:ea typeface="Gungsuh" pitchFamily="18" charset="-127"/>
              </a:defRPr>
            </a:lvl6pPr>
            <a:lvl7pPr marL="2971800" indent="-228600" algn="ctr" defTabSz="762000" eaLnBrk="0" fontAlgn="base" hangingPunct="0">
              <a:lnSpc>
                <a:spcPct val="145000"/>
              </a:lnSpc>
              <a:spcBef>
                <a:spcPct val="0"/>
              </a:spcBef>
              <a:spcAft>
                <a:spcPct val="0"/>
              </a:spcAft>
              <a:defRPr sz="3600" b="1">
                <a:solidFill>
                  <a:srgbClr val="FFFF00"/>
                </a:solidFill>
                <a:latin typeface="Comic Sans MS" panose="030F0702030302020204" pitchFamily="66" charset="0"/>
                <a:ea typeface="Gungsuh" pitchFamily="18" charset="-127"/>
              </a:defRPr>
            </a:lvl7pPr>
            <a:lvl8pPr marL="3429000" indent="-228600" algn="ctr" defTabSz="762000" eaLnBrk="0" fontAlgn="base" hangingPunct="0">
              <a:lnSpc>
                <a:spcPct val="145000"/>
              </a:lnSpc>
              <a:spcBef>
                <a:spcPct val="0"/>
              </a:spcBef>
              <a:spcAft>
                <a:spcPct val="0"/>
              </a:spcAft>
              <a:defRPr sz="3600" b="1">
                <a:solidFill>
                  <a:srgbClr val="FFFF00"/>
                </a:solidFill>
                <a:latin typeface="Comic Sans MS" panose="030F0702030302020204" pitchFamily="66" charset="0"/>
                <a:ea typeface="Gungsuh" pitchFamily="18" charset="-127"/>
              </a:defRPr>
            </a:lvl8pPr>
            <a:lvl9pPr marL="3886200" indent="-228600" algn="ctr" defTabSz="762000" eaLnBrk="0" fontAlgn="base" hangingPunct="0">
              <a:lnSpc>
                <a:spcPct val="145000"/>
              </a:lnSpc>
              <a:spcBef>
                <a:spcPct val="0"/>
              </a:spcBef>
              <a:spcAft>
                <a:spcPct val="0"/>
              </a:spcAft>
              <a:defRPr sz="3600" b="1">
                <a:solidFill>
                  <a:srgbClr val="FFFF00"/>
                </a:solidFill>
                <a:latin typeface="Comic Sans MS" panose="030F0702030302020204" pitchFamily="66" charset="0"/>
                <a:ea typeface="Gungsuh" pitchFamily="18" charset="-127"/>
              </a:defRPr>
            </a:lvl9pPr>
          </a:lstStyle>
          <a:p>
            <a:pPr algn="l">
              <a:lnSpc>
                <a:spcPct val="100000"/>
              </a:lnSpc>
            </a:pPr>
            <a:r>
              <a:rPr lang="en-GB" altLang="en-US" sz="1400" b="0">
                <a:solidFill>
                  <a:schemeClr val="tx1"/>
                </a:solidFill>
                <a:latin typeface="Times New Roman" panose="02020603050405020304" pitchFamily="18" charset="0"/>
                <a:cs typeface="Arial" panose="020B0604020202020204" pitchFamily="34" charset="0"/>
              </a:rPr>
              <a:t>RCP</a:t>
            </a:r>
          </a:p>
        </p:txBody>
      </p:sp>
      <p:sp>
        <p:nvSpPr>
          <p:cNvPr id="21517" name="Rectangle 13"/>
          <p:cNvSpPr>
            <a:spLocks noChangeArrowheads="1"/>
          </p:cNvSpPr>
          <p:nvPr/>
        </p:nvSpPr>
        <p:spPr bwMode="auto">
          <a:xfrm>
            <a:off x="2832100" y="3379788"/>
            <a:ext cx="442430" cy="305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defTabSz="762000">
              <a:defRPr sz="3600" b="1">
                <a:solidFill>
                  <a:srgbClr val="FFFF00"/>
                </a:solidFill>
                <a:latin typeface="Comic Sans MS" panose="030F0702030302020204" pitchFamily="66" charset="0"/>
                <a:ea typeface="Gungsuh" pitchFamily="18" charset="-127"/>
              </a:defRPr>
            </a:lvl1pPr>
            <a:lvl2pPr marL="742950" indent="-285750" defTabSz="762000">
              <a:defRPr sz="3600" b="1">
                <a:solidFill>
                  <a:srgbClr val="FFFF00"/>
                </a:solidFill>
                <a:latin typeface="Comic Sans MS" panose="030F0702030302020204" pitchFamily="66" charset="0"/>
                <a:ea typeface="Gungsuh" pitchFamily="18" charset="-127"/>
              </a:defRPr>
            </a:lvl2pPr>
            <a:lvl3pPr marL="1143000" indent="-228600" defTabSz="762000">
              <a:defRPr sz="3600" b="1">
                <a:solidFill>
                  <a:srgbClr val="FFFF00"/>
                </a:solidFill>
                <a:latin typeface="Comic Sans MS" panose="030F0702030302020204" pitchFamily="66" charset="0"/>
                <a:ea typeface="Gungsuh" pitchFamily="18" charset="-127"/>
              </a:defRPr>
            </a:lvl3pPr>
            <a:lvl4pPr marL="1600200" indent="-228600" defTabSz="762000">
              <a:defRPr sz="3600" b="1">
                <a:solidFill>
                  <a:srgbClr val="FFFF00"/>
                </a:solidFill>
                <a:latin typeface="Comic Sans MS" panose="030F0702030302020204" pitchFamily="66" charset="0"/>
                <a:ea typeface="Gungsuh" pitchFamily="18" charset="-127"/>
              </a:defRPr>
            </a:lvl4pPr>
            <a:lvl5pPr marL="2057400" indent="-228600" defTabSz="762000">
              <a:defRPr sz="3600" b="1">
                <a:solidFill>
                  <a:srgbClr val="FFFF00"/>
                </a:solidFill>
                <a:latin typeface="Comic Sans MS" panose="030F0702030302020204" pitchFamily="66" charset="0"/>
                <a:ea typeface="Gungsuh" pitchFamily="18" charset="-127"/>
              </a:defRPr>
            </a:lvl5pPr>
            <a:lvl6pPr marL="2514600" indent="-228600" algn="ctr" defTabSz="762000" eaLnBrk="0" fontAlgn="base" hangingPunct="0">
              <a:lnSpc>
                <a:spcPct val="145000"/>
              </a:lnSpc>
              <a:spcBef>
                <a:spcPct val="0"/>
              </a:spcBef>
              <a:spcAft>
                <a:spcPct val="0"/>
              </a:spcAft>
              <a:defRPr sz="3600" b="1">
                <a:solidFill>
                  <a:srgbClr val="FFFF00"/>
                </a:solidFill>
                <a:latin typeface="Comic Sans MS" panose="030F0702030302020204" pitchFamily="66" charset="0"/>
                <a:ea typeface="Gungsuh" pitchFamily="18" charset="-127"/>
              </a:defRPr>
            </a:lvl6pPr>
            <a:lvl7pPr marL="2971800" indent="-228600" algn="ctr" defTabSz="762000" eaLnBrk="0" fontAlgn="base" hangingPunct="0">
              <a:lnSpc>
                <a:spcPct val="145000"/>
              </a:lnSpc>
              <a:spcBef>
                <a:spcPct val="0"/>
              </a:spcBef>
              <a:spcAft>
                <a:spcPct val="0"/>
              </a:spcAft>
              <a:defRPr sz="3600" b="1">
                <a:solidFill>
                  <a:srgbClr val="FFFF00"/>
                </a:solidFill>
                <a:latin typeface="Comic Sans MS" panose="030F0702030302020204" pitchFamily="66" charset="0"/>
                <a:ea typeface="Gungsuh" pitchFamily="18" charset="-127"/>
              </a:defRPr>
            </a:lvl7pPr>
            <a:lvl8pPr marL="3429000" indent="-228600" algn="ctr" defTabSz="762000" eaLnBrk="0" fontAlgn="base" hangingPunct="0">
              <a:lnSpc>
                <a:spcPct val="145000"/>
              </a:lnSpc>
              <a:spcBef>
                <a:spcPct val="0"/>
              </a:spcBef>
              <a:spcAft>
                <a:spcPct val="0"/>
              </a:spcAft>
              <a:defRPr sz="3600" b="1">
                <a:solidFill>
                  <a:srgbClr val="FFFF00"/>
                </a:solidFill>
                <a:latin typeface="Comic Sans MS" panose="030F0702030302020204" pitchFamily="66" charset="0"/>
                <a:ea typeface="Gungsuh" pitchFamily="18" charset="-127"/>
              </a:defRPr>
            </a:lvl8pPr>
            <a:lvl9pPr marL="3886200" indent="-228600" algn="ctr" defTabSz="762000" eaLnBrk="0" fontAlgn="base" hangingPunct="0">
              <a:lnSpc>
                <a:spcPct val="145000"/>
              </a:lnSpc>
              <a:spcBef>
                <a:spcPct val="0"/>
              </a:spcBef>
              <a:spcAft>
                <a:spcPct val="0"/>
              </a:spcAft>
              <a:defRPr sz="3600" b="1">
                <a:solidFill>
                  <a:srgbClr val="FFFF00"/>
                </a:solidFill>
                <a:latin typeface="Comic Sans MS" panose="030F0702030302020204" pitchFamily="66" charset="0"/>
                <a:ea typeface="Gungsuh" pitchFamily="18" charset="-127"/>
              </a:defRPr>
            </a:lvl9pPr>
          </a:lstStyle>
          <a:p>
            <a:pPr algn="l">
              <a:lnSpc>
                <a:spcPct val="100000"/>
              </a:lnSpc>
            </a:pPr>
            <a:r>
              <a:rPr lang="en-GB" altLang="en-US" sz="1400" b="0">
                <a:solidFill>
                  <a:schemeClr val="tx1"/>
                </a:solidFill>
                <a:latin typeface="Times New Roman" panose="02020603050405020304" pitchFamily="18" charset="0"/>
                <a:cs typeface="Arial" panose="020B0604020202020204" pitchFamily="34" charset="0"/>
              </a:rPr>
              <a:t>HA</a:t>
            </a:r>
          </a:p>
        </p:txBody>
      </p:sp>
      <p:sp>
        <p:nvSpPr>
          <p:cNvPr id="21518" name="Rectangle 14"/>
          <p:cNvSpPr>
            <a:spLocks noChangeArrowheads="1"/>
          </p:cNvSpPr>
          <p:nvPr/>
        </p:nvSpPr>
        <p:spPr bwMode="auto">
          <a:xfrm>
            <a:off x="5229225" y="4419600"/>
            <a:ext cx="3405188" cy="2225675"/>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lIns="90488" tIns="44450" rIns="90488" bIns="44450">
            <a:spAutoFit/>
          </a:bodyPr>
          <a:lstStyle>
            <a:lvl1pPr defTabSz="762000">
              <a:defRPr sz="3600" b="1">
                <a:solidFill>
                  <a:srgbClr val="FFFF00"/>
                </a:solidFill>
                <a:latin typeface="Comic Sans MS" panose="030F0702030302020204" pitchFamily="66" charset="0"/>
                <a:ea typeface="Gungsuh" pitchFamily="18" charset="-127"/>
              </a:defRPr>
            </a:lvl1pPr>
            <a:lvl2pPr marL="742950" indent="-285750" defTabSz="762000">
              <a:defRPr sz="3600" b="1">
                <a:solidFill>
                  <a:srgbClr val="FFFF00"/>
                </a:solidFill>
                <a:latin typeface="Comic Sans MS" panose="030F0702030302020204" pitchFamily="66" charset="0"/>
                <a:ea typeface="Gungsuh" pitchFamily="18" charset="-127"/>
              </a:defRPr>
            </a:lvl2pPr>
            <a:lvl3pPr marL="1143000" indent="-228600" defTabSz="762000">
              <a:defRPr sz="3600" b="1">
                <a:solidFill>
                  <a:srgbClr val="FFFF00"/>
                </a:solidFill>
                <a:latin typeface="Comic Sans MS" panose="030F0702030302020204" pitchFamily="66" charset="0"/>
                <a:ea typeface="Gungsuh" pitchFamily="18" charset="-127"/>
              </a:defRPr>
            </a:lvl3pPr>
            <a:lvl4pPr marL="1600200" indent="-228600" defTabSz="762000">
              <a:defRPr sz="3600" b="1">
                <a:solidFill>
                  <a:srgbClr val="FFFF00"/>
                </a:solidFill>
                <a:latin typeface="Comic Sans MS" panose="030F0702030302020204" pitchFamily="66" charset="0"/>
                <a:ea typeface="Gungsuh" pitchFamily="18" charset="-127"/>
              </a:defRPr>
            </a:lvl4pPr>
            <a:lvl5pPr marL="2057400" indent="-228600" defTabSz="762000">
              <a:defRPr sz="3600" b="1">
                <a:solidFill>
                  <a:srgbClr val="FFFF00"/>
                </a:solidFill>
                <a:latin typeface="Comic Sans MS" panose="030F0702030302020204" pitchFamily="66" charset="0"/>
                <a:ea typeface="Gungsuh" pitchFamily="18" charset="-127"/>
              </a:defRPr>
            </a:lvl5pPr>
            <a:lvl6pPr marL="2514600" indent="-228600" algn="ctr" defTabSz="762000" eaLnBrk="0" fontAlgn="base" hangingPunct="0">
              <a:lnSpc>
                <a:spcPct val="145000"/>
              </a:lnSpc>
              <a:spcBef>
                <a:spcPct val="0"/>
              </a:spcBef>
              <a:spcAft>
                <a:spcPct val="0"/>
              </a:spcAft>
              <a:defRPr sz="3600" b="1">
                <a:solidFill>
                  <a:srgbClr val="FFFF00"/>
                </a:solidFill>
                <a:latin typeface="Comic Sans MS" panose="030F0702030302020204" pitchFamily="66" charset="0"/>
                <a:ea typeface="Gungsuh" pitchFamily="18" charset="-127"/>
              </a:defRPr>
            </a:lvl6pPr>
            <a:lvl7pPr marL="2971800" indent="-228600" algn="ctr" defTabSz="762000" eaLnBrk="0" fontAlgn="base" hangingPunct="0">
              <a:lnSpc>
                <a:spcPct val="145000"/>
              </a:lnSpc>
              <a:spcBef>
                <a:spcPct val="0"/>
              </a:spcBef>
              <a:spcAft>
                <a:spcPct val="0"/>
              </a:spcAft>
              <a:defRPr sz="3600" b="1">
                <a:solidFill>
                  <a:srgbClr val="FFFF00"/>
                </a:solidFill>
                <a:latin typeface="Comic Sans MS" panose="030F0702030302020204" pitchFamily="66" charset="0"/>
                <a:ea typeface="Gungsuh" pitchFamily="18" charset="-127"/>
              </a:defRPr>
            </a:lvl7pPr>
            <a:lvl8pPr marL="3429000" indent="-228600" algn="ctr" defTabSz="762000" eaLnBrk="0" fontAlgn="base" hangingPunct="0">
              <a:lnSpc>
                <a:spcPct val="145000"/>
              </a:lnSpc>
              <a:spcBef>
                <a:spcPct val="0"/>
              </a:spcBef>
              <a:spcAft>
                <a:spcPct val="0"/>
              </a:spcAft>
              <a:defRPr sz="3600" b="1">
                <a:solidFill>
                  <a:srgbClr val="FFFF00"/>
                </a:solidFill>
                <a:latin typeface="Comic Sans MS" panose="030F0702030302020204" pitchFamily="66" charset="0"/>
                <a:ea typeface="Gungsuh" pitchFamily="18" charset="-127"/>
              </a:defRPr>
            </a:lvl8pPr>
            <a:lvl9pPr marL="3886200" indent="-228600" algn="ctr" defTabSz="762000" eaLnBrk="0" fontAlgn="base" hangingPunct="0">
              <a:lnSpc>
                <a:spcPct val="145000"/>
              </a:lnSpc>
              <a:spcBef>
                <a:spcPct val="0"/>
              </a:spcBef>
              <a:spcAft>
                <a:spcPct val="0"/>
              </a:spcAft>
              <a:defRPr sz="3600" b="1">
                <a:solidFill>
                  <a:srgbClr val="FFFF00"/>
                </a:solidFill>
                <a:latin typeface="Comic Sans MS" panose="030F0702030302020204" pitchFamily="66" charset="0"/>
                <a:ea typeface="Gungsuh" pitchFamily="18" charset="-127"/>
              </a:defRPr>
            </a:lvl9pPr>
          </a:lstStyle>
          <a:p>
            <a:r>
              <a:rPr lang="en-GB" altLang="en-US" sz="1600">
                <a:solidFill>
                  <a:schemeClr val="tx1"/>
                </a:solidFill>
                <a:latin typeface="Arial" panose="020B0604020202020204" pitchFamily="34" charset="0"/>
                <a:cs typeface="Arial" panose="020B0604020202020204" pitchFamily="34" charset="0"/>
              </a:rPr>
              <a:t>MP  = Maximal protrusion</a:t>
            </a:r>
          </a:p>
          <a:p>
            <a:r>
              <a:rPr lang="en-GB" altLang="en-US" sz="1600">
                <a:solidFill>
                  <a:schemeClr val="tx1"/>
                </a:solidFill>
                <a:latin typeface="Arial" panose="020B0604020202020204" pitchFamily="34" charset="0"/>
                <a:cs typeface="Arial" panose="020B0604020202020204" pitchFamily="34" charset="0"/>
              </a:rPr>
              <a:t>ICP = Intercuspal position</a:t>
            </a:r>
          </a:p>
          <a:p>
            <a:r>
              <a:rPr lang="en-GB" altLang="en-US" sz="1600">
                <a:solidFill>
                  <a:schemeClr val="tx1"/>
                </a:solidFill>
                <a:latin typeface="Arial" panose="020B0604020202020204" pitchFamily="34" charset="0"/>
                <a:cs typeface="Arial" panose="020B0604020202020204" pitchFamily="34" charset="0"/>
              </a:rPr>
              <a:t>RCP= Retruded Contact position </a:t>
            </a:r>
          </a:p>
          <a:p>
            <a:r>
              <a:rPr lang="en-GB" altLang="en-US" sz="1600">
                <a:solidFill>
                  <a:schemeClr val="tx1"/>
                </a:solidFill>
                <a:latin typeface="Arial" panose="020B0604020202020204" pitchFamily="34" charset="0"/>
                <a:cs typeface="Arial" panose="020B0604020202020204" pitchFamily="34" charset="0"/>
              </a:rPr>
              <a:t>HA  = Hinge axis</a:t>
            </a:r>
          </a:p>
          <a:p>
            <a:r>
              <a:rPr lang="en-GB" altLang="en-US" sz="1600">
                <a:solidFill>
                  <a:schemeClr val="tx1"/>
                </a:solidFill>
                <a:latin typeface="Arial" panose="020B0604020202020204" pitchFamily="34" charset="0"/>
                <a:cs typeface="Arial" panose="020B0604020202020204" pitchFamily="34" charset="0"/>
              </a:rPr>
              <a:t>MO = Maximum opening </a:t>
            </a:r>
          </a:p>
          <a:p>
            <a:r>
              <a:rPr lang="en-GB" altLang="en-US" sz="1600">
                <a:solidFill>
                  <a:schemeClr val="tx1"/>
                </a:solidFill>
                <a:latin typeface="Arial" panose="020B0604020202020204" pitchFamily="34" charset="0"/>
                <a:cs typeface="Arial" panose="020B0604020202020204" pitchFamily="34" charset="0"/>
              </a:rPr>
              <a:t>EE=edge to edge</a:t>
            </a:r>
          </a:p>
        </p:txBody>
      </p:sp>
      <p:sp>
        <p:nvSpPr>
          <p:cNvPr id="21519" name="Rectangle 15"/>
          <p:cNvSpPr>
            <a:spLocks noChangeArrowheads="1"/>
          </p:cNvSpPr>
          <p:nvPr/>
        </p:nvSpPr>
        <p:spPr bwMode="auto">
          <a:xfrm>
            <a:off x="1295400" y="609600"/>
            <a:ext cx="3985516" cy="7668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a:defRPr sz="3600" b="1">
                <a:solidFill>
                  <a:srgbClr val="FFFF00"/>
                </a:solidFill>
                <a:latin typeface="Comic Sans MS" panose="030F0702030302020204" pitchFamily="66" charset="0"/>
                <a:ea typeface="Gungsuh" pitchFamily="18" charset="-127"/>
              </a:defRPr>
            </a:lvl1pPr>
            <a:lvl2pPr marL="742950" indent="-285750">
              <a:defRPr sz="3600" b="1">
                <a:solidFill>
                  <a:srgbClr val="FFFF00"/>
                </a:solidFill>
                <a:latin typeface="Comic Sans MS" panose="030F0702030302020204" pitchFamily="66" charset="0"/>
                <a:ea typeface="Gungsuh" pitchFamily="18" charset="-127"/>
              </a:defRPr>
            </a:lvl2pPr>
            <a:lvl3pPr marL="1143000" indent="-228600">
              <a:defRPr sz="3600" b="1">
                <a:solidFill>
                  <a:srgbClr val="FFFF00"/>
                </a:solidFill>
                <a:latin typeface="Comic Sans MS" panose="030F0702030302020204" pitchFamily="66" charset="0"/>
                <a:ea typeface="Gungsuh" pitchFamily="18" charset="-127"/>
              </a:defRPr>
            </a:lvl3pPr>
            <a:lvl4pPr marL="1600200" indent="-228600">
              <a:defRPr sz="3600" b="1">
                <a:solidFill>
                  <a:srgbClr val="FFFF00"/>
                </a:solidFill>
                <a:latin typeface="Comic Sans MS" panose="030F0702030302020204" pitchFamily="66" charset="0"/>
                <a:ea typeface="Gungsuh" pitchFamily="18" charset="-127"/>
              </a:defRPr>
            </a:lvl4pPr>
            <a:lvl5pPr marL="2057400" indent="-228600">
              <a:defRPr sz="3600" b="1">
                <a:solidFill>
                  <a:srgbClr val="FFFF00"/>
                </a:solidFill>
                <a:latin typeface="Comic Sans MS" panose="030F0702030302020204" pitchFamily="66" charset="0"/>
                <a:ea typeface="Gungsuh" pitchFamily="18" charset="-127"/>
              </a:defRPr>
            </a:lvl5pPr>
            <a:lvl6pPr marL="2514600" indent="-228600" algn="ctr" eaLnBrk="0" fontAlgn="base" hangingPunct="0">
              <a:lnSpc>
                <a:spcPct val="145000"/>
              </a:lnSpc>
              <a:spcBef>
                <a:spcPct val="0"/>
              </a:spcBef>
              <a:spcAft>
                <a:spcPct val="0"/>
              </a:spcAft>
              <a:defRPr sz="3600" b="1">
                <a:solidFill>
                  <a:srgbClr val="FFFF00"/>
                </a:solidFill>
                <a:latin typeface="Comic Sans MS" panose="030F0702030302020204" pitchFamily="66" charset="0"/>
                <a:ea typeface="Gungsuh" pitchFamily="18" charset="-127"/>
              </a:defRPr>
            </a:lvl6pPr>
            <a:lvl7pPr marL="2971800" indent="-228600" algn="ctr" eaLnBrk="0" fontAlgn="base" hangingPunct="0">
              <a:lnSpc>
                <a:spcPct val="145000"/>
              </a:lnSpc>
              <a:spcBef>
                <a:spcPct val="0"/>
              </a:spcBef>
              <a:spcAft>
                <a:spcPct val="0"/>
              </a:spcAft>
              <a:defRPr sz="3600" b="1">
                <a:solidFill>
                  <a:srgbClr val="FFFF00"/>
                </a:solidFill>
                <a:latin typeface="Comic Sans MS" panose="030F0702030302020204" pitchFamily="66" charset="0"/>
                <a:ea typeface="Gungsuh" pitchFamily="18" charset="-127"/>
              </a:defRPr>
            </a:lvl7pPr>
            <a:lvl8pPr marL="3429000" indent="-228600" algn="ctr" eaLnBrk="0" fontAlgn="base" hangingPunct="0">
              <a:lnSpc>
                <a:spcPct val="145000"/>
              </a:lnSpc>
              <a:spcBef>
                <a:spcPct val="0"/>
              </a:spcBef>
              <a:spcAft>
                <a:spcPct val="0"/>
              </a:spcAft>
              <a:defRPr sz="3600" b="1">
                <a:solidFill>
                  <a:srgbClr val="FFFF00"/>
                </a:solidFill>
                <a:latin typeface="Comic Sans MS" panose="030F0702030302020204" pitchFamily="66" charset="0"/>
                <a:ea typeface="Gungsuh" pitchFamily="18" charset="-127"/>
              </a:defRPr>
            </a:lvl8pPr>
            <a:lvl9pPr marL="3886200" indent="-228600" algn="ctr" eaLnBrk="0" fontAlgn="base" hangingPunct="0">
              <a:lnSpc>
                <a:spcPct val="145000"/>
              </a:lnSpc>
              <a:spcBef>
                <a:spcPct val="0"/>
              </a:spcBef>
              <a:spcAft>
                <a:spcPct val="0"/>
              </a:spcAft>
              <a:defRPr sz="3600" b="1">
                <a:solidFill>
                  <a:srgbClr val="FFFF00"/>
                </a:solidFill>
                <a:latin typeface="Comic Sans MS" panose="030F0702030302020204" pitchFamily="66" charset="0"/>
                <a:ea typeface="Gungsuh" pitchFamily="18" charset="-127"/>
              </a:defRPr>
            </a:lvl9pPr>
          </a:lstStyle>
          <a:p>
            <a:pPr algn="l">
              <a:lnSpc>
                <a:spcPct val="100000"/>
              </a:lnSpc>
            </a:pPr>
            <a:r>
              <a:rPr lang="en-GB" altLang="en-US" sz="4400" b="0">
                <a:solidFill>
                  <a:schemeClr val="tx1"/>
                </a:solidFill>
                <a:latin typeface="Tahoma" panose="020B0604030504040204" pitchFamily="34" charset="0"/>
                <a:cs typeface="Arial" panose="020B0604020202020204" pitchFamily="34" charset="0"/>
              </a:rPr>
              <a:t>Posselt’s Figure</a:t>
            </a:r>
          </a:p>
        </p:txBody>
      </p:sp>
      <p:sp>
        <p:nvSpPr>
          <p:cNvPr id="21520" name="Freeform 16"/>
          <p:cNvSpPr>
            <a:spLocks/>
          </p:cNvSpPr>
          <p:nvPr/>
        </p:nvSpPr>
        <p:spPr bwMode="auto">
          <a:xfrm>
            <a:off x="3281363" y="2452688"/>
            <a:ext cx="354012" cy="1120775"/>
          </a:xfrm>
          <a:custGeom>
            <a:avLst/>
            <a:gdLst>
              <a:gd name="T0" fmla="*/ 343191 w 229"/>
              <a:gd name="T1" fmla="*/ 0 h 700"/>
              <a:gd name="T2" fmla="*/ 349374 w 229"/>
              <a:gd name="T3" fmla="*/ 176122 h 700"/>
              <a:gd name="T4" fmla="*/ 343191 w 229"/>
              <a:gd name="T5" fmla="*/ 422692 h 700"/>
              <a:gd name="T6" fmla="*/ 287538 w 229"/>
              <a:gd name="T7" fmla="*/ 658055 h 700"/>
              <a:gd name="T8" fmla="*/ 180871 w 229"/>
              <a:gd name="T9" fmla="*/ 888615 h 700"/>
              <a:gd name="T10" fmla="*/ 0 w 229"/>
              <a:gd name="T11" fmla="*/ 1120775 h 700"/>
              <a:gd name="T12" fmla="*/ 0 60000 65536"/>
              <a:gd name="T13" fmla="*/ 0 60000 65536"/>
              <a:gd name="T14" fmla="*/ 0 60000 65536"/>
              <a:gd name="T15" fmla="*/ 0 60000 65536"/>
              <a:gd name="T16" fmla="*/ 0 60000 65536"/>
              <a:gd name="T17" fmla="*/ 0 60000 65536"/>
              <a:gd name="T18" fmla="*/ 0 w 229"/>
              <a:gd name="T19" fmla="*/ 0 h 700"/>
              <a:gd name="T20" fmla="*/ 229 w 229"/>
              <a:gd name="T21" fmla="*/ 700 h 700"/>
            </a:gdLst>
            <a:ahLst/>
            <a:cxnLst>
              <a:cxn ang="T12">
                <a:pos x="T0" y="T1"/>
              </a:cxn>
              <a:cxn ang="T13">
                <a:pos x="T2" y="T3"/>
              </a:cxn>
              <a:cxn ang="T14">
                <a:pos x="T4" y="T5"/>
              </a:cxn>
              <a:cxn ang="T15">
                <a:pos x="T6" y="T7"/>
              </a:cxn>
              <a:cxn ang="T16">
                <a:pos x="T8" y="T9"/>
              </a:cxn>
              <a:cxn ang="T17">
                <a:pos x="T10" y="T11"/>
              </a:cxn>
            </a:cxnLst>
            <a:rect l="T18" t="T19" r="T20" b="T21"/>
            <a:pathLst>
              <a:path w="229" h="700">
                <a:moveTo>
                  <a:pt x="222" y="0"/>
                </a:moveTo>
                <a:cubicBezTo>
                  <a:pt x="223" y="19"/>
                  <a:pt x="226" y="66"/>
                  <a:pt x="226" y="110"/>
                </a:cubicBezTo>
                <a:cubicBezTo>
                  <a:pt x="226" y="154"/>
                  <a:pt x="229" y="214"/>
                  <a:pt x="222" y="264"/>
                </a:cubicBezTo>
                <a:cubicBezTo>
                  <a:pt x="215" y="314"/>
                  <a:pt x="204" y="363"/>
                  <a:pt x="186" y="411"/>
                </a:cubicBezTo>
                <a:cubicBezTo>
                  <a:pt x="168" y="459"/>
                  <a:pt x="148" y="507"/>
                  <a:pt x="117" y="555"/>
                </a:cubicBezTo>
                <a:cubicBezTo>
                  <a:pt x="86" y="603"/>
                  <a:pt x="24" y="670"/>
                  <a:pt x="0" y="700"/>
                </a:cubicBezTo>
              </a:path>
            </a:pathLst>
          </a:custGeom>
          <a:noFill/>
          <a:ln w="38100" cmpd="sng">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solidFill>
                <a:schemeClr val="tx1"/>
              </a:solidFill>
            </a:endParaRPr>
          </a:p>
        </p:txBody>
      </p:sp>
      <p:sp>
        <p:nvSpPr>
          <p:cNvPr id="21521" name="Line 17"/>
          <p:cNvSpPr>
            <a:spLocks noChangeShapeType="1"/>
          </p:cNvSpPr>
          <p:nvPr/>
        </p:nvSpPr>
        <p:spPr bwMode="auto">
          <a:xfrm flipH="1">
            <a:off x="3851275" y="3284538"/>
            <a:ext cx="1368425" cy="431800"/>
          </a:xfrm>
          <a:prstGeom prst="line">
            <a:avLst/>
          </a:prstGeom>
          <a:noFill/>
          <a:ln w="12700">
            <a:solidFill>
              <a:schemeClr val="tx1"/>
            </a:solidFill>
            <a:round/>
            <a:headEnd type="none" w="sm" len="sm"/>
            <a:tailEnd type="triangle" w="sm" len="sm"/>
          </a:ln>
          <a:extLst>
            <a:ext uri="{909E8E84-426E-40DD-AFC4-6F175D3DCCD1}">
              <a14:hiddenFill xmlns:a14="http://schemas.microsoft.com/office/drawing/2010/main">
                <a:noFill/>
              </a14:hiddenFill>
            </a:ext>
          </a:extLst>
        </p:spPr>
        <p:txBody>
          <a:bodyPr/>
          <a:lstStyle/>
          <a:p>
            <a:endParaRPr lang="en-US">
              <a:solidFill>
                <a:schemeClr val="tx1"/>
              </a:solidFill>
            </a:endParaRPr>
          </a:p>
        </p:txBody>
      </p:sp>
      <p:sp>
        <p:nvSpPr>
          <p:cNvPr id="21522" name="Text Box 18"/>
          <p:cNvSpPr txBox="1">
            <a:spLocks noChangeArrowheads="1"/>
          </p:cNvSpPr>
          <p:nvPr/>
        </p:nvSpPr>
        <p:spPr bwMode="auto">
          <a:xfrm>
            <a:off x="5292725" y="2781300"/>
            <a:ext cx="3240088"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defRPr sz="3600" b="1">
                <a:solidFill>
                  <a:srgbClr val="FFFF00"/>
                </a:solidFill>
                <a:latin typeface="Comic Sans MS" panose="030F0702030302020204" pitchFamily="66" charset="0"/>
                <a:ea typeface="Gungsuh" pitchFamily="18" charset="-127"/>
              </a:defRPr>
            </a:lvl1pPr>
            <a:lvl2pPr marL="742950" indent="-285750">
              <a:defRPr sz="3600" b="1">
                <a:solidFill>
                  <a:srgbClr val="FFFF00"/>
                </a:solidFill>
                <a:latin typeface="Comic Sans MS" panose="030F0702030302020204" pitchFamily="66" charset="0"/>
                <a:ea typeface="Gungsuh" pitchFamily="18" charset="-127"/>
              </a:defRPr>
            </a:lvl2pPr>
            <a:lvl3pPr marL="1143000" indent="-228600">
              <a:defRPr sz="3600" b="1">
                <a:solidFill>
                  <a:srgbClr val="FFFF00"/>
                </a:solidFill>
                <a:latin typeface="Comic Sans MS" panose="030F0702030302020204" pitchFamily="66" charset="0"/>
                <a:ea typeface="Gungsuh" pitchFamily="18" charset="-127"/>
              </a:defRPr>
            </a:lvl3pPr>
            <a:lvl4pPr marL="1600200" indent="-228600">
              <a:defRPr sz="3600" b="1">
                <a:solidFill>
                  <a:srgbClr val="FFFF00"/>
                </a:solidFill>
                <a:latin typeface="Comic Sans MS" panose="030F0702030302020204" pitchFamily="66" charset="0"/>
                <a:ea typeface="Gungsuh" pitchFamily="18" charset="-127"/>
              </a:defRPr>
            </a:lvl4pPr>
            <a:lvl5pPr marL="2057400" indent="-228600">
              <a:defRPr sz="3600" b="1">
                <a:solidFill>
                  <a:srgbClr val="FFFF00"/>
                </a:solidFill>
                <a:latin typeface="Comic Sans MS" panose="030F0702030302020204" pitchFamily="66" charset="0"/>
                <a:ea typeface="Gungsuh" pitchFamily="18" charset="-127"/>
              </a:defRPr>
            </a:lvl5pPr>
            <a:lvl6pPr marL="2514600" indent="-228600" algn="ctr" eaLnBrk="0" fontAlgn="base" hangingPunct="0">
              <a:lnSpc>
                <a:spcPct val="145000"/>
              </a:lnSpc>
              <a:spcBef>
                <a:spcPct val="0"/>
              </a:spcBef>
              <a:spcAft>
                <a:spcPct val="0"/>
              </a:spcAft>
              <a:defRPr sz="3600" b="1">
                <a:solidFill>
                  <a:srgbClr val="FFFF00"/>
                </a:solidFill>
                <a:latin typeface="Comic Sans MS" panose="030F0702030302020204" pitchFamily="66" charset="0"/>
                <a:ea typeface="Gungsuh" pitchFamily="18" charset="-127"/>
              </a:defRPr>
            </a:lvl6pPr>
            <a:lvl7pPr marL="2971800" indent="-228600" algn="ctr" eaLnBrk="0" fontAlgn="base" hangingPunct="0">
              <a:lnSpc>
                <a:spcPct val="145000"/>
              </a:lnSpc>
              <a:spcBef>
                <a:spcPct val="0"/>
              </a:spcBef>
              <a:spcAft>
                <a:spcPct val="0"/>
              </a:spcAft>
              <a:defRPr sz="3600" b="1">
                <a:solidFill>
                  <a:srgbClr val="FFFF00"/>
                </a:solidFill>
                <a:latin typeface="Comic Sans MS" panose="030F0702030302020204" pitchFamily="66" charset="0"/>
                <a:ea typeface="Gungsuh" pitchFamily="18" charset="-127"/>
              </a:defRPr>
            </a:lvl7pPr>
            <a:lvl8pPr marL="3429000" indent="-228600" algn="ctr" eaLnBrk="0" fontAlgn="base" hangingPunct="0">
              <a:lnSpc>
                <a:spcPct val="145000"/>
              </a:lnSpc>
              <a:spcBef>
                <a:spcPct val="0"/>
              </a:spcBef>
              <a:spcAft>
                <a:spcPct val="0"/>
              </a:spcAft>
              <a:defRPr sz="3600" b="1">
                <a:solidFill>
                  <a:srgbClr val="FFFF00"/>
                </a:solidFill>
                <a:latin typeface="Comic Sans MS" panose="030F0702030302020204" pitchFamily="66" charset="0"/>
                <a:ea typeface="Gungsuh" pitchFamily="18" charset="-127"/>
              </a:defRPr>
            </a:lvl8pPr>
            <a:lvl9pPr marL="3886200" indent="-228600" algn="ctr" eaLnBrk="0" fontAlgn="base" hangingPunct="0">
              <a:lnSpc>
                <a:spcPct val="145000"/>
              </a:lnSpc>
              <a:spcBef>
                <a:spcPct val="0"/>
              </a:spcBef>
              <a:spcAft>
                <a:spcPct val="0"/>
              </a:spcAft>
              <a:defRPr sz="3600" b="1">
                <a:solidFill>
                  <a:srgbClr val="FFFF00"/>
                </a:solidFill>
                <a:latin typeface="Comic Sans MS" panose="030F0702030302020204" pitchFamily="66" charset="0"/>
                <a:ea typeface="Gungsuh" pitchFamily="18" charset="-127"/>
              </a:defRPr>
            </a:lvl9pPr>
          </a:lstStyle>
          <a:p>
            <a:pPr rtl="1" eaLnBrk="1" hangingPunct="1">
              <a:lnSpc>
                <a:spcPct val="100000"/>
              </a:lnSpc>
              <a:spcBef>
                <a:spcPct val="50000"/>
              </a:spcBef>
            </a:pPr>
            <a:endParaRPr kumimoji="1" lang="en-US" altLang="en-US" sz="2800">
              <a:solidFill>
                <a:schemeClr val="tx1"/>
              </a:solidFill>
              <a:latin typeface="Times New Roman" panose="02020603050405020304" pitchFamily="18" charset="0"/>
            </a:endParaRPr>
          </a:p>
        </p:txBody>
      </p:sp>
      <p:sp>
        <p:nvSpPr>
          <p:cNvPr id="791571" name="Text Box 19"/>
          <p:cNvSpPr txBox="1">
            <a:spLocks noChangeArrowheads="1"/>
          </p:cNvSpPr>
          <p:nvPr/>
        </p:nvSpPr>
        <p:spPr bwMode="auto">
          <a:xfrm>
            <a:off x="5076825" y="2924175"/>
            <a:ext cx="3563938" cy="396875"/>
          </a:xfrm>
          <a:prstGeom prst="rect">
            <a:avLst/>
          </a:prstGeom>
          <a:noFill/>
          <a:ln w="12700">
            <a:noFill/>
            <a:miter lim="800000"/>
            <a:headEnd type="none" w="sm" len="sm"/>
            <a:tailEnd type="none" w="sm" len="sm"/>
          </a:ln>
          <a:effectLst/>
        </p:spPr>
        <p:txBody>
          <a:bodyPr>
            <a:spAutoFit/>
          </a:bodyPr>
          <a:lstStyle/>
          <a:p>
            <a:pPr rtl="1" eaLnBrk="1" hangingPunct="1">
              <a:lnSpc>
                <a:spcPct val="100000"/>
              </a:lnSpc>
              <a:spcBef>
                <a:spcPct val="50000"/>
              </a:spcBef>
              <a:defRPr/>
            </a:pPr>
            <a:r>
              <a:rPr lang="en-US" sz="2000">
                <a:solidFill>
                  <a:schemeClr val="tx1"/>
                </a:solidFill>
                <a:effectLst>
                  <a:outerShdw blurRad="38100" dist="38100" dir="2700000" algn="tl">
                    <a:srgbClr val="000000"/>
                  </a:outerShdw>
                </a:effectLst>
                <a:latin typeface="Times New Roman" pitchFamily="18" charset="0"/>
              </a:rPr>
              <a:t>Habitual Arc of Closure</a:t>
            </a:r>
          </a:p>
        </p:txBody>
      </p:sp>
    </p:spTree>
  </p:cSld>
  <p:clrMapOvr>
    <a:masterClrMapping/>
  </p:clrMapOvr>
  <p:transition>
    <p:checke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82338" name="Rectangle 2"/>
          <p:cNvSpPr>
            <a:spLocks noGrp="1" noChangeArrowheads="1"/>
          </p:cNvSpPr>
          <p:nvPr>
            <p:ph type="title"/>
          </p:nvPr>
        </p:nvSpPr>
        <p:spPr>
          <a:xfrm>
            <a:off x="827088" y="609600"/>
            <a:ext cx="7486650" cy="1143000"/>
          </a:xfrm>
          <a:ln w="6350">
            <a:solidFill>
              <a:schemeClr val="accent1"/>
            </a:solidFill>
            <a:miter lim="800000"/>
            <a:headEnd/>
            <a:tailEnd/>
          </a:ln>
        </p:spPr>
        <p:txBody>
          <a:bodyPr/>
          <a:lstStyle/>
          <a:p>
            <a:pPr algn="l" rtl="0"/>
            <a:r>
              <a:rPr lang="en-US" altLang="en-US" sz="4800" b="1" smtClean="0">
                <a:latin typeface="Comic Sans MS" panose="030F0702030302020204" pitchFamily="66" charset="0"/>
              </a:rPr>
              <a:t>Habitual Arc of Closure</a:t>
            </a:r>
          </a:p>
        </p:txBody>
      </p:sp>
      <p:sp>
        <p:nvSpPr>
          <p:cNvPr id="782339" name="Rectangle 3"/>
          <p:cNvSpPr>
            <a:spLocks noGrp="1" noChangeArrowheads="1"/>
          </p:cNvSpPr>
          <p:nvPr>
            <p:ph idx="1"/>
          </p:nvPr>
        </p:nvSpPr>
        <p:spPr/>
        <p:txBody>
          <a:bodyPr>
            <a:normAutofit lnSpcReduction="10000"/>
          </a:bodyPr>
          <a:lstStyle/>
          <a:p>
            <a:pPr algn="l" rtl="0">
              <a:lnSpc>
                <a:spcPct val="140000"/>
              </a:lnSpc>
            </a:pPr>
            <a:r>
              <a:rPr lang="en-US" altLang="en-US" sz="4000" b="1" smtClean="0">
                <a:latin typeface="Comic Sans MS" panose="030F0702030302020204" pitchFamily="66" charset="0"/>
              </a:rPr>
              <a:t>In that case the intercuspal position is in a position </a:t>
            </a:r>
            <a:r>
              <a:rPr lang="en-US" altLang="en-US" sz="4000" b="1" i="1" smtClean="0">
                <a:latin typeface="Comic Sans MS" panose="030F0702030302020204" pitchFamily="66" charset="0"/>
              </a:rPr>
              <a:t>forward to the centric</a:t>
            </a:r>
            <a:r>
              <a:rPr lang="en-US" altLang="en-US" sz="4000" b="1" smtClean="0">
                <a:latin typeface="Comic Sans MS" panose="030F0702030302020204" pitchFamily="66" charset="0"/>
              </a:rPr>
              <a:t> position, and </a:t>
            </a:r>
            <a:r>
              <a:rPr lang="en-US" altLang="en-US" sz="4000" b="1" i="1" smtClean="0">
                <a:latin typeface="Comic Sans MS" panose="030F0702030302020204" pitchFamily="66" charset="0"/>
              </a:rPr>
              <a:t>at a lower vertical dimension</a:t>
            </a:r>
            <a:r>
              <a:rPr lang="en-US" altLang="en-US" sz="4000" b="1" smtClean="0">
                <a:latin typeface="Comic Sans MS" panose="030F0702030302020204" pitchFamily="66" charset="0"/>
              </a:rPr>
              <a:t> </a:t>
            </a:r>
          </a:p>
        </p:txBody>
      </p:sp>
    </p:spTree>
  </p:cSld>
  <p:clrMapOvr>
    <a:masterClrMapping/>
  </p:clrMapOvr>
  <p:transition>
    <p:split orient="vert" dir="in"/>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0" presetClass="entr" presetSubtype="0" decel="100000" fill="hold" grpId="0" nodeType="withEffect">
                                  <p:stCondLst>
                                    <p:cond delay="0"/>
                                  </p:stCondLst>
                                  <p:childTnLst>
                                    <p:set>
                                      <p:cBhvr>
                                        <p:cTn id="6" dur="1" fill="hold">
                                          <p:stCondLst>
                                            <p:cond delay="0"/>
                                          </p:stCondLst>
                                        </p:cTn>
                                        <p:tgtEl>
                                          <p:spTgt spid="782338"/>
                                        </p:tgtEl>
                                        <p:attrNameLst>
                                          <p:attrName>style.visibility</p:attrName>
                                        </p:attrNameLst>
                                      </p:cBhvr>
                                      <p:to>
                                        <p:strVal val="visible"/>
                                      </p:to>
                                    </p:set>
                                    <p:anim calcmode="lin" valueType="num">
                                      <p:cBhvr>
                                        <p:cTn id="7" dur="500" fill="hold"/>
                                        <p:tgtEl>
                                          <p:spTgt spid="782338"/>
                                        </p:tgtEl>
                                        <p:attrNameLst>
                                          <p:attrName>ppt_w</p:attrName>
                                        </p:attrNameLst>
                                      </p:cBhvr>
                                      <p:tavLst>
                                        <p:tav tm="0">
                                          <p:val>
                                            <p:strVal val="#ppt_w+.3"/>
                                          </p:val>
                                        </p:tav>
                                        <p:tav tm="100000">
                                          <p:val>
                                            <p:strVal val="#ppt_w"/>
                                          </p:val>
                                        </p:tav>
                                      </p:tavLst>
                                    </p:anim>
                                    <p:anim calcmode="lin" valueType="num">
                                      <p:cBhvr>
                                        <p:cTn id="8" dur="500" fill="hold"/>
                                        <p:tgtEl>
                                          <p:spTgt spid="782338"/>
                                        </p:tgtEl>
                                        <p:attrNameLst>
                                          <p:attrName>ppt_h</p:attrName>
                                        </p:attrNameLst>
                                      </p:cBhvr>
                                      <p:tavLst>
                                        <p:tav tm="0">
                                          <p:val>
                                            <p:strVal val="#ppt_h"/>
                                          </p:val>
                                        </p:tav>
                                        <p:tav tm="100000">
                                          <p:val>
                                            <p:strVal val="#ppt_h"/>
                                          </p:val>
                                        </p:tav>
                                      </p:tavLst>
                                    </p:anim>
                                    <p:animEffect transition="in" filter="fade">
                                      <p:cBhvr>
                                        <p:cTn id="9" dur="500"/>
                                        <p:tgtEl>
                                          <p:spTgt spid="782338"/>
                                        </p:tgtEl>
                                      </p:cBhvr>
                                    </p:animEffect>
                                  </p:childTnLst>
                                </p:cTn>
                              </p:par>
                              <p:par>
                                <p:cTn id="10" presetID="50" presetClass="entr" presetSubtype="0" decel="100000" fill="hold" grpId="0" nodeType="withEffect">
                                  <p:stCondLst>
                                    <p:cond delay="0"/>
                                  </p:stCondLst>
                                  <p:childTnLst>
                                    <p:set>
                                      <p:cBhvr>
                                        <p:cTn id="11" dur="1" fill="hold">
                                          <p:stCondLst>
                                            <p:cond delay="0"/>
                                          </p:stCondLst>
                                        </p:cTn>
                                        <p:tgtEl>
                                          <p:spTgt spid="782339">
                                            <p:txEl>
                                              <p:pRg st="0" end="0"/>
                                            </p:txEl>
                                          </p:spTgt>
                                        </p:tgtEl>
                                        <p:attrNameLst>
                                          <p:attrName>style.visibility</p:attrName>
                                        </p:attrNameLst>
                                      </p:cBhvr>
                                      <p:to>
                                        <p:strVal val="visible"/>
                                      </p:to>
                                    </p:set>
                                    <p:anim calcmode="lin" valueType="num">
                                      <p:cBhvr>
                                        <p:cTn id="12" dur="500" fill="hold"/>
                                        <p:tgtEl>
                                          <p:spTgt spid="782339">
                                            <p:txEl>
                                              <p:pRg st="0" end="0"/>
                                            </p:txEl>
                                          </p:spTgt>
                                        </p:tgtEl>
                                        <p:attrNameLst>
                                          <p:attrName>ppt_w</p:attrName>
                                        </p:attrNameLst>
                                      </p:cBhvr>
                                      <p:tavLst>
                                        <p:tav tm="0">
                                          <p:val>
                                            <p:strVal val="#ppt_w+.3"/>
                                          </p:val>
                                        </p:tav>
                                        <p:tav tm="100000">
                                          <p:val>
                                            <p:strVal val="#ppt_w"/>
                                          </p:val>
                                        </p:tav>
                                      </p:tavLst>
                                    </p:anim>
                                    <p:anim calcmode="lin" valueType="num">
                                      <p:cBhvr>
                                        <p:cTn id="13" dur="500" fill="hold"/>
                                        <p:tgtEl>
                                          <p:spTgt spid="782339">
                                            <p:txEl>
                                              <p:pRg st="0" end="0"/>
                                            </p:txEl>
                                          </p:spTgt>
                                        </p:tgtEl>
                                        <p:attrNameLst>
                                          <p:attrName>ppt_h</p:attrName>
                                        </p:attrNameLst>
                                      </p:cBhvr>
                                      <p:tavLst>
                                        <p:tav tm="0">
                                          <p:val>
                                            <p:strVal val="#ppt_h"/>
                                          </p:val>
                                        </p:tav>
                                        <p:tav tm="100000">
                                          <p:val>
                                            <p:strVal val="#ppt_h"/>
                                          </p:val>
                                        </p:tav>
                                      </p:tavLst>
                                    </p:anim>
                                    <p:animEffect transition="in" filter="fade">
                                      <p:cBhvr>
                                        <p:cTn id="14" dur="500"/>
                                        <p:tgtEl>
                                          <p:spTgt spid="78233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82338" grpId="0" animBg="1"/>
      <p:bldP spid="782339" grpId="0" build="p"/>
    </p:bldLst>
  </p:timing>
</p:sld>
</file>

<file path=ppt/slides/slide1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584706" name="Picture 2" descr="mand mov16-2"/>
          <p:cNvPicPr>
            <a:picLocks noGrp="1" noChangeAspect="1" noChangeArrowheads="1"/>
          </p:cNvPicPr>
          <p:nvPr>
            <p:ph sz="half" idx="1"/>
          </p:nvPr>
        </p:nvPicPr>
        <p:blipFill>
          <a:blip r:embed="rId2">
            <a:lum bright="-42000" contrast="66000"/>
            <a:extLst>
              <a:ext uri="{28A0092B-C50C-407E-A947-70E740481C1C}">
                <a14:useLocalDpi xmlns:a14="http://schemas.microsoft.com/office/drawing/2010/main" val="0"/>
              </a:ext>
            </a:extLst>
          </a:blip>
          <a:srcRect/>
          <a:stretch>
            <a:fillRect/>
          </a:stretch>
        </p:blipFill>
        <p:spPr>
          <a:xfrm>
            <a:off x="3348038" y="0"/>
            <a:ext cx="5637212" cy="6858000"/>
          </a:xfrm>
          <a:noFill/>
        </p:spPr>
      </p:pic>
      <p:sp>
        <p:nvSpPr>
          <p:cNvPr id="23555" name="Text Box 3"/>
          <p:cNvSpPr txBox="1">
            <a:spLocks noChangeArrowheads="1"/>
          </p:cNvSpPr>
          <p:nvPr/>
        </p:nvSpPr>
        <p:spPr bwMode="auto">
          <a:xfrm>
            <a:off x="217488" y="2708275"/>
            <a:ext cx="3059112" cy="8106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sz="3600" b="1">
                <a:solidFill>
                  <a:srgbClr val="FFFF00"/>
                </a:solidFill>
                <a:latin typeface="Comic Sans MS" panose="030F0702030302020204" pitchFamily="66" charset="0"/>
                <a:ea typeface="Gungsuh" pitchFamily="18" charset="-127"/>
              </a:defRPr>
            </a:lvl1pPr>
            <a:lvl2pPr marL="742950" indent="-285750">
              <a:defRPr sz="3600" b="1">
                <a:solidFill>
                  <a:srgbClr val="FFFF00"/>
                </a:solidFill>
                <a:latin typeface="Comic Sans MS" panose="030F0702030302020204" pitchFamily="66" charset="0"/>
                <a:ea typeface="Gungsuh" pitchFamily="18" charset="-127"/>
              </a:defRPr>
            </a:lvl2pPr>
            <a:lvl3pPr marL="1143000" indent="-228600">
              <a:defRPr sz="3600" b="1">
                <a:solidFill>
                  <a:srgbClr val="FFFF00"/>
                </a:solidFill>
                <a:latin typeface="Comic Sans MS" panose="030F0702030302020204" pitchFamily="66" charset="0"/>
                <a:ea typeface="Gungsuh" pitchFamily="18" charset="-127"/>
              </a:defRPr>
            </a:lvl3pPr>
            <a:lvl4pPr marL="1600200" indent="-228600">
              <a:defRPr sz="3600" b="1">
                <a:solidFill>
                  <a:srgbClr val="FFFF00"/>
                </a:solidFill>
                <a:latin typeface="Comic Sans MS" panose="030F0702030302020204" pitchFamily="66" charset="0"/>
                <a:ea typeface="Gungsuh" pitchFamily="18" charset="-127"/>
              </a:defRPr>
            </a:lvl4pPr>
            <a:lvl5pPr marL="2057400" indent="-228600">
              <a:defRPr sz="3600" b="1">
                <a:solidFill>
                  <a:srgbClr val="FFFF00"/>
                </a:solidFill>
                <a:latin typeface="Comic Sans MS" panose="030F0702030302020204" pitchFamily="66" charset="0"/>
                <a:ea typeface="Gungsuh" pitchFamily="18" charset="-127"/>
              </a:defRPr>
            </a:lvl5pPr>
            <a:lvl6pPr marL="2514600" indent="-228600" algn="ctr" eaLnBrk="0" fontAlgn="base" hangingPunct="0">
              <a:lnSpc>
                <a:spcPct val="145000"/>
              </a:lnSpc>
              <a:spcBef>
                <a:spcPct val="0"/>
              </a:spcBef>
              <a:spcAft>
                <a:spcPct val="0"/>
              </a:spcAft>
              <a:defRPr sz="3600" b="1">
                <a:solidFill>
                  <a:srgbClr val="FFFF00"/>
                </a:solidFill>
                <a:latin typeface="Comic Sans MS" panose="030F0702030302020204" pitchFamily="66" charset="0"/>
                <a:ea typeface="Gungsuh" pitchFamily="18" charset="-127"/>
              </a:defRPr>
            </a:lvl6pPr>
            <a:lvl7pPr marL="2971800" indent="-228600" algn="ctr" eaLnBrk="0" fontAlgn="base" hangingPunct="0">
              <a:lnSpc>
                <a:spcPct val="145000"/>
              </a:lnSpc>
              <a:spcBef>
                <a:spcPct val="0"/>
              </a:spcBef>
              <a:spcAft>
                <a:spcPct val="0"/>
              </a:spcAft>
              <a:defRPr sz="3600" b="1">
                <a:solidFill>
                  <a:srgbClr val="FFFF00"/>
                </a:solidFill>
                <a:latin typeface="Comic Sans MS" panose="030F0702030302020204" pitchFamily="66" charset="0"/>
                <a:ea typeface="Gungsuh" pitchFamily="18" charset="-127"/>
              </a:defRPr>
            </a:lvl7pPr>
            <a:lvl8pPr marL="3429000" indent="-228600" algn="ctr" eaLnBrk="0" fontAlgn="base" hangingPunct="0">
              <a:lnSpc>
                <a:spcPct val="145000"/>
              </a:lnSpc>
              <a:spcBef>
                <a:spcPct val="0"/>
              </a:spcBef>
              <a:spcAft>
                <a:spcPct val="0"/>
              </a:spcAft>
              <a:defRPr sz="3600" b="1">
                <a:solidFill>
                  <a:srgbClr val="FFFF00"/>
                </a:solidFill>
                <a:latin typeface="Comic Sans MS" panose="030F0702030302020204" pitchFamily="66" charset="0"/>
                <a:ea typeface="Gungsuh" pitchFamily="18" charset="-127"/>
              </a:defRPr>
            </a:lvl8pPr>
            <a:lvl9pPr marL="3886200" indent="-228600" algn="ctr" eaLnBrk="0" fontAlgn="base" hangingPunct="0">
              <a:lnSpc>
                <a:spcPct val="145000"/>
              </a:lnSpc>
              <a:spcBef>
                <a:spcPct val="0"/>
              </a:spcBef>
              <a:spcAft>
                <a:spcPct val="0"/>
              </a:spcAft>
              <a:defRPr sz="3600" b="1">
                <a:solidFill>
                  <a:srgbClr val="FFFF00"/>
                </a:solidFill>
                <a:latin typeface="Comic Sans MS" panose="030F0702030302020204" pitchFamily="66" charset="0"/>
                <a:ea typeface="Gungsuh" pitchFamily="18" charset="-127"/>
              </a:defRPr>
            </a:lvl9pPr>
          </a:lstStyle>
          <a:p>
            <a:pPr>
              <a:spcBef>
                <a:spcPct val="50000"/>
              </a:spcBef>
            </a:pPr>
            <a:r>
              <a:rPr lang="en-US" altLang="zh-CN" sz="3200">
                <a:solidFill>
                  <a:schemeClr val="tx1"/>
                </a:solidFill>
              </a:rPr>
              <a:t>Point  Centric</a:t>
            </a:r>
            <a:r>
              <a:rPr lang="en-US" altLang="zh-CN">
                <a:solidFill>
                  <a:schemeClr val="tx1"/>
                </a:solidFill>
              </a:rPr>
              <a:t> </a:t>
            </a:r>
            <a:endParaRPr lang="en-US" altLang="en-US">
              <a:solidFill>
                <a:schemeClr val="tx1"/>
              </a:solidFill>
            </a:endParaRPr>
          </a:p>
        </p:txBody>
      </p:sp>
      <p:sp>
        <p:nvSpPr>
          <p:cNvPr id="23556" name="Text Box 4"/>
          <p:cNvSpPr txBox="1">
            <a:spLocks noChangeArrowheads="1"/>
          </p:cNvSpPr>
          <p:nvPr/>
        </p:nvSpPr>
        <p:spPr bwMode="auto">
          <a:xfrm>
            <a:off x="0" y="549275"/>
            <a:ext cx="3348038" cy="7309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sz="3600" b="1">
                <a:solidFill>
                  <a:srgbClr val="FFFF00"/>
                </a:solidFill>
                <a:latin typeface="Comic Sans MS" panose="030F0702030302020204" pitchFamily="66" charset="0"/>
                <a:ea typeface="Gungsuh" pitchFamily="18" charset="-127"/>
              </a:defRPr>
            </a:lvl1pPr>
            <a:lvl2pPr marL="742950" indent="-285750">
              <a:defRPr sz="3600" b="1">
                <a:solidFill>
                  <a:srgbClr val="FFFF00"/>
                </a:solidFill>
                <a:latin typeface="Comic Sans MS" panose="030F0702030302020204" pitchFamily="66" charset="0"/>
                <a:ea typeface="Gungsuh" pitchFamily="18" charset="-127"/>
              </a:defRPr>
            </a:lvl2pPr>
            <a:lvl3pPr marL="1143000" indent="-228600">
              <a:defRPr sz="3600" b="1">
                <a:solidFill>
                  <a:srgbClr val="FFFF00"/>
                </a:solidFill>
                <a:latin typeface="Comic Sans MS" panose="030F0702030302020204" pitchFamily="66" charset="0"/>
                <a:ea typeface="Gungsuh" pitchFamily="18" charset="-127"/>
              </a:defRPr>
            </a:lvl3pPr>
            <a:lvl4pPr marL="1600200" indent="-228600">
              <a:defRPr sz="3600" b="1">
                <a:solidFill>
                  <a:srgbClr val="FFFF00"/>
                </a:solidFill>
                <a:latin typeface="Comic Sans MS" panose="030F0702030302020204" pitchFamily="66" charset="0"/>
                <a:ea typeface="Gungsuh" pitchFamily="18" charset="-127"/>
              </a:defRPr>
            </a:lvl4pPr>
            <a:lvl5pPr marL="2057400" indent="-228600">
              <a:defRPr sz="3600" b="1">
                <a:solidFill>
                  <a:srgbClr val="FFFF00"/>
                </a:solidFill>
                <a:latin typeface="Comic Sans MS" panose="030F0702030302020204" pitchFamily="66" charset="0"/>
                <a:ea typeface="Gungsuh" pitchFamily="18" charset="-127"/>
              </a:defRPr>
            </a:lvl5pPr>
            <a:lvl6pPr marL="2514600" indent="-228600" algn="ctr" eaLnBrk="0" fontAlgn="base" hangingPunct="0">
              <a:lnSpc>
                <a:spcPct val="145000"/>
              </a:lnSpc>
              <a:spcBef>
                <a:spcPct val="0"/>
              </a:spcBef>
              <a:spcAft>
                <a:spcPct val="0"/>
              </a:spcAft>
              <a:defRPr sz="3600" b="1">
                <a:solidFill>
                  <a:srgbClr val="FFFF00"/>
                </a:solidFill>
                <a:latin typeface="Comic Sans MS" panose="030F0702030302020204" pitchFamily="66" charset="0"/>
                <a:ea typeface="Gungsuh" pitchFamily="18" charset="-127"/>
              </a:defRPr>
            </a:lvl6pPr>
            <a:lvl7pPr marL="2971800" indent="-228600" algn="ctr" eaLnBrk="0" fontAlgn="base" hangingPunct="0">
              <a:lnSpc>
                <a:spcPct val="145000"/>
              </a:lnSpc>
              <a:spcBef>
                <a:spcPct val="0"/>
              </a:spcBef>
              <a:spcAft>
                <a:spcPct val="0"/>
              </a:spcAft>
              <a:defRPr sz="3600" b="1">
                <a:solidFill>
                  <a:srgbClr val="FFFF00"/>
                </a:solidFill>
                <a:latin typeface="Comic Sans MS" panose="030F0702030302020204" pitchFamily="66" charset="0"/>
                <a:ea typeface="Gungsuh" pitchFamily="18" charset="-127"/>
              </a:defRPr>
            </a:lvl7pPr>
            <a:lvl8pPr marL="3429000" indent="-228600" algn="ctr" eaLnBrk="0" fontAlgn="base" hangingPunct="0">
              <a:lnSpc>
                <a:spcPct val="145000"/>
              </a:lnSpc>
              <a:spcBef>
                <a:spcPct val="0"/>
              </a:spcBef>
              <a:spcAft>
                <a:spcPct val="0"/>
              </a:spcAft>
              <a:defRPr sz="3600" b="1">
                <a:solidFill>
                  <a:srgbClr val="FFFF00"/>
                </a:solidFill>
                <a:latin typeface="Comic Sans MS" panose="030F0702030302020204" pitchFamily="66" charset="0"/>
                <a:ea typeface="Gungsuh" pitchFamily="18" charset="-127"/>
              </a:defRPr>
            </a:lvl8pPr>
            <a:lvl9pPr marL="3886200" indent="-228600" algn="ctr" eaLnBrk="0" fontAlgn="base" hangingPunct="0">
              <a:lnSpc>
                <a:spcPct val="145000"/>
              </a:lnSpc>
              <a:spcBef>
                <a:spcPct val="0"/>
              </a:spcBef>
              <a:spcAft>
                <a:spcPct val="0"/>
              </a:spcAft>
              <a:defRPr sz="3600" b="1">
                <a:solidFill>
                  <a:srgbClr val="FFFF00"/>
                </a:solidFill>
                <a:latin typeface="Comic Sans MS" panose="030F0702030302020204" pitchFamily="66" charset="0"/>
                <a:ea typeface="Gungsuh" pitchFamily="18" charset="-127"/>
              </a:defRPr>
            </a:lvl9pPr>
          </a:lstStyle>
          <a:p>
            <a:pPr>
              <a:spcBef>
                <a:spcPct val="50000"/>
              </a:spcBef>
            </a:pPr>
            <a:r>
              <a:rPr lang="en-US" altLang="en-US" sz="3200">
                <a:solidFill>
                  <a:schemeClr val="tx1"/>
                </a:solidFill>
              </a:rPr>
              <a:t>Slide in Centric</a:t>
            </a:r>
          </a:p>
        </p:txBody>
      </p:sp>
      <p:sp>
        <p:nvSpPr>
          <p:cNvPr id="23557" name="Text Box 5"/>
          <p:cNvSpPr txBox="1">
            <a:spLocks noChangeArrowheads="1"/>
          </p:cNvSpPr>
          <p:nvPr/>
        </p:nvSpPr>
        <p:spPr bwMode="auto">
          <a:xfrm>
            <a:off x="323850" y="4803775"/>
            <a:ext cx="2592388" cy="14449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sz="3600" b="1">
                <a:solidFill>
                  <a:srgbClr val="FFFF00"/>
                </a:solidFill>
                <a:latin typeface="Comic Sans MS" panose="030F0702030302020204" pitchFamily="66" charset="0"/>
                <a:ea typeface="Gungsuh" pitchFamily="18" charset="-127"/>
              </a:defRPr>
            </a:lvl1pPr>
            <a:lvl2pPr marL="742950" indent="-285750">
              <a:defRPr sz="3600" b="1">
                <a:solidFill>
                  <a:srgbClr val="FFFF00"/>
                </a:solidFill>
                <a:latin typeface="Comic Sans MS" panose="030F0702030302020204" pitchFamily="66" charset="0"/>
                <a:ea typeface="Gungsuh" pitchFamily="18" charset="-127"/>
              </a:defRPr>
            </a:lvl2pPr>
            <a:lvl3pPr marL="1143000" indent="-228600">
              <a:defRPr sz="3600" b="1">
                <a:solidFill>
                  <a:srgbClr val="FFFF00"/>
                </a:solidFill>
                <a:latin typeface="Comic Sans MS" panose="030F0702030302020204" pitchFamily="66" charset="0"/>
                <a:ea typeface="Gungsuh" pitchFamily="18" charset="-127"/>
              </a:defRPr>
            </a:lvl3pPr>
            <a:lvl4pPr marL="1600200" indent="-228600">
              <a:defRPr sz="3600" b="1">
                <a:solidFill>
                  <a:srgbClr val="FFFF00"/>
                </a:solidFill>
                <a:latin typeface="Comic Sans MS" panose="030F0702030302020204" pitchFamily="66" charset="0"/>
                <a:ea typeface="Gungsuh" pitchFamily="18" charset="-127"/>
              </a:defRPr>
            </a:lvl4pPr>
            <a:lvl5pPr marL="2057400" indent="-228600">
              <a:defRPr sz="3600" b="1">
                <a:solidFill>
                  <a:srgbClr val="FFFF00"/>
                </a:solidFill>
                <a:latin typeface="Comic Sans MS" panose="030F0702030302020204" pitchFamily="66" charset="0"/>
                <a:ea typeface="Gungsuh" pitchFamily="18" charset="-127"/>
              </a:defRPr>
            </a:lvl5pPr>
            <a:lvl6pPr marL="2514600" indent="-228600" algn="ctr" eaLnBrk="0" fontAlgn="base" hangingPunct="0">
              <a:lnSpc>
                <a:spcPct val="145000"/>
              </a:lnSpc>
              <a:spcBef>
                <a:spcPct val="0"/>
              </a:spcBef>
              <a:spcAft>
                <a:spcPct val="0"/>
              </a:spcAft>
              <a:defRPr sz="3600" b="1">
                <a:solidFill>
                  <a:srgbClr val="FFFF00"/>
                </a:solidFill>
                <a:latin typeface="Comic Sans MS" panose="030F0702030302020204" pitchFamily="66" charset="0"/>
                <a:ea typeface="Gungsuh" pitchFamily="18" charset="-127"/>
              </a:defRPr>
            </a:lvl6pPr>
            <a:lvl7pPr marL="2971800" indent="-228600" algn="ctr" eaLnBrk="0" fontAlgn="base" hangingPunct="0">
              <a:lnSpc>
                <a:spcPct val="145000"/>
              </a:lnSpc>
              <a:spcBef>
                <a:spcPct val="0"/>
              </a:spcBef>
              <a:spcAft>
                <a:spcPct val="0"/>
              </a:spcAft>
              <a:defRPr sz="3600" b="1">
                <a:solidFill>
                  <a:srgbClr val="FFFF00"/>
                </a:solidFill>
                <a:latin typeface="Comic Sans MS" panose="030F0702030302020204" pitchFamily="66" charset="0"/>
                <a:ea typeface="Gungsuh" pitchFamily="18" charset="-127"/>
              </a:defRPr>
            </a:lvl7pPr>
            <a:lvl8pPr marL="3429000" indent="-228600" algn="ctr" eaLnBrk="0" fontAlgn="base" hangingPunct="0">
              <a:lnSpc>
                <a:spcPct val="145000"/>
              </a:lnSpc>
              <a:spcBef>
                <a:spcPct val="0"/>
              </a:spcBef>
              <a:spcAft>
                <a:spcPct val="0"/>
              </a:spcAft>
              <a:defRPr sz="3600" b="1">
                <a:solidFill>
                  <a:srgbClr val="FFFF00"/>
                </a:solidFill>
                <a:latin typeface="Comic Sans MS" panose="030F0702030302020204" pitchFamily="66" charset="0"/>
                <a:ea typeface="Gungsuh" pitchFamily="18" charset="-127"/>
              </a:defRPr>
            </a:lvl8pPr>
            <a:lvl9pPr marL="3886200" indent="-228600" algn="ctr" eaLnBrk="0" fontAlgn="base" hangingPunct="0">
              <a:lnSpc>
                <a:spcPct val="145000"/>
              </a:lnSpc>
              <a:spcBef>
                <a:spcPct val="0"/>
              </a:spcBef>
              <a:spcAft>
                <a:spcPct val="0"/>
              </a:spcAft>
              <a:defRPr sz="3600" b="1">
                <a:solidFill>
                  <a:srgbClr val="FFFF00"/>
                </a:solidFill>
                <a:latin typeface="Comic Sans MS" panose="030F0702030302020204" pitchFamily="66" charset="0"/>
                <a:ea typeface="Gungsuh" pitchFamily="18" charset="-127"/>
              </a:defRPr>
            </a:lvl9pPr>
          </a:lstStyle>
          <a:p>
            <a:pPr>
              <a:spcBef>
                <a:spcPct val="50000"/>
              </a:spcBef>
            </a:pPr>
            <a:r>
              <a:rPr lang="en-US" altLang="en-US" sz="3200">
                <a:solidFill>
                  <a:schemeClr val="tx1"/>
                </a:solidFill>
              </a:rPr>
              <a:t>Freedom in centric</a:t>
            </a:r>
          </a:p>
        </p:txBody>
      </p:sp>
    </p:spTree>
  </p:cSld>
  <p:clrMapOvr>
    <a:masterClrMapping/>
  </p:clrMapOvr>
  <p:transition>
    <p:split orient="vert" dir="in"/>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0" presetClass="entr" presetSubtype="0" decel="100000" fill="hold" grpId="0" nodeType="withEffect">
                                  <p:stCondLst>
                                    <p:cond delay="0"/>
                                  </p:stCondLst>
                                  <p:childTnLst>
                                    <p:set>
                                      <p:cBhvr>
                                        <p:cTn id="6" dur="1" fill="hold">
                                          <p:stCondLst>
                                            <p:cond delay="0"/>
                                          </p:stCondLst>
                                        </p:cTn>
                                        <p:tgtEl>
                                          <p:spTgt spid="584706">
                                            <p:bg/>
                                          </p:spTgt>
                                        </p:tgtEl>
                                        <p:attrNameLst>
                                          <p:attrName>style.visibility</p:attrName>
                                        </p:attrNameLst>
                                      </p:cBhvr>
                                      <p:to>
                                        <p:strVal val="visible"/>
                                      </p:to>
                                    </p:set>
                                    <p:anim calcmode="lin" valueType="num">
                                      <p:cBhvr>
                                        <p:cTn id="7" dur="500" fill="hold"/>
                                        <p:tgtEl>
                                          <p:spTgt spid="584706">
                                            <p:bg/>
                                          </p:spTgt>
                                        </p:tgtEl>
                                        <p:attrNameLst>
                                          <p:attrName>ppt_w</p:attrName>
                                        </p:attrNameLst>
                                      </p:cBhvr>
                                      <p:tavLst>
                                        <p:tav tm="0">
                                          <p:val>
                                            <p:strVal val="#ppt_w+.3"/>
                                          </p:val>
                                        </p:tav>
                                        <p:tav tm="100000">
                                          <p:val>
                                            <p:strVal val="#ppt_w"/>
                                          </p:val>
                                        </p:tav>
                                      </p:tavLst>
                                    </p:anim>
                                    <p:anim calcmode="lin" valueType="num">
                                      <p:cBhvr>
                                        <p:cTn id="8" dur="500" fill="hold"/>
                                        <p:tgtEl>
                                          <p:spTgt spid="584706">
                                            <p:bg/>
                                          </p:spTgt>
                                        </p:tgtEl>
                                        <p:attrNameLst>
                                          <p:attrName>ppt_h</p:attrName>
                                        </p:attrNameLst>
                                      </p:cBhvr>
                                      <p:tavLst>
                                        <p:tav tm="0">
                                          <p:val>
                                            <p:strVal val="#ppt_h"/>
                                          </p:val>
                                        </p:tav>
                                        <p:tav tm="100000">
                                          <p:val>
                                            <p:strVal val="#ppt_h"/>
                                          </p:val>
                                        </p:tav>
                                      </p:tavLst>
                                    </p:anim>
                                    <p:animEffect transition="in" filter="fade">
                                      <p:cBhvr>
                                        <p:cTn id="9" dur="500"/>
                                        <p:tgtEl>
                                          <p:spTgt spid="584706">
                                            <p:bg/>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4706"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42" name="WordArt 2"/>
          <p:cNvSpPr>
            <a:spLocks noChangeArrowheads="1" noChangeShapeType="1" noTextEdit="1"/>
          </p:cNvSpPr>
          <p:nvPr/>
        </p:nvSpPr>
        <p:spPr bwMode="auto">
          <a:xfrm>
            <a:off x="468313" y="476250"/>
            <a:ext cx="8351837" cy="1223963"/>
          </a:xfrm>
          <a:prstGeom prst="rect">
            <a:avLst/>
          </a:prstGeom>
        </p:spPr>
        <p:txBody>
          <a:bodyPr wrap="none" fromWordArt="1">
            <a:prstTxWarp prst="textPlain">
              <a:avLst>
                <a:gd name="adj" fmla="val 50000"/>
              </a:avLst>
            </a:prstTxWarp>
          </a:bodyPr>
          <a:lstStyle/>
          <a:p>
            <a:r>
              <a:rPr lang="en-US" kern="10">
                <a:ln w="12700">
                  <a:solidFill>
                    <a:srgbClr val="EAEAEA"/>
                  </a:solidFill>
                  <a:round/>
                  <a:headEnd/>
                  <a:tailEnd/>
                </a:ln>
                <a:solidFill>
                  <a:schemeClr val="tx1"/>
                </a:solidFill>
                <a:latin typeface="Arial" panose="020B0604020202020204" pitchFamily="34" charset="0"/>
                <a:cs typeface="Arial" panose="020B0604020202020204" pitchFamily="34" charset="0"/>
              </a:rPr>
              <a:t>Concepts of Occlusion</a:t>
            </a:r>
          </a:p>
        </p:txBody>
      </p:sp>
      <p:sp>
        <p:nvSpPr>
          <p:cNvPr id="6147" name="Rectangle 3"/>
          <p:cNvSpPr>
            <a:spLocks noChangeArrowheads="1"/>
          </p:cNvSpPr>
          <p:nvPr/>
        </p:nvSpPr>
        <p:spPr bwMode="auto">
          <a:xfrm>
            <a:off x="755650" y="5157788"/>
            <a:ext cx="4464050" cy="287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defRPr sz="3600" b="1">
                <a:solidFill>
                  <a:srgbClr val="FFFF00"/>
                </a:solidFill>
                <a:latin typeface="Comic Sans MS" panose="030F0702030302020204" pitchFamily="66" charset="0"/>
                <a:ea typeface="Gungsuh" pitchFamily="18" charset="-127"/>
              </a:defRPr>
            </a:lvl1pPr>
            <a:lvl2pPr marL="742950" indent="-285750">
              <a:defRPr sz="3600" b="1">
                <a:solidFill>
                  <a:srgbClr val="FFFF00"/>
                </a:solidFill>
                <a:latin typeface="Comic Sans MS" panose="030F0702030302020204" pitchFamily="66" charset="0"/>
                <a:ea typeface="Gungsuh" pitchFamily="18" charset="-127"/>
              </a:defRPr>
            </a:lvl2pPr>
            <a:lvl3pPr marL="1143000" indent="-228600">
              <a:defRPr sz="3600" b="1">
                <a:solidFill>
                  <a:srgbClr val="FFFF00"/>
                </a:solidFill>
                <a:latin typeface="Comic Sans MS" panose="030F0702030302020204" pitchFamily="66" charset="0"/>
                <a:ea typeface="Gungsuh" pitchFamily="18" charset="-127"/>
              </a:defRPr>
            </a:lvl3pPr>
            <a:lvl4pPr marL="1600200" indent="-228600">
              <a:defRPr sz="3600" b="1">
                <a:solidFill>
                  <a:srgbClr val="FFFF00"/>
                </a:solidFill>
                <a:latin typeface="Comic Sans MS" panose="030F0702030302020204" pitchFamily="66" charset="0"/>
                <a:ea typeface="Gungsuh" pitchFamily="18" charset="-127"/>
              </a:defRPr>
            </a:lvl4pPr>
            <a:lvl5pPr marL="2057400" indent="-228600">
              <a:defRPr sz="3600" b="1">
                <a:solidFill>
                  <a:srgbClr val="FFFF00"/>
                </a:solidFill>
                <a:latin typeface="Comic Sans MS" panose="030F0702030302020204" pitchFamily="66" charset="0"/>
                <a:ea typeface="Gungsuh" pitchFamily="18" charset="-127"/>
              </a:defRPr>
            </a:lvl5pPr>
            <a:lvl6pPr marL="2514600" indent="-228600" algn="ctr" eaLnBrk="0" fontAlgn="base" hangingPunct="0">
              <a:lnSpc>
                <a:spcPct val="145000"/>
              </a:lnSpc>
              <a:spcBef>
                <a:spcPct val="0"/>
              </a:spcBef>
              <a:spcAft>
                <a:spcPct val="0"/>
              </a:spcAft>
              <a:defRPr sz="3600" b="1">
                <a:solidFill>
                  <a:srgbClr val="FFFF00"/>
                </a:solidFill>
                <a:latin typeface="Comic Sans MS" panose="030F0702030302020204" pitchFamily="66" charset="0"/>
                <a:ea typeface="Gungsuh" pitchFamily="18" charset="-127"/>
              </a:defRPr>
            </a:lvl6pPr>
            <a:lvl7pPr marL="2971800" indent="-228600" algn="ctr" eaLnBrk="0" fontAlgn="base" hangingPunct="0">
              <a:lnSpc>
                <a:spcPct val="145000"/>
              </a:lnSpc>
              <a:spcBef>
                <a:spcPct val="0"/>
              </a:spcBef>
              <a:spcAft>
                <a:spcPct val="0"/>
              </a:spcAft>
              <a:defRPr sz="3600" b="1">
                <a:solidFill>
                  <a:srgbClr val="FFFF00"/>
                </a:solidFill>
                <a:latin typeface="Comic Sans MS" panose="030F0702030302020204" pitchFamily="66" charset="0"/>
                <a:ea typeface="Gungsuh" pitchFamily="18" charset="-127"/>
              </a:defRPr>
            </a:lvl7pPr>
            <a:lvl8pPr marL="3429000" indent="-228600" algn="ctr" eaLnBrk="0" fontAlgn="base" hangingPunct="0">
              <a:lnSpc>
                <a:spcPct val="145000"/>
              </a:lnSpc>
              <a:spcBef>
                <a:spcPct val="0"/>
              </a:spcBef>
              <a:spcAft>
                <a:spcPct val="0"/>
              </a:spcAft>
              <a:defRPr sz="3600" b="1">
                <a:solidFill>
                  <a:srgbClr val="FFFF00"/>
                </a:solidFill>
                <a:latin typeface="Comic Sans MS" panose="030F0702030302020204" pitchFamily="66" charset="0"/>
                <a:ea typeface="Gungsuh" pitchFamily="18" charset="-127"/>
              </a:defRPr>
            </a:lvl8pPr>
            <a:lvl9pPr marL="3886200" indent="-228600" algn="ctr" eaLnBrk="0" fontAlgn="base" hangingPunct="0">
              <a:lnSpc>
                <a:spcPct val="145000"/>
              </a:lnSpc>
              <a:spcBef>
                <a:spcPct val="0"/>
              </a:spcBef>
              <a:spcAft>
                <a:spcPct val="0"/>
              </a:spcAft>
              <a:defRPr sz="3600" b="1">
                <a:solidFill>
                  <a:srgbClr val="FFFF00"/>
                </a:solidFill>
                <a:latin typeface="Comic Sans MS" panose="030F0702030302020204" pitchFamily="66" charset="0"/>
                <a:ea typeface="Gungsuh" pitchFamily="18" charset="-127"/>
              </a:defRPr>
            </a:lvl9pPr>
          </a:lstStyle>
          <a:p>
            <a:endParaRPr lang="en-US" altLang="en-US">
              <a:solidFill>
                <a:schemeClr val="tx1"/>
              </a:solidFill>
            </a:endParaRPr>
          </a:p>
        </p:txBody>
      </p:sp>
      <p:sp>
        <p:nvSpPr>
          <p:cNvPr id="6148" name="Rectangle 4"/>
          <p:cNvSpPr>
            <a:spLocks noChangeArrowheads="1"/>
          </p:cNvSpPr>
          <p:nvPr/>
        </p:nvSpPr>
        <p:spPr bwMode="auto">
          <a:xfrm>
            <a:off x="1116013" y="5589588"/>
            <a:ext cx="4751387" cy="503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defRPr sz="3600" b="1">
                <a:solidFill>
                  <a:srgbClr val="FFFF00"/>
                </a:solidFill>
                <a:latin typeface="Comic Sans MS" panose="030F0702030302020204" pitchFamily="66" charset="0"/>
                <a:ea typeface="Gungsuh" pitchFamily="18" charset="-127"/>
              </a:defRPr>
            </a:lvl1pPr>
            <a:lvl2pPr marL="742950" indent="-285750">
              <a:defRPr sz="3600" b="1">
                <a:solidFill>
                  <a:srgbClr val="FFFF00"/>
                </a:solidFill>
                <a:latin typeface="Comic Sans MS" panose="030F0702030302020204" pitchFamily="66" charset="0"/>
                <a:ea typeface="Gungsuh" pitchFamily="18" charset="-127"/>
              </a:defRPr>
            </a:lvl2pPr>
            <a:lvl3pPr marL="1143000" indent="-228600">
              <a:defRPr sz="3600" b="1">
                <a:solidFill>
                  <a:srgbClr val="FFFF00"/>
                </a:solidFill>
                <a:latin typeface="Comic Sans MS" panose="030F0702030302020204" pitchFamily="66" charset="0"/>
                <a:ea typeface="Gungsuh" pitchFamily="18" charset="-127"/>
              </a:defRPr>
            </a:lvl3pPr>
            <a:lvl4pPr marL="1600200" indent="-228600">
              <a:defRPr sz="3600" b="1">
                <a:solidFill>
                  <a:srgbClr val="FFFF00"/>
                </a:solidFill>
                <a:latin typeface="Comic Sans MS" panose="030F0702030302020204" pitchFamily="66" charset="0"/>
                <a:ea typeface="Gungsuh" pitchFamily="18" charset="-127"/>
              </a:defRPr>
            </a:lvl4pPr>
            <a:lvl5pPr marL="2057400" indent="-228600">
              <a:defRPr sz="3600" b="1">
                <a:solidFill>
                  <a:srgbClr val="FFFF00"/>
                </a:solidFill>
                <a:latin typeface="Comic Sans MS" panose="030F0702030302020204" pitchFamily="66" charset="0"/>
                <a:ea typeface="Gungsuh" pitchFamily="18" charset="-127"/>
              </a:defRPr>
            </a:lvl5pPr>
            <a:lvl6pPr marL="2514600" indent="-228600" algn="ctr" eaLnBrk="0" fontAlgn="base" hangingPunct="0">
              <a:lnSpc>
                <a:spcPct val="145000"/>
              </a:lnSpc>
              <a:spcBef>
                <a:spcPct val="0"/>
              </a:spcBef>
              <a:spcAft>
                <a:spcPct val="0"/>
              </a:spcAft>
              <a:defRPr sz="3600" b="1">
                <a:solidFill>
                  <a:srgbClr val="FFFF00"/>
                </a:solidFill>
                <a:latin typeface="Comic Sans MS" panose="030F0702030302020204" pitchFamily="66" charset="0"/>
                <a:ea typeface="Gungsuh" pitchFamily="18" charset="-127"/>
              </a:defRPr>
            </a:lvl6pPr>
            <a:lvl7pPr marL="2971800" indent="-228600" algn="ctr" eaLnBrk="0" fontAlgn="base" hangingPunct="0">
              <a:lnSpc>
                <a:spcPct val="145000"/>
              </a:lnSpc>
              <a:spcBef>
                <a:spcPct val="0"/>
              </a:spcBef>
              <a:spcAft>
                <a:spcPct val="0"/>
              </a:spcAft>
              <a:defRPr sz="3600" b="1">
                <a:solidFill>
                  <a:srgbClr val="FFFF00"/>
                </a:solidFill>
                <a:latin typeface="Comic Sans MS" panose="030F0702030302020204" pitchFamily="66" charset="0"/>
                <a:ea typeface="Gungsuh" pitchFamily="18" charset="-127"/>
              </a:defRPr>
            </a:lvl7pPr>
            <a:lvl8pPr marL="3429000" indent="-228600" algn="ctr" eaLnBrk="0" fontAlgn="base" hangingPunct="0">
              <a:lnSpc>
                <a:spcPct val="145000"/>
              </a:lnSpc>
              <a:spcBef>
                <a:spcPct val="0"/>
              </a:spcBef>
              <a:spcAft>
                <a:spcPct val="0"/>
              </a:spcAft>
              <a:defRPr sz="3600" b="1">
                <a:solidFill>
                  <a:srgbClr val="FFFF00"/>
                </a:solidFill>
                <a:latin typeface="Comic Sans MS" panose="030F0702030302020204" pitchFamily="66" charset="0"/>
                <a:ea typeface="Gungsuh" pitchFamily="18" charset="-127"/>
              </a:defRPr>
            </a:lvl8pPr>
            <a:lvl9pPr marL="3886200" indent="-228600" algn="ctr" eaLnBrk="0" fontAlgn="base" hangingPunct="0">
              <a:lnSpc>
                <a:spcPct val="145000"/>
              </a:lnSpc>
              <a:spcBef>
                <a:spcPct val="0"/>
              </a:spcBef>
              <a:spcAft>
                <a:spcPct val="0"/>
              </a:spcAft>
              <a:defRPr sz="3600" b="1">
                <a:solidFill>
                  <a:srgbClr val="FFFF00"/>
                </a:solidFill>
                <a:latin typeface="Comic Sans MS" panose="030F0702030302020204" pitchFamily="66" charset="0"/>
                <a:ea typeface="Gungsuh" pitchFamily="18" charset="-127"/>
              </a:defRPr>
            </a:lvl9pPr>
          </a:lstStyle>
          <a:p>
            <a:endParaRPr lang="en-US" altLang="en-US">
              <a:solidFill>
                <a:schemeClr val="tx1"/>
              </a:solidFill>
            </a:endParaRPr>
          </a:p>
        </p:txBody>
      </p:sp>
      <p:sp>
        <p:nvSpPr>
          <p:cNvPr id="6149" name="Rectangle 5"/>
          <p:cNvSpPr>
            <a:spLocks noChangeArrowheads="1"/>
          </p:cNvSpPr>
          <p:nvPr/>
        </p:nvSpPr>
        <p:spPr bwMode="auto">
          <a:xfrm>
            <a:off x="827088" y="2420938"/>
            <a:ext cx="3600450" cy="503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defRPr sz="3600" b="1">
                <a:solidFill>
                  <a:srgbClr val="FFFF00"/>
                </a:solidFill>
                <a:latin typeface="Comic Sans MS" panose="030F0702030302020204" pitchFamily="66" charset="0"/>
                <a:ea typeface="Gungsuh" pitchFamily="18" charset="-127"/>
              </a:defRPr>
            </a:lvl1pPr>
            <a:lvl2pPr marL="742950" indent="-285750">
              <a:defRPr sz="3600" b="1">
                <a:solidFill>
                  <a:srgbClr val="FFFF00"/>
                </a:solidFill>
                <a:latin typeface="Comic Sans MS" panose="030F0702030302020204" pitchFamily="66" charset="0"/>
                <a:ea typeface="Gungsuh" pitchFamily="18" charset="-127"/>
              </a:defRPr>
            </a:lvl2pPr>
            <a:lvl3pPr marL="1143000" indent="-228600">
              <a:defRPr sz="3600" b="1">
                <a:solidFill>
                  <a:srgbClr val="FFFF00"/>
                </a:solidFill>
                <a:latin typeface="Comic Sans MS" panose="030F0702030302020204" pitchFamily="66" charset="0"/>
                <a:ea typeface="Gungsuh" pitchFamily="18" charset="-127"/>
              </a:defRPr>
            </a:lvl3pPr>
            <a:lvl4pPr marL="1600200" indent="-228600">
              <a:defRPr sz="3600" b="1">
                <a:solidFill>
                  <a:srgbClr val="FFFF00"/>
                </a:solidFill>
                <a:latin typeface="Comic Sans MS" panose="030F0702030302020204" pitchFamily="66" charset="0"/>
                <a:ea typeface="Gungsuh" pitchFamily="18" charset="-127"/>
              </a:defRPr>
            </a:lvl4pPr>
            <a:lvl5pPr marL="2057400" indent="-228600">
              <a:defRPr sz="3600" b="1">
                <a:solidFill>
                  <a:srgbClr val="FFFF00"/>
                </a:solidFill>
                <a:latin typeface="Comic Sans MS" panose="030F0702030302020204" pitchFamily="66" charset="0"/>
                <a:ea typeface="Gungsuh" pitchFamily="18" charset="-127"/>
              </a:defRPr>
            </a:lvl5pPr>
            <a:lvl6pPr marL="2514600" indent="-228600" algn="ctr" eaLnBrk="0" fontAlgn="base" hangingPunct="0">
              <a:lnSpc>
                <a:spcPct val="145000"/>
              </a:lnSpc>
              <a:spcBef>
                <a:spcPct val="0"/>
              </a:spcBef>
              <a:spcAft>
                <a:spcPct val="0"/>
              </a:spcAft>
              <a:defRPr sz="3600" b="1">
                <a:solidFill>
                  <a:srgbClr val="FFFF00"/>
                </a:solidFill>
                <a:latin typeface="Comic Sans MS" panose="030F0702030302020204" pitchFamily="66" charset="0"/>
                <a:ea typeface="Gungsuh" pitchFamily="18" charset="-127"/>
              </a:defRPr>
            </a:lvl6pPr>
            <a:lvl7pPr marL="2971800" indent="-228600" algn="ctr" eaLnBrk="0" fontAlgn="base" hangingPunct="0">
              <a:lnSpc>
                <a:spcPct val="145000"/>
              </a:lnSpc>
              <a:spcBef>
                <a:spcPct val="0"/>
              </a:spcBef>
              <a:spcAft>
                <a:spcPct val="0"/>
              </a:spcAft>
              <a:defRPr sz="3600" b="1">
                <a:solidFill>
                  <a:srgbClr val="FFFF00"/>
                </a:solidFill>
                <a:latin typeface="Comic Sans MS" panose="030F0702030302020204" pitchFamily="66" charset="0"/>
                <a:ea typeface="Gungsuh" pitchFamily="18" charset="-127"/>
              </a:defRPr>
            </a:lvl7pPr>
            <a:lvl8pPr marL="3429000" indent="-228600" algn="ctr" eaLnBrk="0" fontAlgn="base" hangingPunct="0">
              <a:lnSpc>
                <a:spcPct val="145000"/>
              </a:lnSpc>
              <a:spcBef>
                <a:spcPct val="0"/>
              </a:spcBef>
              <a:spcAft>
                <a:spcPct val="0"/>
              </a:spcAft>
              <a:defRPr sz="3600" b="1">
                <a:solidFill>
                  <a:srgbClr val="FFFF00"/>
                </a:solidFill>
                <a:latin typeface="Comic Sans MS" panose="030F0702030302020204" pitchFamily="66" charset="0"/>
                <a:ea typeface="Gungsuh" pitchFamily="18" charset="-127"/>
              </a:defRPr>
            </a:lvl8pPr>
            <a:lvl9pPr marL="3886200" indent="-228600" algn="ctr" eaLnBrk="0" fontAlgn="base" hangingPunct="0">
              <a:lnSpc>
                <a:spcPct val="145000"/>
              </a:lnSpc>
              <a:spcBef>
                <a:spcPct val="0"/>
              </a:spcBef>
              <a:spcAft>
                <a:spcPct val="0"/>
              </a:spcAft>
              <a:defRPr sz="3600" b="1">
                <a:solidFill>
                  <a:srgbClr val="FFFF00"/>
                </a:solidFill>
                <a:latin typeface="Comic Sans MS" panose="030F0702030302020204" pitchFamily="66" charset="0"/>
                <a:ea typeface="Gungsuh" pitchFamily="18" charset="-127"/>
              </a:defRPr>
            </a:lvl9pPr>
          </a:lstStyle>
          <a:p>
            <a:endParaRPr lang="en-US" altLang="en-US">
              <a:solidFill>
                <a:schemeClr val="tx1"/>
              </a:solidFill>
            </a:endParaRPr>
          </a:p>
        </p:txBody>
      </p:sp>
      <p:sp>
        <p:nvSpPr>
          <p:cNvPr id="573446" name="Text Box 6"/>
          <p:cNvSpPr txBox="1">
            <a:spLocks noChangeArrowheads="1"/>
          </p:cNvSpPr>
          <p:nvPr/>
        </p:nvSpPr>
        <p:spPr bwMode="auto">
          <a:xfrm>
            <a:off x="395288" y="2205038"/>
            <a:ext cx="8497887" cy="1190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marL="617538" indent="-617538">
              <a:defRPr sz="3600" b="1">
                <a:solidFill>
                  <a:srgbClr val="FFFF00"/>
                </a:solidFill>
                <a:latin typeface="Comic Sans MS" panose="030F0702030302020204" pitchFamily="66" charset="0"/>
                <a:ea typeface="Gungsuh" pitchFamily="18" charset="-127"/>
              </a:defRPr>
            </a:lvl1pPr>
            <a:lvl2pPr marL="742950" indent="-285750">
              <a:defRPr sz="3600" b="1">
                <a:solidFill>
                  <a:srgbClr val="FFFF00"/>
                </a:solidFill>
                <a:latin typeface="Comic Sans MS" panose="030F0702030302020204" pitchFamily="66" charset="0"/>
                <a:ea typeface="Gungsuh" pitchFamily="18" charset="-127"/>
              </a:defRPr>
            </a:lvl2pPr>
            <a:lvl3pPr marL="1143000" indent="-228600">
              <a:defRPr sz="3600" b="1">
                <a:solidFill>
                  <a:srgbClr val="FFFF00"/>
                </a:solidFill>
                <a:latin typeface="Comic Sans MS" panose="030F0702030302020204" pitchFamily="66" charset="0"/>
                <a:ea typeface="Gungsuh" pitchFamily="18" charset="-127"/>
              </a:defRPr>
            </a:lvl3pPr>
            <a:lvl4pPr marL="1600200" indent="-228600">
              <a:defRPr sz="3600" b="1">
                <a:solidFill>
                  <a:srgbClr val="FFFF00"/>
                </a:solidFill>
                <a:latin typeface="Comic Sans MS" panose="030F0702030302020204" pitchFamily="66" charset="0"/>
                <a:ea typeface="Gungsuh" pitchFamily="18" charset="-127"/>
              </a:defRPr>
            </a:lvl4pPr>
            <a:lvl5pPr marL="2057400" indent="-228600">
              <a:defRPr sz="3600" b="1">
                <a:solidFill>
                  <a:srgbClr val="FFFF00"/>
                </a:solidFill>
                <a:latin typeface="Comic Sans MS" panose="030F0702030302020204" pitchFamily="66" charset="0"/>
                <a:ea typeface="Gungsuh" pitchFamily="18" charset="-127"/>
              </a:defRPr>
            </a:lvl5pPr>
            <a:lvl6pPr marL="2514600" indent="-228600" algn="ctr" eaLnBrk="0" fontAlgn="base" hangingPunct="0">
              <a:lnSpc>
                <a:spcPct val="145000"/>
              </a:lnSpc>
              <a:spcBef>
                <a:spcPct val="0"/>
              </a:spcBef>
              <a:spcAft>
                <a:spcPct val="0"/>
              </a:spcAft>
              <a:defRPr sz="3600" b="1">
                <a:solidFill>
                  <a:srgbClr val="FFFF00"/>
                </a:solidFill>
                <a:latin typeface="Comic Sans MS" panose="030F0702030302020204" pitchFamily="66" charset="0"/>
                <a:ea typeface="Gungsuh" pitchFamily="18" charset="-127"/>
              </a:defRPr>
            </a:lvl6pPr>
            <a:lvl7pPr marL="2971800" indent="-228600" algn="ctr" eaLnBrk="0" fontAlgn="base" hangingPunct="0">
              <a:lnSpc>
                <a:spcPct val="145000"/>
              </a:lnSpc>
              <a:spcBef>
                <a:spcPct val="0"/>
              </a:spcBef>
              <a:spcAft>
                <a:spcPct val="0"/>
              </a:spcAft>
              <a:defRPr sz="3600" b="1">
                <a:solidFill>
                  <a:srgbClr val="FFFF00"/>
                </a:solidFill>
                <a:latin typeface="Comic Sans MS" panose="030F0702030302020204" pitchFamily="66" charset="0"/>
                <a:ea typeface="Gungsuh" pitchFamily="18" charset="-127"/>
              </a:defRPr>
            </a:lvl7pPr>
            <a:lvl8pPr marL="3429000" indent="-228600" algn="ctr" eaLnBrk="0" fontAlgn="base" hangingPunct="0">
              <a:lnSpc>
                <a:spcPct val="145000"/>
              </a:lnSpc>
              <a:spcBef>
                <a:spcPct val="0"/>
              </a:spcBef>
              <a:spcAft>
                <a:spcPct val="0"/>
              </a:spcAft>
              <a:defRPr sz="3600" b="1">
                <a:solidFill>
                  <a:srgbClr val="FFFF00"/>
                </a:solidFill>
                <a:latin typeface="Comic Sans MS" panose="030F0702030302020204" pitchFamily="66" charset="0"/>
                <a:ea typeface="Gungsuh" pitchFamily="18" charset="-127"/>
              </a:defRPr>
            </a:lvl8pPr>
            <a:lvl9pPr marL="3886200" indent="-228600" algn="ctr" eaLnBrk="0" fontAlgn="base" hangingPunct="0">
              <a:lnSpc>
                <a:spcPct val="145000"/>
              </a:lnSpc>
              <a:spcBef>
                <a:spcPct val="0"/>
              </a:spcBef>
              <a:spcAft>
                <a:spcPct val="0"/>
              </a:spcAft>
              <a:defRPr sz="3600" b="1">
                <a:solidFill>
                  <a:srgbClr val="FFFF00"/>
                </a:solidFill>
                <a:latin typeface="Comic Sans MS" panose="030F0702030302020204" pitchFamily="66" charset="0"/>
                <a:ea typeface="Gungsuh" pitchFamily="18" charset="-127"/>
              </a:defRPr>
            </a:lvl9pPr>
          </a:lstStyle>
          <a:p>
            <a:pPr algn="l">
              <a:lnSpc>
                <a:spcPct val="100000"/>
              </a:lnSpc>
            </a:pPr>
            <a:r>
              <a:rPr lang="en-US" altLang="en-US" b="0" i="1">
                <a:solidFill>
                  <a:schemeClr val="tx1"/>
                </a:solidFill>
                <a:latin typeface="Arial Black" panose="020B0A04020102020204" pitchFamily="34" charset="0"/>
              </a:rPr>
              <a:t>I-  Concepts Of Occlusion In Centric Position.</a:t>
            </a:r>
          </a:p>
        </p:txBody>
      </p:sp>
      <p:sp>
        <p:nvSpPr>
          <p:cNvPr id="573447" name="Text Box 7"/>
          <p:cNvSpPr txBox="1">
            <a:spLocks noChangeArrowheads="1"/>
          </p:cNvSpPr>
          <p:nvPr/>
        </p:nvSpPr>
        <p:spPr bwMode="auto">
          <a:xfrm>
            <a:off x="1042988" y="5084763"/>
            <a:ext cx="8101012"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sz="3600" b="1">
                <a:solidFill>
                  <a:srgbClr val="FFFF00"/>
                </a:solidFill>
                <a:latin typeface="Comic Sans MS" panose="030F0702030302020204" pitchFamily="66" charset="0"/>
                <a:ea typeface="Gungsuh" pitchFamily="18" charset="-127"/>
              </a:defRPr>
            </a:lvl1pPr>
            <a:lvl2pPr marL="742950" indent="-285750">
              <a:defRPr sz="3600" b="1">
                <a:solidFill>
                  <a:srgbClr val="FFFF00"/>
                </a:solidFill>
                <a:latin typeface="Comic Sans MS" panose="030F0702030302020204" pitchFamily="66" charset="0"/>
                <a:ea typeface="Gungsuh" pitchFamily="18" charset="-127"/>
              </a:defRPr>
            </a:lvl2pPr>
            <a:lvl3pPr marL="1143000" indent="-228600">
              <a:defRPr sz="3600" b="1">
                <a:solidFill>
                  <a:srgbClr val="FFFF00"/>
                </a:solidFill>
                <a:latin typeface="Comic Sans MS" panose="030F0702030302020204" pitchFamily="66" charset="0"/>
                <a:ea typeface="Gungsuh" pitchFamily="18" charset="-127"/>
              </a:defRPr>
            </a:lvl3pPr>
            <a:lvl4pPr marL="1600200" indent="-228600">
              <a:defRPr sz="3600" b="1">
                <a:solidFill>
                  <a:srgbClr val="FFFF00"/>
                </a:solidFill>
                <a:latin typeface="Comic Sans MS" panose="030F0702030302020204" pitchFamily="66" charset="0"/>
                <a:ea typeface="Gungsuh" pitchFamily="18" charset="-127"/>
              </a:defRPr>
            </a:lvl4pPr>
            <a:lvl5pPr marL="2057400" indent="-228600">
              <a:defRPr sz="3600" b="1">
                <a:solidFill>
                  <a:srgbClr val="FFFF00"/>
                </a:solidFill>
                <a:latin typeface="Comic Sans MS" panose="030F0702030302020204" pitchFamily="66" charset="0"/>
                <a:ea typeface="Gungsuh" pitchFamily="18" charset="-127"/>
              </a:defRPr>
            </a:lvl5pPr>
            <a:lvl6pPr marL="2514600" indent="-228600" algn="ctr" eaLnBrk="0" fontAlgn="base" hangingPunct="0">
              <a:lnSpc>
                <a:spcPct val="145000"/>
              </a:lnSpc>
              <a:spcBef>
                <a:spcPct val="0"/>
              </a:spcBef>
              <a:spcAft>
                <a:spcPct val="0"/>
              </a:spcAft>
              <a:defRPr sz="3600" b="1">
                <a:solidFill>
                  <a:srgbClr val="FFFF00"/>
                </a:solidFill>
                <a:latin typeface="Comic Sans MS" panose="030F0702030302020204" pitchFamily="66" charset="0"/>
                <a:ea typeface="Gungsuh" pitchFamily="18" charset="-127"/>
              </a:defRPr>
            </a:lvl6pPr>
            <a:lvl7pPr marL="2971800" indent="-228600" algn="ctr" eaLnBrk="0" fontAlgn="base" hangingPunct="0">
              <a:lnSpc>
                <a:spcPct val="145000"/>
              </a:lnSpc>
              <a:spcBef>
                <a:spcPct val="0"/>
              </a:spcBef>
              <a:spcAft>
                <a:spcPct val="0"/>
              </a:spcAft>
              <a:defRPr sz="3600" b="1">
                <a:solidFill>
                  <a:srgbClr val="FFFF00"/>
                </a:solidFill>
                <a:latin typeface="Comic Sans MS" panose="030F0702030302020204" pitchFamily="66" charset="0"/>
                <a:ea typeface="Gungsuh" pitchFamily="18" charset="-127"/>
              </a:defRPr>
            </a:lvl7pPr>
            <a:lvl8pPr marL="3429000" indent="-228600" algn="ctr" eaLnBrk="0" fontAlgn="base" hangingPunct="0">
              <a:lnSpc>
                <a:spcPct val="145000"/>
              </a:lnSpc>
              <a:spcBef>
                <a:spcPct val="0"/>
              </a:spcBef>
              <a:spcAft>
                <a:spcPct val="0"/>
              </a:spcAft>
              <a:defRPr sz="3600" b="1">
                <a:solidFill>
                  <a:srgbClr val="FFFF00"/>
                </a:solidFill>
                <a:latin typeface="Comic Sans MS" panose="030F0702030302020204" pitchFamily="66" charset="0"/>
                <a:ea typeface="Gungsuh" pitchFamily="18" charset="-127"/>
              </a:defRPr>
            </a:lvl8pPr>
            <a:lvl9pPr marL="3886200" indent="-228600" algn="ctr" eaLnBrk="0" fontAlgn="base" hangingPunct="0">
              <a:lnSpc>
                <a:spcPct val="145000"/>
              </a:lnSpc>
              <a:spcBef>
                <a:spcPct val="0"/>
              </a:spcBef>
              <a:spcAft>
                <a:spcPct val="0"/>
              </a:spcAft>
              <a:defRPr sz="3600" b="1">
                <a:solidFill>
                  <a:srgbClr val="FFFF00"/>
                </a:solidFill>
                <a:latin typeface="Comic Sans MS" panose="030F0702030302020204" pitchFamily="66" charset="0"/>
                <a:ea typeface="Gungsuh" pitchFamily="18" charset="-127"/>
              </a:defRPr>
            </a:lvl9pPr>
          </a:lstStyle>
          <a:p>
            <a:pPr algn="l">
              <a:lnSpc>
                <a:spcPct val="100000"/>
              </a:lnSpc>
            </a:pPr>
            <a:r>
              <a:rPr lang="en-US" altLang="en-US" i="1">
                <a:solidFill>
                  <a:schemeClr val="tx1"/>
                </a:solidFill>
              </a:rPr>
              <a:t>a. Concepts of balanced occlusion</a:t>
            </a:r>
          </a:p>
        </p:txBody>
      </p:sp>
      <p:sp>
        <p:nvSpPr>
          <p:cNvPr id="573448" name="Text Box 8"/>
          <p:cNvSpPr txBox="1">
            <a:spLocks noChangeArrowheads="1"/>
          </p:cNvSpPr>
          <p:nvPr/>
        </p:nvSpPr>
        <p:spPr bwMode="auto">
          <a:xfrm>
            <a:off x="179388" y="3860800"/>
            <a:ext cx="8675687" cy="1190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marL="800100" indent="-800100">
              <a:defRPr sz="3600" b="1">
                <a:solidFill>
                  <a:srgbClr val="FFFF00"/>
                </a:solidFill>
                <a:latin typeface="Comic Sans MS" panose="030F0702030302020204" pitchFamily="66" charset="0"/>
                <a:ea typeface="Gungsuh" pitchFamily="18" charset="-127"/>
              </a:defRPr>
            </a:lvl1pPr>
            <a:lvl2pPr marL="742950" indent="-285750">
              <a:defRPr sz="3600" b="1">
                <a:solidFill>
                  <a:srgbClr val="FFFF00"/>
                </a:solidFill>
                <a:latin typeface="Comic Sans MS" panose="030F0702030302020204" pitchFamily="66" charset="0"/>
                <a:ea typeface="Gungsuh" pitchFamily="18" charset="-127"/>
              </a:defRPr>
            </a:lvl2pPr>
            <a:lvl3pPr marL="1143000" indent="-228600">
              <a:defRPr sz="3600" b="1">
                <a:solidFill>
                  <a:srgbClr val="FFFF00"/>
                </a:solidFill>
                <a:latin typeface="Comic Sans MS" panose="030F0702030302020204" pitchFamily="66" charset="0"/>
                <a:ea typeface="Gungsuh" pitchFamily="18" charset="-127"/>
              </a:defRPr>
            </a:lvl3pPr>
            <a:lvl4pPr marL="1600200" indent="-228600">
              <a:defRPr sz="3600" b="1">
                <a:solidFill>
                  <a:srgbClr val="FFFF00"/>
                </a:solidFill>
                <a:latin typeface="Comic Sans MS" panose="030F0702030302020204" pitchFamily="66" charset="0"/>
                <a:ea typeface="Gungsuh" pitchFamily="18" charset="-127"/>
              </a:defRPr>
            </a:lvl4pPr>
            <a:lvl5pPr marL="2057400" indent="-228600">
              <a:defRPr sz="3600" b="1">
                <a:solidFill>
                  <a:srgbClr val="FFFF00"/>
                </a:solidFill>
                <a:latin typeface="Comic Sans MS" panose="030F0702030302020204" pitchFamily="66" charset="0"/>
                <a:ea typeface="Gungsuh" pitchFamily="18" charset="-127"/>
              </a:defRPr>
            </a:lvl5pPr>
            <a:lvl6pPr marL="2514600" indent="-228600" algn="ctr" eaLnBrk="0" fontAlgn="base" hangingPunct="0">
              <a:lnSpc>
                <a:spcPct val="145000"/>
              </a:lnSpc>
              <a:spcBef>
                <a:spcPct val="0"/>
              </a:spcBef>
              <a:spcAft>
                <a:spcPct val="0"/>
              </a:spcAft>
              <a:defRPr sz="3600" b="1">
                <a:solidFill>
                  <a:srgbClr val="FFFF00"/>
                </a:solidFill>
                <a:latin typeface="Comic Sans MS" panose="030F0702030302020204" pitchFamily="66" charset="0"/>
                <a:ea typeface="Gungsuh" pitchFamily="18" charset="-127"/>
              </a:defRPr>
            </a:lvl6pPr>
            <a:lvl7pPr marL="2971800" indent="-228600" algn="ctr" eaLnBrk="0" fontAlgn="base" hangingPunct="0">
              <a:lnSpc>
                <a:spcPct val="145000"/>
              </a:lnSpc>
              <a:spcBef>
                <a:spcPct val="0"/>
              </a:spcBef>
              <a:spcAft>
                <a:spcPct val="0"/>
              </a:spcAft>
              <a:defRPr sz="3600" b="1">
                <a:solidFill>
                  <a:srgbClr val="FFFF00"/>
                </a:solidFill>
                <a:latin typeface="Comic Sans MS" panose="030F0702030302020204" pitchFamily="66" charset="0"/>
                <a:ea typeface="Gungsuh" pitchFamily="18" charset="-127"/>
              </a:defRPr>
            </a:lvl7pPr>
            <a:lvl8pPr marL="3429000" indent="-228600" algn="ctr" eaLnBrk="0" fontAlgn="base" hangingPunct="0">
              <a:lnSpc>
                <a:spcPct val="145000"/>
              </a:lnSpc>
              <a:spcBef>
                <a:spcPct val="0"/>
              </a:spcBef>
              <a:spcAft>
                <a:spcPct val="0"/>
              </a:spcAft>
              <a:defRPr sz="3600" b="1">
                <a:solidFill>
                  <a:srgbClr val="FFFF00"/>
                </a:solidFill>
                <a:latin typeface="Comic Sans MS" panose="030F0702030302020204" pitchFamily="66" charset="0"/>
                <a:ea typeface="Gungsuh" pitchFamily="18" charset="-127"/>
              </a:defRPr>
            </a:lvl8pPr>
            <a:lvl9pPr marL="3886200" indent="-228600" algn="ctr" eaLnBrk="0" fontAlgn="base" hangingPunct="0">
              <a:lnSpc>
                <a:spcPct val="145000"/>
              </a:lnSpc>
              <a:spcBef>
                <a:spcPct val="0"/>
              </a:spcBef>
              <a:spcAft>
                <a:spcPct val="0"/>
              </a:spcAft>
              <a:defRPr sz="3600" b="1">
                <a:solidFill>
                  <a:srgbClr val="FFFF00"/>
                </a:solidFill>
                <a:latin typeface="Comic Sans MS" panose="030F0702030302020204" pitchFamily="66" charset="0"/>
                <a:ea typeface="Gungsuh" pitchFamily="18" charset="-127"/>
              </a:defRPr>
            </a:lvl9pPr>
          </a:lstStyle>
          <a:p>
            <a:pPr algn="l">
              <a:lnSpc>
                <a:spcPct val="100000"/>
              </a:lnSpc>
            </a:pPr>
            <a:r>
              <a:rPr lang="en-US" altLang="en-US" i="1">
                <a:solidFill>
                  <a:schemeClr val="tx1"/>
                </a:solidFill>
                <a:latin typeface="Arial Black" panose="020B0A04020102020204" pitchFamily="34" charset="0"/>
              </a:rPr>
              <a:t>II- Concepts Of Occlusion In Eccentric Position:-</a:t>
            </a:r>
          </a:p>
        </p:txBody>
      </p:sp>
      <p:sp>
        <p:nvSpPr>
          <p:cNvPr id="573449" name="Text Box 9"/>
          <p:cNvSpPr txBox="1">
            <a:spLocks noChangeArrowheads="1"/>
          </p:cNvSpPr>
          <p:nvPr/>
        </p:nvSpPr>
        <p:spPr bwMode="auto">
          <a:xfrm>
            <a:off x="682625" y="5805488"/>
            <a:ext cx="8353425"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sz="3600" b="1">
                <a:solidFill>
                  <a:srgbClr val="FFFF00"/>
                </a:solidFill>
                <a:latin typeface="Comic Sans MS" panose="030F0702030302020204" pitchFamily="66" charset="0"/>
                <a:ea typeface="Gungsuh" pitchFamily="18" charset="-127"/>
              </a:defRPr>
            </a:lvl1pPr>
            <a:lvl2pPr marL="742950" indent="-285750">
              <a:defRPr sz="3600" b="1">
                <a:solidFill>
                  <a:srgbClr val="FFFF00"/>
                </a:solidFill>
                <a:latin typeface="Comic Sans MS" panose="030F0702030302020204" pitchFamily="66" charset="0"/>
                <a:ea typeface="Gungsuh" pitchFamily="18" charset="-127"/>
              </a:defRPr>
            </a:lvl2pPr>
            <a:lvl3pPr marL="1143000" indent="-228600">
              <a:defRPr sz="3600" b="1">
                <a:solidFill>
                  <a:srgbClr val="FFFF00"/>
                </a:solidFill>
                <a:latin typeface="Comic Sans MS" panose="030F0702030302020204" pitchFamily="66" charset="0"/>
                <a:ea typeface="Gungsuh" pitchFamily="18" charset="-127"/>
              </a:defRPr>
            </a:lvl3pPr>
            <a:lvl4pPr marL="1600200" indent="-228600">
              <a:defRPr sz="3600" b="1">
                <a:solidFill>
                  <a:srgbClr val="FFFF00"/>
                </a:solidFill>
                <a:latin typeface="Comic Sans MS" panose="030F0702030302020204" pitchFamily="66" charset="0"/>
                <a:ea typeface="Gungsuh" pitchFamily="18" charset="-127"/>
              </a:defRPr>
            </a:lvl4pPr>
            <a:lvl5pPr marL="2057400" indent="-228600">
              <a:defRPr sz="3600" b="1">
                <a:solidFill>
                  <a:srgbClr val="FFFF00"/>
                </a:solidFill>
                <a:latin typeface="Comic Sans MS" panose="030F0702030302020204" pitchFamily="66" charset="0"/>
                <a:ea typeface="Gungsuh" pitchFamily="18" charset="-127"/>
              </a:defRPr>
            </a:lvl5pPr>
            <a:lvl6pPr marL="2514600" indent="-228600" algn="ctr" eaLnBrk="0" fontAlgn="base" hangingPunct="0">
              <a:lnSpc>
                <a:spcPct val="145000"/>
              </a:lnSpc>
              <a:spcBef>
                <a:spcPct val="0"/>
              </a:spcBef>
              <a:spcAft>
                <a:spcPct val="0"/>
              </a:spcAft>
              <a:defRPr sz="3600" b="1">
                <a:solidFill>
                  <a:srgbClr val="FFFF00"/>
                </a:solidFill>
                <a:latin typeface="Comic Sans MS" panose="030F0702030302020204" pitchFamily="66" charset="0"/>
                <a:ea typeface="Gungsuh" pitchFamily="18" charset="-127"/>
              </a:defRPr>
            </a:lvl6pPr>
            <a:lvl7pPr marL="2971800" indent="-228600" algn="ctr" eaLnBrk="0" fontAlgn="base" hangingPunct="0">
              <a:lnSpc>
                <a:spcPct val="145000"/>
              </a:lnSpc>
              <a:spcBef>
                <a:spcPct val="0"/>
              </a:spcBef>
              <a:spcAft>
                <a:spcPct val="0"/>
              </a:spcAft>
              <a:defRPr sz="3600" b="1">
                <a:solidFill>
                  <a:srgbClr val="FFFF00"/>
                </a:solidFill>
                <a:latin typeface="Comic Sans MS" panose="030F0702030302020204" pitchFamily="66" charset="0"/>
                <a:ea typeface="Gungsuh" pitchFamily="18" charset="-127"/>
              </a:defRPr>
            </a:lvl7pPr>
            <a:lvl8pPr marL="3429000" indent="-228600" algn="ctr" eaLnBrk="0" fontAlgn="base" hangingPunct="0">
              <a:lnSpc>
                <a:spcPct val="145000"/>
              </a:lnSpc>
              <a:spcBef>
                <a:spcPct val="0"/>
              </a:spcBef>
              <a:spcAft>
                <a:spcPct val="0"/>
              </a:spcAft>
              <a:defRPr sz="3600" b="1">
                <a:solidFill>
                  <a:srgbClr val="FFFF00"/>
                </a:solidFill>
                <a:latin typeface="Comic Sans MS" panose="030F0702030302020204" pitchFamily="66" charset="0"/>
                <a:ea typeface="Gungsuh" pitchFamily="18" charset="-127"/>
              </a:defRPr>
            </a:lvl8pPr>
            <a:lvl9pPr marL="3886200" indent="-228600" algn="ctr" eaLnBrk="0" fontAlgn="base" hangingPunct="0">
              <a:lnSpc>
                <a:spcPct val="145000"/>
              </a:lnSpc>
              <a:spcBef>
                <a:spcPct val="0"/>
              </a:spcBef>
              <a:spcAft>
                <a:spcPct val="0"/>
              </a:spcAft>
              <a:defRPr sz="3600" b="1">
                <a:solidFill>
                  <a:srgbClr val="FFFF00"/>
                </a:solidFill>
                <a:latin typeface="Comic Sans MS" panose="030F0702030302020204" pitchFamily="66" charset="0"/>
                <a:ea typeface="Gungsuh" pitchFamily="18" charset="-127"/>
              </a:defRPr>
            </a:lvl9pPr>
          </a:lstStyle>
          <a:p>
            <a:pPr>
              <a:lnSpc>
                <a:spcPct val="100000"/>
              </a:lnSpc>
            </a:pPr>
            <a:r>
              <a:rPr lang="en-US" altLang="en-US" i="1">
                <a:solidFill>
                  <a:schemeClr val="tx1"/>
                </a:solidFill>
              </a:rPr>
              <a:t>b. Concepts of non-balanced occ.</a:t>
            </a:r>
          </a:p>
        </p:txBody>
      </p:sp>
      <p:sp>
        <p:nvSpPr>
          <p:cNvPr id="573450" name="Line 10"/>
          <p:cNvSpPr>
            <a:spLocks noChangeShapeType="1"/>
          </p:cNvSpPr>
          <p:nvPr/>
        </p:nvSpPr>
        <p:spPr bwMode="auto">
          <a:xfrm>
            <a:off x="395288" y="1773238"/>
            <a:ext cx="8675687" cy="0"/>
          </a:xfrm>
          <a:prstGeom prst="line">
            <a:avLst/>
          </a:prstGeom>
          <a:noFill/>
          <a:ln w="76200" cmpd="tri">
            <a:solidFill>
              <a:schemeClr val="folHlink"/>
            </a:solidFill>
            <a:round/>
            <a:headEnd/>
            <a:tailEnd/>
          </a:ln>
          <a:extLst>
            <a:ext uri="{909E8E84-426E-40DD-AFC4-6F175D3DCCD1}">
              <a14:hiddenFill xmlns:a14="http://schemas.microsoft.com/office/drawing/2010/main">
                <a:noFill/>
              </a14:hiddenFill>
            </a:ext>
          </a:extLst>
        </p:spPr>
        <p:txBody>
          <a:bodyPr anchor="ctr"/>
          <a:lstStyle/>
          <a:p>
            <a:endParaRPr lang="en-US">
              <a:solidFill>
                <a:schemeClr val="tx1"/>
              </a:solidFill>
            </a:endParaRPr>
          </a:p>
        </p:txBody>
      </p:sp>
      <p:sp>
        <p:nvSpPr>
          <p:cNvPr id="12" name="Striped Right Arrow 11"/>
          <p:cNvSpPr/>
          <p:nvPr/>
        </p:nvSpPr>
        <p:spPr bwMode="auto">
          <a:xfrm>
            <a:off x="73025" y="2628016"/>
            <a:ext cx="1042988" cy="936625"/>
          </a:xfrm>
          <a:prstGeom prst="stripedRightArrow">
            <a:avLst/>
          </a:prstGeom>
          <a:solidFill>
            <a:srgbClr val="008000"/>
          </a:solidFill>
          <a:ln w="9525" cap="flat" cmpd="sng" algn="ctr">
            <a:noFill/>
            <a:prstDash val="solid"/>
            <a:round/>
            <a:headEnd type="none" w="med" len="med"/>
            <a:tailEnd type="none" w="med" len="med"/>
          </a:ln>
          <a:effectLst/>
        </p:spPr>
        <p:txBody>
          <a:bodyPr wrap="none" lIns="93600" tIns="46800" rIns="93600" bIns="46800" anchor="ctr"/>
          <a:lstStyle/>
          <a:p>
            <a:pPr>
              <a:defRPr/>
            </a:pPr>
            <a:endParaRPr lang="en-US"/>
          </a:p>
        </p:txBody>
      </p:sp>
    </p:spTree>
  </p:cSld>
  <p:clrMapOvr>
    <a:masterClrMapping/>
  </p:clrMapOvr>
  <p:transition>
    <p:split orient="vert" dir="in"/>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 presetClass="entr" presetSubtype="10" fill="hold" grpId="0" nodeType="afterEffect">
                                  <p:stCondLst>
                                    <p:cond delay="0"/>
                                  </p:stCondLst>
                                  <p:childTnLst>
                                    <p:set>
                                      <p:cBhvr>
                                        <p:cTn id="6" dur="1" fill="hold">
                                          <p:stCondLst>
                                            <p:cond delay="0"/>
                                          </p:stCondLst>
                                        </p:cTn>
                                        <p:tgtEl>
                                          <p:spTgt spid="573442"/>
                                        </p:tgtEl>
                                        <p:attrNameLst>
                                          <p:attrName>style.visibility</p:attrName>
                                        </p:attrNameLst>
                                      </p:cBhvr>
                                      <p:to>
                                        <p:strVal val="visible"/>
                                      </p:to>
                                    </p:set>
                                    <p:animEffect transition="in" filter="blinds(horizontal)">
                                      <p:cBhvr>
                                        <p:cTn id="7" dur="500"/>
                                        <p:tgtEl>
                                          <p:spTgt spid="573442"/>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573450"/>
                                        </p:tgtEl>
                                        <p:attrNameLst>
                                          <p:attrName>style.visibility</p:attrName>
                                        </p:attrNameLst>
                                      </p:cBhvr>
                                      <p:to>
                                        <p:strVal val="visible"/>
                                      </p:to>
                                    </p:set>
                                    <p:animEffect transition="in" filter="wipe(left)">
                                      <p:cBhvr>
                                        <p:cTn id="10" dur="500"/>
                                        <p:tgtEl>
                                          <p:spTgt spid="573450"/>
                                        </p:tgtEl>
                                      </p:cBhvr>
                                    </p:animEffect>
                                  </p:childTnLst>
                                </p:cTn>
                              </p:par>
                            </p:childTnLst>
                          </p:cTn>
                        </p:par>
                        <p:par>
                          <p:cTn id="11" fill="hold" nodeType="afterGroup">
                            <p:stCondLst>
                              <p:cond delay="500"/>
                            </p:stCondLst>
                            <p:childTnLst>
                              <p:par>
                                <p:cTn id="12" presetID="16" presetClass="entr" presetSubtype="26" fill="hold" grpId="0" nodeType="afterEffect">
                                  <p:stCondLst>
                                    <p:cond delay="0"/>
                                  </p:stCondLst>
                                  <p:childTnLst>
                                    <p:set>
                                      <p:cBhvr>
                                        <p:cTn id="13" dur="1" fill="hold">
                                          <p:stCondLst>
                                            <p:cond delay="0"/>
                                          </p:stCondLst>
                                        </p:cTn>
                                        <p:tgtEl>
                                          <p:spTgt spid="573446"/>
                                        </p:tgtEl>
                                        <p:attrNameLst>
                                          <p:attrName>style.visibility</p:attrName>
                                        </p:attrNameLst>
                                      </p:cBhvr>
                                      <p:to>
                                        <p:strVal val="visible"/>
                                      </p:to>
                                    </p:set>
                                    <p:animEffect transition="in" filter="barn(inHorizontal)">
                                      <p:cBhvr>
                                        <p:cTn id="14" dur="500"/>
                                        <p:tgtEl>
                                          <p:spTgt spid="573446"/>
                                        </p:tgtEl>
                                      </p:cBhvr>
                                    </p:animEffect>
                                  </p:childTnLst>
                                </p:cTn>
                              </p:par>
                            </p:childTnLst>
                          </p:cTn>
                        </p:par>
                        <p:par>
                          <p:cTn id="15" fill="hold" nodeType="afterGroup">
                            <p:stCondLst>
                              <p:cond delay="1000"/>
                            </p:stCondLst>
                            <p:childTnLst>
                              <p:par>
                                <p:cTn id="16" presetID="34" presetClass="entr" presetSubtype="0" fill="hold" grpId="0" nodeType="afterEffect">
                                  <p:stCondLst>
                                    <p:cond delay="0"/>
                                  </p:stCondLst>
                                  <p:childTnLst>
                                    <p:set>
                                      <p:cBhvr>
                                        <p:cTn id="17" dur="1" fill="hold">
                                          <p:stCondLst>
                                            <p:cond delay="0"/>
                                          </p:stCondLst>
                                        </p:cTn>
                                        <p:tgtEl>
                                          <p:spTgt spid="573448"/>
                                        </p:tgtEl>
                                        <p:attrNameLst>
                                          <p:attrName>style.visibility</p:attrName>
                                        </p:attrNameLst>
                                      </p:cBhvr>
                                      <p:to>
                                        <p:strVal val="visible"/>
                                      </p:to>
                                    </p:set>
                                    <p:anim from="(-#ppt_w/2)" to="(#ppt_x)" calcmode="lin" valueType="num">
                                      <p:cBhvr>
                                        <p:cTn id="18" dur="300" fill="hold">
                                          <p:stCondLst>
                                            <p:cond delay="0"/>
                                          </p:stCondLst>
                                        </p:cTn>
                                        <p:tgtEl>
                                          <p:spTgt spid="573448"/>
                                        </p:tgtEl>
                                        <p:attrNameLst>
                                          <p:attrName>ppt_x</p:attrName>
                                        </p:attrNameLst>
                                      </p:cBhvr>
                                    </p:anim>
                                    <p:anim from="0" to="-1.0" calcmode="lin" valueType="num">
                                      <p:cBhvr>
                                        <p:cTn id="19" dur="100" decel="50000" autoRev="1" fill="hold">
                                          <p:stCondLst>
                                            <p:cond delay="300"/>
                                          </p:stCondLst>
                                        </p:cTn>
                                        <p:tgtEl>
                                          <p:spTgt spid="573448"/>
                                        </p:tgtEl>
                                        <p:attrNameLst>
                                          <p:attrName>xshear</p:attrName>
                                        </p:attrNameLst>
                                      </p:cBhvr>
                                    </p:anim>
                                    <p:animScale>
                                      <p:cBhvr>
                                        <p:cTn id="20" dur="100" decel="100000" autoRev="1" fill="hold">
                                          <p:stCondLst>
                                            <p:cond delay="300"/>
                                          </p:stCondLst>
                                        </p:cTn>
                                        <p:tgtEl>
                                          <p:spTgt spid="573448"/>
                                        </p:tgtEl>
                                      </p:cBhvr>
                                      <p:from x="100000" y="100000"/>
                                      <p:to x="80000" y="100000"/>
                                    </p:animScale>
                                    <p:anim by="(#ppt_h/3+#ppt_w*0.1)" calcmode="lin" valueType="num">
                                      <p:cBhvr additive="sum">
                                        <p:cTn id="21" dur="100" decel="100000" autoRev="1" fill="hold">
                                          <p:stCondLst>
                                            <p:cond delay="300"/>
                                          </p:stCondLst>
                                        </p:cTn>
                                        <p:tgtEl>
                                          <p:spTgt spid="573448"/>
                                        </p:tgtEl>
                                        <p:attrNameLst>
                                          <p:attrName>ppt_x</p:attrName>
                                        </p:attrNameLst>
                                      </p:cBhvr>
                                    </p:anim>
                                  </p:childTnLst>
                                </p:cTn>
                              </p:par>
                            </p:childTnLst>
                          </p:cTn>
                        </p:par>
                        <p:par>
                          <p:cTn id="22" fill="hold" nodeType="afterGroup">
                            <p:stCondLst>
                              <p:cond delay="1500"/>
                            </p:stCondLst>
                            <p:childTnLst>
                              <p:par>
                                <p:cTn id="23" presetID="34" presetClass="entr" presetSubtype="0" fill="hold" grpId="0" nodeType="afterEffect">
                                  <p:stCondLst>
                                    <p:cond delay="0"/>
                                  </p:stCondLst>
                                  <p:childTnLst>
                                    <p:set>
                                      <p:cBhvr>
                                        <p:cTn id="24" dur="1" fill="hold">
                                          <p:stCondLst>
                                            <p:cond delay="0"/>
                                          </p:stCondLst>
                                        </p:cTn>
                                        <p:tgtEl>
                                          <p:spTgt spid="573447"/>
                                        </p:tgtEl>
                                        <p:attrNameLst>
                                          <p:attrName>style.visibility</p:attrName>
                                        </p:attrNameLst>
                                      </p:cBhvr>
                                      <p:to>
                                        <p:strVal val="visible"/>
                                      </p:to>
                                    </p:set>
                                    <p:anim from="(-#ppt_w/2)" to="(#ppt_x)" calcmode="lin" valueType="num">
                                      <p:cBhvr>
                                        <p:cTn id="25" dur="300" fill="hold">
                                          <p:stCondLst>
                                            <p:cond delay="0"/>
                                          </p:stCondLst>
                                        </p:cTn>
                                        <p:tgtEl>
                                          <p:spTgt spid="573447"/>
                                        </p:tgtEl>
                                        <p:attrNameLst>
                                          <p:attrName>ppt_x</p:attrName>
                                        </p:attrNameLst>
                                      </p:cBhvr>
                                    </p:anim>
                                    <p:anim from="0" to="-1.0" calcmode="lin" valueType="num">
                                      <p:cBhvr>
                                        <p:cTn id="26" dur="100" decel="50000" autoRev="1" fill="hold">
                                          <p:stCondLst>
                                            <p:cond delay="300"/>
                                          </p:stCondLst>
                                        </p:cTn>
                                        <p:tgtEl>
                                          <p:spTgt spid="573447"/>
                                        </p:tgtEl>
                                        <p:attrNameLst>
                                          <p:attrName>xshear</p:attrName>
                                        </p:attrNameLst>
                                      </p:cBhvr>
                                    </p:anim>
                                    <p:animScale>
                                      <p:cBhvr>
                                        <p:cTn id="27" dur="100" decel="100000" autoRev="1" fill="hold">
                                          <p:stCondLst>
                                            <p:cond delay="300"/>
                                          </p:stCondLst>
                                        </p:cTn>
                                        <p:tgtEl>
                                          <p:spTgt spid="573447"/>
                                        </p:tgtEl>
                                      </p:cBhvr>
                                      <p:from x="100000" y="100000"/>
                                      <p:to x="80000" y="100000"/>
                                    </p:animScale>
                                    <p:anim by="(#ppt_h/3+#ppt_w*0.1)" calcmode="lin" valueType="num">
                                      <p:cBhvr additive="sum">
                                        <p:cTn id="28" dur="100" decel="100000" autoRev="1" fill="hold">
                                          <p:stCondLst>
                                            <p:cond delay="300"/>
                                          </p:stCondLst>
                                        </p:cTn>
                                        <p:tgtEl>
                                          <p:spTgt spid="573447"/>
                                        </p:tgtEl>
                                        <p:attrNameLst>
                                          <p:attrName>ppt_x</p:attrName>
                                        </p:attrNameLst>
                                      </p:cBhvr>
                                    </p:anim>
                                  </p:childTnLst>
                                </p:cTn>
                              </p:par>
                            </p:childTnLst>
                          </p:cTn>
                        </p:par>
                        <p:par>
                          <p:cTn id="29" fill="hold" nodeType="afterGroup">
                            <p:stCondLst>
                              <p:cond delay="2000"/>
                            </p:stCondLst>
                            <p:childTnLst>
                              <p:par>
                                <p:cTn id="30" presetID="34" presetClass="entr" presetSubtype="0" fill="hold" grpId="0" nodeType="afterEffect">
                                  <p:stCondLst>
                                    <p:cond delay="0"/>
                                  </p:stCondLst>
                                  <p:childTnLst>
                                    <p:set>
                                      <p:cBhvr>
                                        <p:cTn id="31" dur="1" fill="hold">
                                          <p:stCondLst>
                                            <p:cond delay="0"/>
                                          </p:stCondLst>
                                        </p:cTn>
                                        <p:tgtEl>
                                          <p:spTgt spid="573449"/>
                                        </p:tgtEl>
                                        <p:attrNameLst>
                                          <p:attrName>style.visibility</p:attrName>
                                        </p:attrNameLst>
                                      </p:cBhvr>
                                      <p:to>
                                        <p:strVal val="visible"/>
                                      </p:to>
                                    </p:set>
                                    <p:anim from="(-#ppt_w/2)" to="(#ppt_x)" calcmode="lin" valueType="num">
                                      <p:cBhvr>
                                        <p:cTn id="32" dur="300" fill="hold">
                                          <p:stCondLst>
                                            <p:cond delay="0"/>
                                          </p:stCondLst>
                                        </p:cTn>
                                        <p:tgtEl>
                                          <p:spTgt spid="573449"/>
                                        </p:tgtEl>
                                        <p:attrNameLst>
                                          <p:attrName>ppt_x</p:attrName>
                                        </p:attrNameLst>
                                      </p:cBhvr>
                                    </p:anim>
                                    <p:anim from="0" to="-1.0" calcmode="lin" valueType="num">
                                      <p:cBhvr>
                                        <p:cTn id="33" dur="100" decel="50000" autoRev="1" fill="hold">
                                          <p:stCondLst>
                                            <p:cond delay="300"/>
                                          </p:stCondLst>
                                        </p:cTn>
                                        <p:tgtEl>
                                          <p:spTgt spid="573449"/>
                                        </p:tgtEl>
                                        <p:attrNameLst>
                                          <p:attrName>xshear</p:attrName>
                                        </p:attrNameLst>
                                      </p:cBhvr>
                                    </p:anim>
                                    <p:animScale>
                                      <p:cBhvr>
                                        <p:cTn id="34" dur="100" decel="100000" autoRev="1" fill="hold">
                                          <p:stCondLst>
                                            <p:cond delay="300"/>
                                          </p:stCondLst>
                                        </p:cTn>
                                        <p:tgtEl>
                                          <p:spTgt spid="573449"/>
                                        </p:tgtEl>
                                      </p:cBhvr>
                                      <p:from x="100000" y="100000"/>
                                      <p:to x="80000" y="100000"/>
                                    </p:animScale>
                                    <p:anim by="(#ppt_h/3+#ppt_w*0.1)" calcmode="lin" valueType="num">
                                      <p:cBhvr additive="sum">
                                        <p:cTn id="35" dur="100" decel="100000" autoRev="1" fill="hold">
                                          <p:stCondLst>
                                            <p:cond delay="300"/>
                                          </p:stCondLst>
                                        </p:cTn>
                                        <p:tgtEl>
                                          <p:spTgt spid="573449"/>
                                        </p:tgtEl>
                                        <p:attrNameLst>
                                          <p:attrName>ppt_x</p:attrName>
                                        </p:attrNameLst>
                                      </p:cBhvr>
                                    </p:anim>
                                  </p:childTnLst>
                                </p:cTn>
                              </p:par>
                              <p:par>
                                <p:cTn id="36" presetID="55" presetClass="entr" presetSubtype="0" fill="hold" nodeType="withEffect">
                                  <p:stCondLst>
                                    <p:cond delay="0"/>
                                  </p:stCondLst>
                                  <p:childTnLst>
                                    <p:set>
                                      <p:cBhvr>
                                        <p:cTn id="37" dur="1" fill="hold">
                                          <p:stCondLst>
                                            <p:cond delay="0"/>
                                          </p:stCondLst>
                                        </p:cTn>
                                        <p:tgtEl>
                                          <p:spTgt spid="12"/>
                                        </p:tgtEl>
                                        <p:attrNameLst>
                                          <p:attrName>style.visibility</p:attrName>
                                        </p:attrNameLst>
                                      </p:cBhvr>
                                      <p:to>
                                        <p:strVal val="visible"/>
                                      </p:to>
                                    </p:set>
                                    <p:anim calcmode="lin" valueType="num">
                                      <p:cBhvr>
                                        <p:cTn id="38" dur="1000" fill="hold"/>
                                        <p:tgtEl>
                                          <p:spTgt spid="12"/>
                                        </p:tgtEl>
                                        <p:attrNameLst>
                                          <p:attrName>ppt_w</p:attrName>
                                        </p:attrNameLst>
                                      </p:cBhvr>
                                      <p:tavLst>
                                        <p:tav tm="0">
                                          <p:val>
                                            <p:strVal val="#ppt_w*0.70"/>
                                          </p:val>
                                        </p:tav>
                                        <p:tav tm="100000">
                                          <p:val>
                                            <p:strVal val="#ppt_w"/>
                                          </p:val>
                                        </p:tav>
                                      </p:tavLst>
                                    </p:anim>
                                    <p:anim calcmode="lin" valueType="num">
                                      <p:cBhvr>
                                        <p:cTn id="39" dur="1000" fill="hold"/>
                                        <p:tgtEl>
                                          <p:spTgt spid="12"/>
                                        </p:tgtEl>
                                        <p:attrNameLst>
                                          <p:attrName>ppt_h</p:attrName>
                                        </p:attrNameLst>
                                      </p:cBhvr>
                                      <p:tavLst>
                                        <p:tav tm="0">
                                          <p:val>
                                            <p:strVal val="#ppt_h"/>
                                          </p:val>
                                        </p:tav>
                                        <p:tav tm="100000">
                                          <p:val>
                                            <p:strVal val="#ppt_h"/>
                                          </p:val>
                                        </p:tav>
                                      </p:tavLst>
                                    </p:anim>
                                    <p:animEffect transition="in" filter="fade">
                                      <p:cBhvr>
                                        <p:cTn id="40" dur="1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3442" grpId="0"/>
      <p:bldP spid="573446" grpId="0"/>
      <p:bldP spid="573447" grpId="0"/>
      <p:bldP spid="573448" grpId="0"/>
      <p:bldP spid="573449" grpId="0"/>
      <p:bldP spid="573450"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7666" name="Freeform 2"/>
          <p:cNvSpPr>
            <a:spLocks/>
          </p:cNvSpPr>
          <p:nvPr/>
        </p:nvSpPr>
        <p:spPr bwMode="auto">
          <a:xfrm>
            <a:off x="2679700" y="698500"/>
            <a:ext cx="2725738" cy="2608263"/>
          </a:xfrm>
          <a:custGeom>
            <a:avLst/>
            <a:gdLst/>
            <a:ahLst/>
            <a:cxnLst>
              <a:cxn ang="0">
                <a:pos x="1234" y="25"/>
              </a:cxn>
              <a:cxn ang="0">
                <a:pos x="1376" y="131"/>
              </a:cxn>
              <a:cxn ang="0">
                <a:pos x="1543" y="383"/>
              </a:cxn>
              <a:cxn ang="0">
                <a:pos x="1626" y="565"/>
              </a:cxn>
              <a:cxn ang="0">
                <a:pos x="1687" y="742"/>
              </a:cxn>
              <a:cxn ang="0">
                <a:pos x="1715" y="981"/>
              </a:cxn>
              <a:cxn ang="0">
                <a:pos x="1712" y="1156"/>
              </a:cxn>
              <a:cxn ang="0">
                <a:pos x="1681" y="1358"/>
              </a:cxn>
              <a:cxn ang="0">
                <a:pos x="1320" y="1620"/>
              </a:cxn>
              <a:cxn ang="0">
                <a:pos x="1152" y="1592"/>
              </a:cxn>
              <a:cxn ang="0">
                <a:pos x="1035" y="1521"/>
              </a:cxn>
              <a:cxn ang="0">
                <a:pos x="940" y="1447"/>
              </a:cxn>
              <a:cxn ang="0">
                <a:pos x="777" y="1447"/>
              </a:cxn>
              <a:cxn ang="0">
                <a:pos x="735" y="1478"/>
              </a:cxn>
              <a:cxn ang="0">
                <a:pos x="579" y="1542"/>
              </a:cxn>
              <a:cxn ang="0">
                <a:pos x="329" y="1643"/>
              </a:cxn>
              <a:cxn ang="0">
                <a:pos x="161" y="1566"/>
              </a:cxn>
              <a:cxn ang="0">
                <a:pos x="118" y="1469"/>
              </a:cxn>
              <a:cxn ang="0">
                <a:pos x="97" y="1419"/>
              </a:cxn>
              <a:cxn ang="0">
                <a:pos x="56" y="1319"/>
              </a:cxn>
              <a:cxn ang="0">
                <a:pos x="28" y="1223"/>
              </a:cxn>
              <a:cxn ang="0">
                <a:pos x="0" y="953"/>
              </a:cxn>
              <a:cxn ang="0">
                <a:pos x="55" y="485"/>
              </a:cxn>
              <a:cxn ang="0">
                <a:pos x="107" y="346"/>
              </a:cxn>
              <a:cxn ang="0">
                <a:pos x="276" y="0"/>
              </a:cxn>
            </a:cxnLst>
            <a:rect l="0" t="0" r="r" b="b"/>
            <a:pathLst>
              <a:path w="1717" h="1643">
                <a:moveTo>
                  <a:pt x="1234" y="25"/>
                </a:moveTo>
                <a:cubicBezTo>
                  <a:pt x="1288" y="53"/>
                  <a:pt x="1322" y="103"/>
                  <a:pt x="1376" y="131"/>
                </a:cubicBezTo>
                <a:cubicBezTo>
                  <a:pt x="1417" y="228"/>
                  <a:pt x="1497" y="293"/>
                  <a:pt x="1543" y="383"/>
                </a:cubicBezTo>
                <a:cubicBezTo>
                  <a:pt x="1573" y="443"/>
                  <a:pt x="1592" y="507"/>
                  <a:pt x="1626" y="565"/>
                </a:cubicBezTo>
                <a:cubicBezTo>
                  <a:pt x="1637" y="631"/>
                  <a:pt x="1670" y="678"/>
                  <a:pt x="1687" y="742"/>
                </a:cubicBezTo>
                <a:cubicBezTo>
                  <a:pt x="1705" y="817"/>
                  <a:pt x="1710" y="902"/>
                  <a:pt x="1715" y="981"/>
                </a:cubicBezTo>
                <a:cubicBezTo>
                  <a:pt x="1714" y="1038"/>
                  <a:pt x="1717" y="1099"/>
                  <a:pt x="1712" y="1156"/>
                </a:cubicBezTo>
                <a:cubicBezTo>
                  <a:pt x="1706" y="1222"/>
                  <a:pt x="1695" y="1292"/>
                  <a:pt x="1681" y="1358"/>
                </a:cubicBezTo>
                <a:cubicBezTo>
                  <a:pt x="1635" y="1572"/>
                  <a:pt x="1472" y="1589"/>
                  <a:pt x="1320" y="1620"/>
                </a:cubicBezTo>
                <a:cubicBezTo>
                  <a:pt x="1314" y="1619"/>
                  <a:pt x="1193" y="1626"/>
                  <a:pt x="1152" y="1592"/>
                </a:cubicBezTo>
                <a:cubicBezTo>
                  <a:pt x="1027" y="1490"/>
                  <a:pt x="1118" y="1565"/>
                  <a:pt x="1035" y="1521"/>
                </a:cubicBezTo>
                <a:cubicBezTo>
                  <a:pt x="1013" y="1485"/>
                  <a:pt x="940" y="1447"/>
                  <a:pt x="940" y="1447"/>
                </a:cubicBezTo>
                <a:cubicBezTo>
                  <a:pt x="886" y="1447"/>
                  <a:pt x="832" y="1439"/>
                  <a:pt x="777" y="1447"/>
                </a:cubicBezTo>
                <a:cubicBezTo>
                  <a:pt x="760" y="1449"/>
                  <a:pt x="750" y="1471"/>
                  <a:pt x="735" y="1478"/>
                </a:cubicBezTo>
                <a:cubicBezTo>
                  <a:pt x="689" y="1499"/>
                  <a:pt x="626" y="1528"/>
                  <a:pt x="579" y="1542"/>
                </a:cubicBezTo>
                <a:cubicBezTo>
                  <a:pt x="509" y="1608"/>
                  <a:pt x="415" y="1630"/>
                  <a:pt x="329" y="1643"/>
                </a:cubicBezTo>
                <a:cubicBezTo>
                  <a:pt x="249" y="1623"/>
                  <a:pt x="218" y="1623"/>
                  <a:pt x="161" y="1566"/>
                </a:cubicBezTo>
                <a:cubicBezTo>
                  <a:pt x="147" y="1533"/>
                  <a:pt x="131" y="1501"/>
                  <a:pt x="118" y="1469"/>
                </a:cubicBezTo>
                <a:cubicBezTo>
                  <a:pt x="111" y="1452"/>
                  <a:pt x="97" y="1419"/>
                  <a:pt x="97" y="1419"/>
                </a:cubicBezTo>
                <a:cubicBezTo>
                  <a:pt x="78" y="1303"/>
                  <a:pt x="107" y="1438"/>
                  <a:pt x="56" y="1319"/>
                </a:cubicBezTo>
                <a:cubicBezTo>
                  <a:pt x="45" y="1290"/>
                  <a:pt x="39" y="1252"/>
                  <a:pt x="28" y="1223"/>
                </a:cubicBezTo>
                <a:cubicBezTo>
                  <a:pt x="19" y="1134"/>
                  <a:pt x="11" y="1042"/>
                  <a:pt x="0" y="953"/>
                </a:cubicBezTo>
                <a:cubicBezTo>
                  <a:pt x="18" y="796"/>
                  <a:pt x="32" y="641"/>
                  <a:pt x="55" y="485"/>
                </a:cubicBezTo>
                <a:cubicBezTo>
                  <a:pt x="62" y="435"/>
                  <a:pt x="90" y="392"/>
                  <a:pt x="107" y="346"/>
                </a:cubicBezTo>
                <a:cubicBezTo>
                  <a:pt x="149" y="227"/>
                  <a:pt x="195" y="84"/>
                  <a:pt x="276" y="0"/>
                </a:cubicBezTo>
              </a:path>
            </a:pathLst>
          </a:custGeom>
          <a:solidFill>
            <a:schemeClr val="bg1">
              <a:lumMod val="65000"/>
            </a:schemeClr>
          </a:solidFill>
          <a:ln w="9525">
            <a:solidFill>
              <a:schemeClr val="tx1"/>
            </a:solidFill>
            <a:round/>
            <a:headEnd/>
            <a:tailEnd/>
          </a:ln>
          <a:effectLst/>
        </p:spPr>
        <p:txBody>
          <a:bodyPr/>
          <a:lstStyle/>
          <a:p>
            <a:pPr>
              <a:defRPr/>
            </a:pPr>
            <a:endParaRPr lang="en-US">
              <a:solidFill>
                <a:schemeClr val="tx1"/>
              </a:solidFill>
            </a:endParaRPr>
          </a:p>
        </p:txBody>
      </p:sp>
      <p:sp>
        <p:nvSpPr>
          <p:cNvPr id="497667" name="Freeform 3"/>
          <p:cNvSpPr>
            <a:spLocks/>
          </p:cNvSpPr>
          <p:nvPr/>
        </p:nvSpPr>
        <p:spPr bwMode="auto">
          <a:xfrm rot="11140271" flipH="1">
            <a:off x="2987675" y="3860800"/>
            <a:ext cx="2735263" cy="2689225"/>
          </a:xfrm>
          <a:custGeom>
            <a:avLst/>
            <a:gdLst/>
            <a:ahLst/>
            <a:cxnLst>
              <a:cxn ang="0">
                <a:pos x="279" y="0"/>
              </a:cxn>
              <a:cxn ang="0">
                <a:pos x="206" y="36"/>
              </a:cxn>
              <a:cxn ang="0">
                <a:pos x="115" y="127"/>
              </a:cxn>
              <a:cxn ang="0">
                <a:pos x="67" y="194"/>
              </a:cxn>
              <a:cxn ang="0">
                <a:pos x="30" y="260"/>
              </a:cxn>
              <a:cxn ang="0">
                <a:pos x="6" y="351"/>
              </a:cxn>
              <a:cxn ang="0">
                <a:pos x="0" y="418"/>
              </a:cxn>
              <a:cxn ang="0">
                <a:pos x="6" y="497"/>
              </a:cxn>
              <a:cxn ang="0">
                <a:pos x="164" y="624"/>
              </a:cxn>
              <a:cxn ang="0">
                <a:pos x="255" y="612"/>
              </a:cxn>
              <a:cxn ang="0">
                <a:pos x="309" y="582"/>
              </a:cxn>
              <a:cxn ang="0">
                <a:pos x="358" y="557"/>
              </a:cxn>
              <a:cxn ang="0">
                <a:pos x="436" y="563"/>
              </a:cxn>
              <a:cxn ang="0">
                <a:pos x="455" y="576"/>
              </a:cxn>
              <a:cxn ang="0">
                <a:pos x="527" y="606"/>
              </a:cxn>
              <a:cxn ang="0">
                <a:pos x="643" y="654"/>
              </a:cxn>
              <a:cxn ang="0">
                <a:pos x="727" y="630"/>
              </a:cxn>
              <a:cxn ang="0">
                <a:pos x="752" y="594"/>
              </a:cxn>
              <a:cxn ang="0">
                <a:pos x="764" y="576"/>
              </a:cxn>
              <a:cxn ang="0">
                <a:pos x="788" y="539"/>
              </a:cxn>
              <a:cxn ang="0">
                <a:pos x="806" y="503"/>
              </a:cxn>
              <a:cxn ang="0">
                <a:pos x="831" y="400"/>
              </a:cxn>
              <a:cxn ang="0">
                <a:pos x="825" y="218"/>
              </a:cxn>
              <a:cxn ang="0">
                <a:pos x="806" y="163"/>
              </a:cxn>
              <a:cxn ang="0">
                <a:pos x="740" y="24"/>
              </a:cxn>
            </a:cxnLst>
            <a:rect l="0" t="0" r="r" b="b"/>
            <a:pathLst>
              <a:path w="831" h="654">
                <a:moveTo>
                  <a:pt x="279" y="0"/>
                </a:moveTo>
                <a:cubicBezTo>
                  <a:pt x="252" y="9"/>
                  <a:pt x="233" y="27"/>
                  <a:pt x="206" y="36"/>
                </a:cubicBezTo>
                <a:cubicBezTo>
                  <a:pt x="182" y="72"/>
                  <a:pt x="141" y="94"/>
                  <a:pt x="115" y="127"/>
                </a:cubicBezTo>
                <a:cubicBezTo>
                  <a:pt x="98" y="149"/>
                  <a:pt x="86" y="173"/>
                  <a:pt x="67" y="194"/>
                </a:cubicBezTo>
                <a:cubicBezTo>
                  <a:pt x="59" y="219"/>
                  <a:pt x="41" y="236"/>
                  <a:pt x="30" y="260"/>
                </a:cubicBezTo>
                <a:cubicBezTo>
                  <a:pt x="18" y="288"/>
                  <a:pt x="12" y="321"/>
                  <a:pt x="6" y="351"/>
                </a:cubicBezTo>
                <a:cubicBezTo>
                  <a:pt x="4" y="373"/>
                  <a:pt x="0" y="396"/>
                  <a:pt x="0" y="418"/>
                </a:cubicBezTo>
                <a:cubicBezTo>
                  <a:pt x="0" y="444"/>
                  <a:pt x="2" y="471"/>
                  <a:pt x="6" y="497"/>
                </a:cubicBezTo>
                <a:cubicBezTo>
                  <a:pt x="19" y="581"/>
                  <a:pt x="92" y="607"/>
                  <a:pt x="164" y="624"/>
                </a:cubicBezTo>
                <a:cubicBezTo>
                  <a:pt x="167" y="624"/>
                  <a:pt x="234" y="624"/>
                  <a:pt x="255" y="612"/>
                </a:cubicBezTo>
                <a:cubicBezTo>
                  <a:pt x="320" y="577"/>
                  <a:pt x="267" y="596"/>
                  <a:pt x="309" y="582"/>
                </a:cubicBezTo>
                <a:cubicBezTo>
                  <a:pt x="321" y="569"/>
                  <a:pt x="358" y="557"/>
                  <a:pt x="358" y="557"/>
                </a:cubicBezTo>
                <a:cubicBezTo>
                  <a:pt x="384" y="559"/>
                  <a:pt x="410" y="558"/>
                  <a:pt x="436" y="563"/>
                </a:cubicBezTo>
                <a:cubicBezTo>
                  <a:pt x="444" y="564"/>
                  <a:pt x="448" y="573"/>
                  <a:pt x="455" y="576"/>
                </a:cubicBezTo>
                <a:cubicBezTo>
                  <a:pt x="476" y="586"/>
                  <a:pt x="505" y="599"/>
                  <a:pt x="527" y="606"/>
                </a:cubicBezTo>
                <a:cubicBezTo>
                  <a:pt x="558" y="634"/>
                  <a:pt x="602" y="646"/>
                  <a:pt x="643" y="654"/>
                </a:cubicBezTo>
                <a:cubicBezTo>
                  <a:pt x="682" y="649"/>
                  <a:pt x="697" y="650"/>
                  <a:pt x="727" y="630"/>
                </a:cubicBezTo>
                <a:cubicBezTo>
                  <a:pt x="735" y="618"/>
                  <a:pt x="744" y="606"/>
                  <a:pt x="752" y="594"/>
                </a:cubicBezTo>
                <a:cubicBezTo>
                  <a:pt x="756" y="588"/>
                  <a:pt x="764" y="576"/>
                  <a:pt x="764" y="576"/>
                </a:cubicBezTo>
                <a:cubicBezTo>
                  <a:pt x="778" y="532"/>
                  <a:pt x="758" y="583"/>
                  <a:pt x="788" y="539"/>
                </a:cubicBezTo>
                <a:cubicBezTo>
                  <a:pt x="795" y="528"/>
                  <a:pt x="799" y="514"/>
                  <a:pt x="806" y="503"/>
                </a:cubicBezTo>
                <a:cubicBezTo>
                  <a:pt x="814" y="469"/>
                  <a:pt x="822" y="434"/>
                  <a:pt x="831" y="400"/>
                </a:cubicBezTo>
                <a:cubicBezTo>
                  <a:pt x="829" y="339"/>
                  <a:pt x="829" y="279"/>
                  <a:pt x="825" y="218"/>
                </a:cubicBezTo>
                <a:cubicBezTo>
                  <a:pt x="824" y="199"/>
                  <a:pt x="812" y="181"/>
                  <a:pt x="806" y="163"/>
                </a:cubicBezTo>
                <a:cubicBezTo>
                  <a:pt x="791" y="116"/>
                  <a:pt x="775" y="59"/>
                  <a:pt x="740" y="24"/>
                </a:cubicBezTo>
              </a:path>
            </a:pathLst>
          </a:custGeom>
          <a:solidFill>
            <a:schemeClr val="bg1">
              <a:lumMod val="65000"/>
            </a:schemeClr>
          </a:solidFill>
          <a:ln w="9525">
            <a:solidFill>
              <a:schemeClr val="tx1"/>
            </a:solidFill>
            <a:round/>
            <a:headEnd/>
            <a:tailEnd/>
          </a:ln>
          <a:effectLst/>
        </p:spPr>
        <p:txBody>
          <a:bodyPr/>
          <a:lstStyle/>
          <a:p>
            <a:pPr>
              <a:defRPr/>
            </a:pPr>
            <a:endParaRPr lang="en-US">
              <a:solidFill>
                <a:schemeClr val="tx1"/>
              </a:solidFill>
            </a:endParaRPr>
          </a:p>
        </p:txBody>
      </p:sp>
      <p:sp>
        <p:nvSpPr>
          <p:cNvPr id="497668" name="Oval 4"/>
          <p:cNvSpPr>
            <a:spLocks noChangeArrowheads="1"/>
          </p:cNvSpPr>
          <p:nvPr/>
        </p:nvSpPr>
        <p:spPr bwMode="auto">
          <a:xfrm>
            <a:off x="3348038" y="3068638"/>
            <a:ext cx="215900" cy="144462"/>
          </a:xfrm>
          <a:prstGeom prst="ellipse">
            <a:avLst/>
          </a:prstGeom>
          <a:solidFill>
            <a:schemeClr val="bg1">
              <a:lumMod val="65000"/>
            </a:schemeClr>
          </a:solidFill>
          <a:ln w="28575" algn="ctr">
            <a:solidFill>
              <a:schemeClr val="tx1"/>
            </a:solidFill>
            <a:round/>
            <a:headEnd/>
            <a:tailEnd/>
          </a:ln>
        </p:spPr>
        <p:txBody>
          <a:bodyPr wrap="none" anchor="ctr"/>
          <a:lstStyle>
            <a:lvl1pPr>
              <a:defRPr sz="3600" b="1">
                <a:solidFill>
                  <a:srgbClr val="FFFF00"/>
                </a:solidFill>
                <a:latin typeface="Comic Sans MS" panose="030F0702030302020204" pitchFamily="66" charset="0"/>
                <a:ea typeface="Gungsuh" pitchFamily="18" charset="-127"/>
              </a:defRPr>
            </a:lvl1pPr>
            <a:lvl2pPr marL="742950" indent="-285750">
              <a:defRPr sz="3600" b="1">
                <a:solidFill>
                  <a:srgbClr val="FFFF00"/>
                </a:solidFill>
                <a:latin typeface="Comic Sans MS" panose="030F0702030302020204" pitchFamily="66" charset="0"/>
                <a:ea typeface="Gungsuh" pitchFamily="18" charset="-127"/>
              </a:defRPr>
            </a:lvl2pPr>
            <a:lvl3pPr marL="1143000" indent="-228600">
              <a:defRPr sz="3600" b="1">
                <a:solidFill>
                  <a:srgbClr val="FFFF00"/>
                </a:solidFill>
                <a:latin typeface="Comic Sans MS" panose="030F0702030302020204" pitchFamily="66" charset="0"/>
                <a:ea typeface="Gungsuh" pitchFamily="18" charset="-127"/>
              </a:defRPr>
            </a:lvl3pPr>
            <a:lvl4pPr marL="1600200" indent="-228600">
              <a:defRPr sz="3600" b="1">
                <a:solidFill>
                  <a:srgbClr val="FFFF00"/>
                </a:solidFill>
                <a:latin typeface="Comic Sans MS" panose="030F0702030302020204" pitchFamily="66" charset="0"/>
                <a:ea typeface="Gungsuh" pitchFamily="18" charset="-127"/>
              </a:defRPr>
            </a:lvl4pPr>
            <a:lvl5pPr marL="2057400" indent="-228600">
              <a:defRPr sz="3600" b="1">
                <a:solidFill>
                  <a:srgbClr val="FFFF00"/>
                </a:solidFill>
                <a:latin typeface="Comic Sans MS" panose="030F0702030302020204" pitchFamily="66" charset="0"/>
                <a:ea typeface="Gungsuh" pitchFamily="18" charset="-127"/>
              </a:defRPr>
            </a:lvl5pPr>
            <a:lvl6pPr marL="2514600" indent="-228600" algn="ctr" eaLnBrk="0" fontAlgn="base" hangingPunct="0">
              <a:lnSpc>
                <a:spcPct val="145000"/>
              </a:lnSpc>
              <a:spcBef>
                <a:spcPct val="0"/>
              </a:spcBef>
              <a:spcAft>
                <a:spcPct val="0"/>
              </a:spcAft>
              <a:defRPr sz="3600" b="1">
                <a:solidFill>
                  <a:srgbClr val="FFFF00"/>
                </a:solidFill>
                <a:latin typeface="Comic Sans MS" panose="030F0702030302020204" pitchFamily="66" charset="0"/>
                <a:ea typeface="Gungsuh" pitchFamily="18" charset="-127"/>
              </a:defRPr>
            </a:lvl6pPr>
            <a:lvl7pPr marL="2971800" indent="-228600" algn="ctr" eaLnBrk="0" fontAlgn="base" hangingPunct="0">
              <a:lnSpc>
                <a:spcPct val="145000"/>
              </a:lnSpc>
              <a:spcBef>
                <a:spcPct val="0"/>
              </a:spcBef>
              <a:spcAft>
                <a:spcPct val="0"/>
              </a:spcAft>
              <a:defRPr sz="3600" b="1">
                <a:solidFill>
                  <a:srgbClr val="FFFF00"/>
                </a:solidFill>
                <a:latin typeface="Comic Sans MS" panose="030F0702030302020204" pitchFamily="66" charset="0"/>
                <a:ea typeface="Gungsuh" pitchFamily="18" charset="-127"/>
              </a:defRPr>
            </a:lvl7pPr>
            <a:lvl8pPr marL="3429000" indent="-228600" algn="ctr" eaLnBrk="0" fontAlgn="base" hangingPunct="0">
              <a:lnSpc>
                <a:spcPct val="145000"/>
              </a:lnSpc>
              <a:spcBef>
                <a:spcPct val="0"/>
              </a:spcBef>
              <a:spcAft>
                <a:spcPct val="0"/>
              </a:spcAft>
              <a:defRPr sz="3600" b="1">
                <a:solidFill>
                  <a:srgbClr val="FFFF00"/>
                </a:solidFill>
                <a:latin typeface="Comic Sans MS" panose="030F0702030302020204" pitchFamily="66" charset="0"/>
                <a:ea typeface="Gungsuh" pitchFamily="18" charset="-127"/>
              </a:defRPr>
            </a:lvl8pPr>
            <a:lvl9pPr marL="3886200" indent="-228600" algn="ctr" eaLnBrk="0" fontAlgn="base" hangingPunct="0">
              <a:lnSpc>
                <a:spcPct val="145000"/>
              </a:lnSpc>
              <a:spcBef>
                <a:spcPct val="0"/>
              </a:spcBef>
              <a:spcAft>
                <a:spcPct val="0"/>
              </a:spcAft>
              <a:defRPr sz="3600" b="1">
                <a:solidFill>
                  <a:srgbClr val="FFFF00"/>
                </a:solidFill>
                <a:latin typeface="Comic Sans MS" panose="030F0702030302020204" pitchFamily="66" charset="0"/>
                <a:ea typeface="Gungsuh" pitchFamily="18" charset="-127"/>
              </a:defRPr>
            </a:lvl9pPr>
          </a:lstStyle>
          <a:p>
            <a:endParaRPr lang="en-US" altLang="en-US">
              <a:solidFill>
                <a:schemeClr val="tx1"/>
              </a:solidFill>
            </a:endParaRPr>
          </a:p>
        </p:txBody>
      </p:sp>
      <p:sp>
        <p:nvSpPr>
          <p:cNvPr id="497669" name="Line 5"/>
          <p:cNvSpPr>
            <a:spLocks noChangeShapeType="1"/>
          </p:cNvSpPr>
          <p:nvPr/>
        </p:nvSpPr>
        <p:spPr bwMode="auto">
          <a:xfrm flipV="1">
            <a:off x="3563938" y="2924175"/>
            <a:ext cx="431800" cy="217488"/>
          </a:xfrm>
          <a:prstGeom prst="line">
            <a:avLst/>
          </a:prstGeom>
          <a:noFill/>
          <a:ln w="762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solidFill>
                <a:schemeClr val="tx1"/>
              </a:solidFill>
            </a:endParaRPr>
          </a:p>
        </p:txBody>
      </p:sp>
      <p:sp>
        <p:nvSpPr>
          <p:cNvPr id="497670" name="Oval 6"/>
          <p:cNvSpPr>
            <a:spLocks noChangeArrowheads="1"/>
          </p:cNvSpPr>
          <p:nvPr/>
        </p:nvSpPr>
        <p:spPr bwMode="auto">
          <a:xfrm>
            <a:off x="3995738" y="2852738"/>
            <a:ext cx="215900" cy="144462"/>
          </a:xfrm>
          <a:prstGeom prst="ellipse">
            <a:avLst/>
          </a:prstGeom>
          <a:solidFill>
            <a:schemeClr val="bg1">
              <a:lumMod val="65000"/>
            </a:schemeClr>
          </a:solidFill>
          <a:ln w="9525" algn="ctr">
            <a:solidFill>
              <a:schemeClr val="tx1"/>
            </a:solidFill>
            <a:round/>
            <a:headEnd/>
            <a:tailEnd/>
          </a:ln>
        </p:spPr>
        <p:txBody>
          <a:bodyPr wrap="none" anchor="ctr"/>
          <a:lstStyle>
            <a:lvl1pPr>
              <a:defRPr sz="3600" b="1">
                <a:solidFill>
                  <a:srgbClr val="FFFF00"/>
                </a:solidFill>
                <a:latin typeface="Comic Sans MS" panose="030F0702030302020204" pitchFamily="66" charset="0"/>
                <a:ea typeface="Gungsuh" pitchFamily="18" charset="-127"/>
              </a:defRPr>
            </a:lvl1pPr>
            <a:lvl2pPr marL="742950" indent="-285750">
              <a:defRPr sz="3600" b="1">
                <a:solidFill>
                  <a:srgbClr val="FFFF00"/>
                </a:solidFill>
                <a:latin typeface="Comic Sans MS" panose="030F0702030302020204" pitchFamily="66" charset="0"/>
                <a:ea typeface="Gungsuh" pitchFamily="18" charset="-127"/>
              </a:defRPr>
            </a:lvl2pPr>
            <a:lvl3pPr marL="1143000" indent="-228600">
              <a:defRPr sz="3600" b="1">
                <a:solidFill>
                  <a:srgbClr val="FFFF00"/>
                </a:solidFill>
                <a:latin typeface="Comic Sans MS" panose="030F0702030302020204" pitchFamily="66" charset="0"/>
                <a:ea typeface="Gungsuh" pitchFamily="18" charset="-127"/>
              </a:defRPr>
            </a:lvl3pPr>
            <a:lvl4pPr marL="1600200" indent="-228600">
              <a:defRPr sz="3600" b="1">
                <a:solidFill>
                  <a:srgbClr val="FFFF00"/>
                </a:solidFill>
                <a:latin typeface="Comic Sans MS" panose="030F0702030302020204" pitchFamily="66" charset="0"/>
                <a:ea typeface="Gungsuh" pitchFamily="18" charset="-127"/>
              </a:defRPr>
            </a:lvl4pPr>
            <a:lvl5pPr marL="2057400" indent="-228600">
              <a:defRPr sz="3600" b="1">
                <a:solidFill>
                  <a:srgbClr val="FFFF00"/>
                </a:solidFill>
                <a:latin typeface="Comic Sans MS" panose="030F0702030302020204" pitchFamily="66" charset="0"/>
                <a:ea typeface="Gungsuh" pitchFamily="18" charset="-127"/>
              </a:defRPr>
            </a:lvl5pPr>
            <a:lvl6pPr marL="2514600" indent="-228600" algn="ctr" eaLnBrk="0" fontAlgn="base" hangingPunct="0">
              <a:lnSpc>
                <a:spcPct val="145000"/>
              </a:lnSpc>
              <a:spcBef>
                <a:spcPct val="0"/>
              </a:spcBef>
              <a:spcAft>
                <a:spcPct val="0"/>
              </a:spcAft>
              <a:defRPr sz="3600" b="1">
                <a:solidFill>
                  <a:srgbClr val="FFFF00"/>
                </a:solidFill>
                <a:latin typeface="Comic Sans MS" panose="030F0702030302020204" pitchFamily="66" charset="0"/>
                <a:ea typeface="Gungsuh" pitchFamily="18" charset="-127"/>
              </a:defRPr>
            </a:lvl6pPr>
            <a:lvl7pPr marL="2971800" indent="-228600" algn="ctr" eaLnBrk="0" fontAlgn="base" hangingPunct="0">
              <a:lnSpc>
                <a:spcPct val="145000"/>
              </a:lnSpc>
              <a:spcBef>
                <a:spcPct val="0"/>
              </a:spcBef>
              <a:spcAft>
                <a:spcPct val="0"/>
              </a:spcAft>
              <a:defRPr sz="3600" b="1">
                <a:solidFill>
                  <a:srgbClr val="FFFF00"/>
                </a:solidFill>
                <a:latin typeface="Comic Sans MS" panose="030F0702030302020204" pitchFamily="66" charset="0"/>
                <a:ea typeface="Gungsuh" pitchFamily="18" charset="-127"/>
              </a:defRPr>
            </a:lvl7pPr>
            <a:lvl8pPr marL="3429000" indent="-228600" algn="ctr" eaLnBrk="0" fontAlgn="base" hangingPunct="0">
              <a:lnSpc>
                <a:spcPct val="145000"/>
              </a:lnSpc>
              <a:spcBef>
                <a:spcPct val="0"/>
              </a:spcBef>
              <a:spcAft>
                <a:spcPct val="0"/>
              </a:spcAft>
              <a:defRPr sz="3600" b="1">
                <a:solidFill>
                  <a:srgbClr val="FFFF00"/>
                </a:solidFill>
                <a:latin typeface="Comic Sans MS" panose="030F0702030302020204" pitchFamily="66" charset="0"/>
                <a:ea typeface="Gungsuh" pitchFamily="18" charset="-127"/>
              </a:defRPr>
            </a:lvl8pPr>
            <a:lvl9pPr marL="3886200" indent="-228600" algn="ctr" eaLnBrk="0" fontAlgn="base" hangingPunct="0">
              <a:lnSpc>
                <a:spcPct val="145000"/>
              </a:lnSpc>
              <a:spcBef>
                <a:spcPct val="0"/>
              </a:spcBef>
              <a:spcAft>
                <a:spcPct val="0"/>
              </a:spcAft>
              <a:defRPr sz="3600" b="1">
                <a:solidFill>
                  <a:srgbClr val="FFFF00"/>
                </a:solidFill>
                <a:latin typeface="Comic Sans MS" panose="030F0702030302020204" pitchFamily="66" charset="0"/>
                <a:ea typeface="Gungsuh" pitchFamily="18" charset="-127"/>
              </a:defRPr>
            </a:lvl9pPr>
          </a:lstStyle>
          <a:p>
            <a:endParaRPr lang="en-US" altLang="en-US">
              <a:solidFill>
                <a:schemeClr val="tx1"/>
              </a:solidFill>
            </a:endParaRPr>
          </a:p>
        </p:txBody>
      </p:sp>
      <p:sp>
        <p:nvSpPr>
          <p:cNvPr id="497671" name="Oval 7"/>
          <p:cNvSpPr>
            <a:spLocks noChangeArrowheads="1"/>
          </p:cNvSpPr>
          <p:nvPr/>
        </p:nvSpPr>
        <p:spPr bwMode="auto">
          <a:xfrm>
            <a:off x="5076825" y="3141663"/>
            <a:ext cx="215900" cy="144462"/>
          </a:xfrm>
          <a:prstGeom prst="ellipse">
            <a:avLst/>
          </a:prstGeom>
          <a:solidFill>
            <a:schemeClr val="bg1">
              <a:lumMod val="65000"/>
            </a:schemeClr>
          </a:solidFill>
          <a:ln w="28575" algn="ctr">
            <a:solidFill>
              <a:schemeClr val="tx1"/>
            </a:solidFill>
            <a:round/>
            <a:headEnd/>
            <a:tailEnd/>
          </a:ln>
        </p:spPr>
        <p:txBody>
          <a:bodyPr wrap="none" anchor="ctr"/>
          <a:lstStyle>
            <a:lvl1pPr>
              <a:defRPr sz="3600" b="1">
                <a:solidFill>
                  <a:srgbClr val="FFFF00"/>
                </a:solidFill>
                <a:latin typeface="Comic Sans MS" panose="030F0702030302020204" pitchFamily="66" charset="0"/>
                <a:ea typeface="Gungsuh" pitchFamily="18" charset="-127"/>
              </a:defRPr>
            </a:lvl1pPr>
            <a:lvl2pPr marL="742950" indent="-285750">
              <a:defRPr sz="3600" b="1">
                <a:solidFill>
                  <a:srgbClr val="FFFF00"/>
                </a:solidFill>
                <a:latin typeface="Comic Sans MS" panose="030F0702030302020204" pitchFamily="66" charset="0"/>
                <a:ea typeface="Gungsuh" pitchFamily="18" charset="-127"/>
              </a:defRPr>
            </a:lvl2pPr>
            <a:lvl3pPr marL="1143000" indent="-228600">
              <a:defRPr sz="3600" b="1">
                <a:solidFill>
                  <a:srgbClr val="FFFF00"/>
                </a:solidFill>
                <a:latin typeface="Comic Sans MS" panose="030F0702030302020204" pitchFamily="66" charset="0"/>
                <a:ea typeface="Gungsuh" pitchFamily="18" charset="-127"/>
              </a:defRPr>
            </a:lvl3pPr>
            <a:lvl4pPr marL="1600200" indent="-228600">
              <a:defRPr sz="3600" b="1">
                <a:solidFill>
                  <a:srgbClr val="FFFF00"/>
                </a:solidFill>
                <a:latin typeface="Comic Sans MS" panose="030F0702030302020204" pitchFamily="66" charset="0"/>
                <a:ea typeface="Gungsuh" pitchFamily="18" charset="-127"/>
              </a:defRPr>
            </a:lvl4pPr>
            <a:lvl5pPr marL="2057400" indent="-228600">
              <a:defRPr sz="3600" b="1">
                <a:solidFill>
                  <a:srgbClr val="FFFF00"/>
                </a:solidFill>
                <a:latin typeface="Comic Sans MS" panose="030F0702030302020204" pitchFamily="66" charset="0"/>
                <a:ea typeface="Gungsuh" pitchFamily="18" charset="-127"/>
              </a:defRPr>
            </a:lvl5pPr>
            <a:lvl6pPr marL="2514600" indent="-228600" algn="ctr" eaLnBrk="0" fontAlgn="base" hangingPunct="0">
              <a:lnSpc>
                <a:spcPct val="145000"/>
              </a:lnSpc>
              <a:spcBef>
                <a:spcPct val="0"/>
              </a:spcBef>
              <a:spcAft>
                <a:spcPct val="0"/>
              </a:spcAft>
              <a:defRPr sz="3600" b="1">
                <a:solidFill>
                  <a:srgbClr val="FFFF00"/>
                </a:solidFill>
                <a:latin typeface="Comic Sans MS" panose="030F0702030302020204" pitchFamily="66" charset="0"/>
                <a:ea typeface="Gungsuh" pitchFamily="18" charset="-127"/>
              </a:defRPr>
            </a:lvl6pPr>
            <a:lvl7pPr marL="2971800" indent="-228600" algn="ctr" eaLnBrk="0" fontAlgn="base" hangingPunct="0">
              <a:lnSpc>
                <a:spcPct val="145000"/>
              </a:lnSpc>
              <a:spcBef>
                <a:spcPct val="0"/>
              </a:spcBef>
              <a:spcAft>
                <a:spcPct val="0"/>
              </a:spcAft>
              <a:defRPr sz="3600" b="1">
                <a:solidFill>
                  <a:srgbClr val="FFFF00"/>
                </a:solidFill>
                <a:latin typeface="Comic Sans MS" panose="030F0702030302020204" pitchFamily="66" charset="0"/>
                <a:ea typeface="Gungsuh" pitchFamily="18" charset="-127"/>
              </a:defRPr>
            </a:lvl7pPr>
            <a:lvl8pPr marL="3429000" indent="-228600" algn="ctr" eaLnBrk="0" fontAlgn="base" hangingPunct="0">
              <a:lnSpc>
                <a:spcPct val="145000"/>
              </a:lnSpc>
              <a:spcBef>
                <a:spcPct val="0"/>
              </a:spcBef>
              <a:spcAft>
                <a:spcPct val="0"/>
              </a:spcAft>
              <a:defRPr sz="3600" b="1">
                <a:solidFill>
                  <a:srgbClr val="FFFF00"/>
                </a:solidFill>
                <a:latin typeface="Comic Sans MS" panose="030F0702030302020204" pitchFamily="66" charset="0"/>
                <a:ea typeface="Gungsuh" pitchFamily="18" charset="-127"/>
              </a:defRPr>
            </a:lvl8pPr>
            <a:lvl9pPr marL="3886200" indent="-228600" algn="ctr" eaLnBrk="0" fontAlgn="base" hangingPunct="0">
              <a:lnSpc>
                <a:spcPct val="145000"/>
              </a:lnSpc>
              <a:spcBef>
                <a:spcPct val="0"/>
              </a:spcBef>
              <a:spcAft>
                <a:spcPct val="0"/>
              </a:spcAft>
              <a:defRPr sz="3600" b="1">
                <a:solidFill>
                  <a:srgbClr val="FFFF00"/>
                </a:solidFill>
                <a:latin typeface="Comic Sans MS" panose="030F0702030302020204" pitchFamily="66" charset="0"/>
                <a:ea typeface="Gungsuh" pitchFamily="18" charset="-127"/>
              </a:defRPr>
            </a:lvl9pPr>
          </a:lstStyle>
          <a:p>
            <a:endParaRPr lang="en-US" altLang="en-US">
              <a:solidFill>
                <a:schemeClr val="tx1"/>
              </a:solidFill>
            </a:endParaRPr>
          </a:p>
        </p:txBody>
      </p:sp>
      <p:sp>
        <p:nvSpPr>
          <p:cNvPr id="497672" name="Line 8"/>
          <p:cNvSpPr>
            <a:spLocks noChangeShapeType="1"/>
          </p:cNvSpPr>
          <p:nvPr/>
        </p:nvSpPr>
        <p:spPr bwMode="auto">
          <a:xfrm flipV="1">
            <a:off x="4859338" y="3213100"/>
            <a:ext cx="288925" cy="144463"/>
          </a:xfrm>
          <a:prstGeom prst="line">
            <a:avLst/>
          </a:prstGeom>
          <a:noFill/>
          <a:ln w="762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solidFill>
                <a:schemeClr val="tx1"/>
              </a:solidFill>
            </a:endParaRPr>
          </a:p>
        </p:txBody>
      </p:sp>
      <p:sp>
        <p:nvSpPr>
          <p:cNvPr id="497673" name="Oval 9"/>
          <p:cNvSpPr>
            <a:spLocks noChangeArrowheads="1"/>
          </p:cNvSpPr>
          <p:nvPr/>
        </p:nvSpPr>
        <p:spPr bwMode="auto">
          <a:xfrm>
            <a:off x="4643438" y="3284538"/>
            <a:ext cx="215900" cy="144462"/>
          </a:xfrm>
          <a:prstGeom prst="ellipse">
            <a:avLst/>
          </a:prstGeom>
          <a:solidFill>
            <a:schemeClr val="bg1">
              <a:lumMod val="65000"/>
            </a:schemeClr>
          </a:solidFill>
          <a:ln w="28575" algn="ctr">
            <a:solidFill>
              <a:schemeClr val="tx1"/>
            </a:solidFill>
            <a:round/>
            <a:headEnd/>
            <a:tailEnd/>
          </a:ln>
        </p:spPr>
        <p:txBody>
          <a:bodyPr wrap="none" anchor="ctr"/>
          <a:lstStyle>
            <a:lvl1pPr>
              <a:defRPr sz="3600" b="1">
                <a:solidFill>
                  <a:srgbClr val="FFFF00"/>
                </a:solidFill>
                <a:latin typeface="Comic Sans MS" panose="030F0702030302020204" pitchFamily="66" charset="0"/>
                <a:ea typeface="Gungsuh" pitchFamily="18" charset="-127"/>
              </a:defRPr>
            </a:lvl1pPr>
            <a:lvl2pPr marL="742950" indent="-285750">
              <a:defRPr sz="3600" b="1">
                <a:solidFill>
                  <a:srgbClr val="FFFF00"/>
                </a:solidFill>
                <a:latin typeface="Comic Sans MS" panose="030F0702030302020204" pitchFamily="66" charset="0"/>
                <a:ea typeface="Gungsuh" pitchFamily="18" charset="-127"/>
              </a:defRPr>
            </a:lvl2pPr>
            <a:lvl3pPr marL="1143000" indent="-228600">
              <a:defRPr sz="3600" b="1">
                <a:solidFill>
                  <a:srgbClr val="FFFF00"/>
                </a:solidFill>
                <a:latin typeface="Comic Sans MS" panose="030F0702030302020204" pitchFamily="66" charset="0"/>
                <a:ea typeface="Gungsuh" pitchFamily="18" charset="-127"/>
              </a:defRPr>
            </a:lvl3pPr>
            <a:lvl4pPr marL="1600200" indent="-228600">
              <a:defRPr sz="3600" b="1">
                <a:solidFill>
                  <a:srgbClr val="FFFF00"/>
                </a:solidFill>
                <a:latin typeface="Comic Sans MS" panose="030F0702030302020204" pitchFamily="66" charset="0"/>
                <a:ea typeface="Gungsuh" pitchFamily="18" charset="-127"/>
              </a:defRPr>
            </a:lvl4pPr>
            <a:lvl5pPr marL="2057400" indent="-228600">
              <a:defRPr sz="3600" b="1">
                <a:solidFill>
                  <a:srgbClr val="FFFF00"/>
                </a:solidFill>
                <a:latin typeface="Comic Sans MS" panose="030F0702030302020204" pitchFamily="66" charset="0"/>
                <a:ea typeface="Gungsuh" pitchFamily="18" charset="-127"/>
              </a:defRPr>
            </a:lvl5pPr>
            <a:lvl6pPr marL="2514600" indent="-228600" algn="ctr" eaLnBrk="0" fontAlgn="base" hangingPunct="0">
              <a:lnSpc>
                <a:spcPct val="145000"/>
              </a:lnSpc>
              <a:spcBef>
                <a:spcPct val="0"/>
              </a:spcBef>
              <a:spcAft>
                <a:spcPct val="0"/>
              </a:spcAft>
              <a:defRPr sz="3600" b="1">
                <a:solidFill>
                  <a:srgbClr val="FFFF00"/>
                </a:solidFill>
                <a:latin typeface="Comic Sans MS" panose="030F0702030302020204" pitchFamily="66" charset="0"/>
                <a:ea typeface="Gungsuh" pitchFamily="18" charset="-127"/>
              </a:defRPr>
            </a:lvl6pPr>
            <a:lvl7pPr marL="2971800" indent="-228600" algn="ctr" eaLnBrk="0" fontAlgn="base" hangingPunct="0">
              <a:lnSpc>
                <a:spcPct val="145000"/>
              </a:lnSpc>
              <a:spcBef>
                <a:spcPct val="0"/>
              </a:spcBef>
              <a:spcAft>
                <a:spcPct val="0"/>
              </a:spcAft>
              <a:defRPr sz="3600" b="1">
                <a:solidFill>
                  <a:srgbClr val="FFFF00"/>
                </a:solidFill>
                <a:latin typeface="Comic Sans MS" panose="030F0702030302020204" pitchFamily="66" charset="0"/>
                <a:ea typeface="Gungsuh" pitchFamily="18" charset="-127"/>
              </a:defRPr>
            </a:lvl7pPr>
            <a:lvl8pPr marL="3429000" indent="-228600" algn="ctr" eaLnBrk="0" fontAlgn="base" hangingPunct="0">
              <a:lnSpc>
                <a:spcPct val="145000"/>
              </a:lnSpc>
              <a:spcBef>
                <a:spcPct val="0"/>
              </a:spcBef>
              <a:spcAft>
                <a:spcPct val="0"/>
              </a:spcAft>
              <a:defRPr sz="3600" b="1">
                <a:solidFill>
                  <a:srgbClr val="FFFF00"/>
                </a:solidFill>
                <a:latin typeface="Comic Sans MS" panose="030F0702030302020204" pitchFamily="66" charset="0"/>
                <a:ea typeface="Gungsuh" pitchFamily="18" charset="-127"/>
              </a:defRPr>
            </a:lvl8pPr>
            <a:lvl9pPr marL="3886200" indent="-228600" algn="ctr" eaLnBrk="0" fontAlgn="base" hangingPunct="0">
              <a:lnSpc>
                <a:spcPct val="145000"/>
              </a:lnSpc>
              <a:spcBef>
                <a:spcPct val="0"/>
              </a:spcBef>
              <a:spcAft>
                <a:spcPct val="0"/>
              </a:spcAft>
              <a:defRPr sz="3600" b="1">
                <a:solidFill>
                  <a:srgbClr val="FFFF00"/>
                </a:solidFill>
                <a:latin typeface="Comic Sans MS" panose="030F0702030302020204" pitchFamily="66" charset="0"/>
                <a:ea typeface="Gungsuh" pitchFamily="18" charset="-127"/>
              </a:defRPr>
            </a:lvl9pPr>
          </a:lstStyle>
          <a:p>
            <a:endParaRPr lang="en-US" altLang="en-US">
              <a:solidFill>
                <a:schemeClr val="tx1"/>
              </a:solidFill>
            </a:endParaRPr>
          </a:p>
        </p:txBody>
      </p:sp>
      <p:sp>
        <p:nvSpPr>
          <p:cNvPr id="497674" name="Freeform 10"/>
          <p:cNvSpPr>
            <a:spLocks/>
          </p:cNvSpPr>
          <p:nvPr/>
        </p:nvSpPr>
        <p:spPr bwMode="auto">
          <a:xfrm>
            <a:off x="5383213" y="765175"/>
            <a:ext cx="1801812" cy="2506663"/>
          </a:xfrm>
          <a:custGeom>
            <a:avLst/>
            <a:gdLst/>
            <a:ahLst/>
            <a:cxnLst>
              <a:cxn ang="0">
                <a:pos x="905" y="13"/>
              </a:cxn>
              <a:cxn ang="0">
                <a:pos x="980" y="118"/>
              </a:cxn>
              <a:cxn ang="0">
                <a:pos x="1040" y="247"/>
              </a:cxn>
              <a:cxn ang="0">
                <a:pos x="1073" y="325"/>
              </a:cxn>
              <a:cxn ang="0">
                <a:pos x="1091" y="352"/>
              </a:cxn>
              <a:cxn ang="0">
                <a:pos x="1130" y="610"/>
              </a:cxn>
              <a:cxn ang="0">
                <a:pos x="1130" y="808"/>
              </a:cxn>
              <a:cxn ang="0">
                <a:pos x="1094" y="994"/>
              </a:cxn>
              <a:cxn ang="0">
                <a:pos x="1031" y="1147"/>
              </a:cxn>
              <a:cxn ang="0">
                <a:pos x="1022" y="1165"/>
              </a:cxn>
              <a:cxn ang="0">
                <a:pos x="1015" y="1168"/>
              </a:cxn>
              <a:cxn ang="0">
                <a:pos x="977" y="1228"/>
              </a:cxn>
              <a:cxn ang="0">
                <a:pos x="959" y="1264"/>
              </a:cxn>
              <a:cxn ang="0">
                <a:pos x="947" y="1273"/>
              </a:cxn>
              <a:cxn ang="0">
                <a:pos x="950" y="1276"/>
              </a:cxn>
              <a:cxn ang="0">
                <a:pos x="911" y="1330"/>
              </a:cxn>
              <a:cxn ang="0">
                <a:pos x="839" y="1417"/>
              </a:cxn>
              <a:cxn ang="0">
                <a:pos x="810" y="1447"/>
              </a:cxn>
              <a:cxn ang="0">
                <a:pos x="768" y="1478"/>
              </a:cxn>
              <a:cxn ang="0">
                <a:pos x="635" y="1543"/>
              </a:cxn>
              <a:cxn ang="0">
                <a:pos x="437" y="1564"/>
              </a:cxn>
              <a:cxn ang="0">
                <a:pos x="418" y="1560"/>
              </a:cxn>
              <a:cxn ang="0">
                <a:pos x="370" y="1542"/>
              </a:cxn>
              <a:cxn ang="0">
                <a:pos x="326" y="1513"/>
              </a:cxn>
              <a:cxn ang="0">
                <a:pos x="289" y="1486"/>
              </a:cxn>
              <a:cxn ang="0">
                <a:pos x="275" y="1479"/>
              </a:cxn>
              <a:cxn ang="0">
                <a:pos x="254" y="1459"/>
              </a:cxn>
              <a:cxn ang="0">
                <a:pos x="227" y="1435"/>
              </a:cxn>
              <a:cxn ang="0">
                <a:pos x="170" y="1375"/>
              </a:cxn>
              <a:cxn ang="0">
                <a:pos x="154" y="1351"/>
              </a:cxn>
              <a:cxn ang="0">
                <a:pos x="145" y="1334"/>
              </a:cxn>
              <a:cxn ang="0">
                <a:pos x="89" y="1214"/>
              </a:cxn>
              <a:cxn ang="0">
                <a:pos x="35" y="1060"/>
              </a:cxn>
              <a:cxn ang="0">
                <a:pos x="11" y="946"/>
              </a:cxn>
              <a:cxn ang="0">
                <a:pos x="11" y="757"/>
              </a:cxn>
              <a:cxn ang="0">
                <a:pos x="77" y="484"/>
              </a:cxn>
              <a:cxn ang="0">
                <a:pos x="131" y="304"/>
              </a:cxn>
              <a:cxn ang="0">
                <a:pos x="309" y="0"/>
              </a:cxn>
            </a:cxnLst>
            <a:rect l="0" t="0" r="r" b="b"/>
            <a:pathLst>
              <a:path w="1135" h="1579">
                <a:moveTo>
                  <a:pt x="905" y="13"/>
                </a:moveTo>
                <a:cubicBezTo>
                  <a:pt x="959" y="41"/>
                  <a:pt x="926" y="90"/>
                  <a:pt x="980" y="118"/>
                </a:cubicBezTo>
                <a:cubicBezTo>
                  <a:pt x="1021" y="215"/>
                  <a:pt x="994" y="157"/>
                  <a:pt x="1040" y="247"/>
                </a:cubicBezTo>
                <a:cubicBezTo>
                  <a:pt x="1070" y="307"/>
                  <a:pt x="1039" y="267"/>
                  <a:pt x="1073" y="325"/>
                </a:cubicBezTo>
                <a:cubicBezTo>
                  <a:pt x="1084" y="391"/>
                  <a:pt x="1074" y="288"/>
                  <a:pt x="1091" y="352"/>
                </a:cubicBezTo>
                <a:cubicBezTo>
                  <a:pt x="1109" y="427"/>
                  <a:pt x="1125" y="531"/>
                  <a:pt x="1130" y="610"/>
                </a:cubicBezTo>
                <a:cubicBezTo>
                  <a:pt x="1129" y="667"/>
                  <a:pt x="1135" y="751"/>
                  <a:pt x="1130" y="808"/>
                </a:cubicBezTo>
                <a:cubicBezTo>
                  <a:pt x="1124" y="874"/>
                  <a:pt x="1108" y="928"/>
                  <a:pt x="1094" y="994"/>
                </a:cubicBezTo>
                <a:cubicBezTo>
                  <a:pt x="1072" y="1059"/>
                  <a:pt x="1040" y="1120"/>
                  <a:pt x="1031" y="1147"/>
                </a:cubicBezTo>
                <a:cubicBezTo>
                  <a:pt x="1019" y="1175"/>
                  <a:pt x="1025" y="1162"/>
                  <a:pt x="1022" y="1165"/>
                </a:cubicBezTo>
                <a:cubicBezTo>
                  <a:pt x="965" y="1169"/>
                  <a:pt x="1023" y="1158"/>
                  <a:pt x="1015" y="1168"/>
                </a:cubicBezTo>
                <a:cubicBezTo>
                  <a:pt x="1007" y="1178"/>
                  <a:pt x="986" y="1212"/>
                  <a:pt x="977" y="1228"/>
                </a:cubicBezTo>
                <a:cubicBezTo>
                  <a:pt x="966" y="1228"/>
                  <a:pt x="964" y="1256"/>
                  <a:pt x="959" y="1264"/>
                </a:cubicBezTo>
                <a:cubicBezTo>
                  <a:pt x="954" y="1272"/>
                  <a:pt x="948" y="1271"/>
                  <a:pt x="947" y="1273"/>
                </a:cubicBezTo>
                <a:cubicBezTo>
                  <a:pt x="925" y="1237"/>
                  <a:pt x="950" y="1276"/>
                  <a:pt x="950" y="1276"/>
                </a:cubicBezTo>
                <a:cubicBezTo>
                  <a:pt x="943" y="1282"/>
                  <a:pt x="929" y="1307"/>
                  <a:pt x="911" y="1330"/>
                </a:cubicBezTo>
                <a:cubicBezTo>
                  <a:pt x="893" y="1353"/>
                  <a:pt x="856" y="1398"/>
                  <a:pt x="839" y="1417"/>
                </a:cubicBezTo>
                <a:cubicBezTo>
                  <a:pt x="822" y="1436"/>
                  <a:pt x="822" y="1437"/>
                  <a:pt x="810" y="1447"/>
                </a:cubicBezTo>
                <a:cubicBezTo>
                  <a:pt x="793" y="1449"/>
                  <a:pt x="783" y="1471"/>
                  <a:pt x="768" y="1478"/>
                </a:cubicBezTo>
                <a:cubicBezTo>
                  <a:pt x="722" y="1499"/>
                  <a:pt x="682" y="1529"/>
                  <a:pt x="635" y="1543"/>
                </a:cubicBezTo>
                <a:cubicBezTo>
                  <a:pt x="569" y="1579"/>
                  <a:pt x="554" y="1568"/>
                  <a:pt x="437" y="1564"/>
                </a:cubicBezTo>
                <a:cubicBezTo>
                  <a:pt x="389" y="1540"/>
                  <a:pt x="429" y="1564"/>
                  <a:pt x="418" y="1560"/>
                </a:cubicBezTo>
                <a:cubicBezTo>
                  <a:pt x="407" y="1556"/>
                  <a:pt x="385" y="1550"/>
                  <a:pt x="370" y="1542"/>
                </a:cubicBezTo>
                <a:cubicBezTo>
                  <a:pt x="355" y="1534"/>
                  <a:pt x="339" y="1522"/>
                  <a:pt x="326" y="1513"/>
                </a:cubicBezTo>
                <a:cubicBezTo>
                  <a:pt x="313" y="1504"/>
                  <a:pt x="297" y="1492"/>
                  <a:pt x="289" y="1486"/>
                </a:cubicBezTo>
                <a:cubicBezTo>
                  <a:pt x="281" y="1480"/>
                  <a:pt x="281" y="1483"/>
                  <a:pt x="275" y="1479"/>
                </a:cubicBezTo>
                <a:cubicBezTo>
                  <a:pt x="255" y="1466"/>
                  <a:pt x="262" y="1466"/>
                  <a:pt x="254" y="1459"/>
                </a:cubicBezTo>
                <a:cubicBezTo>
                  <a:pt x="246" y="1452"/>
                  <a:pt x="241" y="1449"/>
                  <a:pt x="227" y="1435"/>
                </a:cubicBezTo>
                <a:cubicBezTo>
                  <a:pt x="220" y="1418"/>
                  <a:pt x="170" y="1375"/>
                  <a:pt x="170" y="1375"/>
                </a:cubicBezTo>
                <a:cubicBezTo>
                  <a:pt x="162" y="1365"/>
                  <a:pt x="158" y="1358"/>
                  <a:pt x="154" y="1351"/>
                </a:cubicBezTo>
                <a:cubicBezTo>
                  <a:pt x="150" y="1344"/>
                  <a:pt x="156" y="1357"/>
                  <a:pt x="145" y="1334"/>
                </a:cubicBezTo>
                <a:cubicBezTo>
                  <a:pt x="134" y="1305"/>
                  <a:pt x="100" y="1243"/>
                  <a:pt x="89" y="1214"/>
                </a:cubicBezTo>
                <a:cubicBezTo>
                  <a:pt x="74" y="1167"/>
                  <a:pt x="44" y="1103"/>
                  <a:pt x="35" y="1060"/>
                </a:cubicBezTo>
                <a:cubicBezTo>
                  <a:pt x="22" y="1015"/>
                  <a:pt x="15" y="996"/>
                  <a:pt x="11" y="946"/>
                </a:cubicBezTo>
                <a:cubicBezTo>
                  <a:pt x="3" y="877"/>
                  <a:pt x="0" y="834"/>
                  <a:pt x="11" y="757"/>
                </a:cubicBezTo>
                <a:cubicBezTo>
                  <a:pt x="22" y="680"/>
                  <a:pt x="57" y="560"/>
                  <a:pt x="77" y="484"/>
                </a:cubicBezTo>
                <a:cubicBezTo>
                  <a:pt x="84" y="434"/>
                  <a:pt x="114" y="350"/>
                  <a:pt x="131" y="304"/>
                </a:cubicBezTo>
                <a:cubicBezTo>
                  <a:pt x="173" y="185"/>
                  <a:pt x="228" y="84"/>
                  <a:pt x="309" y="0"/>
                </a:cubicBezTo>
              </a:path>
            </a:pathLst>
          </a:custGeom>
          <a:solidFill>
            <a:schemeClr val="bg1">
              <a:lumMod val="65000"/>
            </a:schemeClr>
          </a:solidFill>
          <a:ln w="9525">
            <a:solidFill>
              <a:schemeClr val="tx1"/>
            </a:solidFill>
            <a:round/>
            <a:headEnd/>
            <a:tailEnd/>
          </a:ln>
          <a:effectLst/>
        </p:spPr>
        <p:txBody>
          <a:bodyPr/>
          <a:lstStyle/>
          <a:p>
            <a:pPr>
              <a:defRPr/>
            </a:pPr>
            <a:endParaRPr lang="en-US">
              <a:solidFill>
                <a:schemeClr val="tx1"/>
              </a:solidFill>
            </a:endParaRPr>
          </a:p>
        </p:txBody>
      </p:sp>
      <p:sp>
        <p:nvSpPr>
          <p:cNvPr id="497675" name="Oval 11"/>
          <p:cNvSpPr>
            <a:spLocks noChangeArrowheads="1"/>
          </p:cNvSpPr>
          <p:nvPr/>
        </p:nvSpPr>
        <p:spPr bwMode="auto">
          <a:xfrm>
            <a:off x="5651500" y="2997200"/>
            <a:ext cx="215900" cy="144463"/>
          </a:xfrm>
          <a:prstGeom prst="ellipse">
            <a:avLst/>
          </a:prstGeom>
          <a:solidFill>
            <a:schemeClr val="bg1">
              <a:lumMod val="65000"/>
            </a:schemeClr>
          </a:solidFill>
          <a:ln w="9525" algn="ctr">
            <a:solidFill>
              <a:schemeClr val="tx1"/>
            </a:solidFill>
            <a:round/>
            <a:headEnd/>
            <a:tailEnd/>
          </a:ln>
        </p:spPr>
        <p:txBody>
          <a:bodyPr wrap="none" anchor="ctr"/>
          <a:lstStyle>
            <a:lvl1pPr>
              <a:defRPr sz="3600" b="1">
                <a:solidFill>
                  <a:srgbClr val="FFFF00"/>
                </a:solidFill>
                <a:latin typeface="Comic Sans MS" panose="030F0702030302020204" pitchFamily="66" charset="0"/>
                <a:ea typeface="Gungsuh" pitchFamily="18" charset="-127"/>
              </a:defRPr>
            </a:lvl1pPr>
            <a:lvl2pPr marL="742950" indent="-285750">
              <a:defRPr sz="3600" b="1">
                <a:solidFill>
                  <a:srgbClr val="FFFF00"/>
                </a:solidFill>
                <a:latin typeface="Comic Sans MS" panose="030F0702030302020204" pitchFamily="66" charset="0"/>
                <a:ea typeface="Gungsuh" pitchFamily="18" charset="-127"/>
              </a:defRPr>
            </a:lvl2pPr>
            <a:lvl3pPr marL="1143000" indent="-228600">
              <a:defRPr sz="3600" b="1">
                <a:solidFill>
                  <a:srgbClr val="FFFF00"/>
                </a:solidFill>
                <a:latin typeface="Comic Sans MS" panose="030F0702030302020204" pitchFamily="66" charset="0"/>
                <a:ea typeface="Gungsuh" pitchFamily="18" charset="-127"/>
              </a:defRPr>
            </a:lvl3pPr>
            <a:lvl4pPr marL="1600200" indent="-228600">
              <a:defRPr sz="3600" b="1">
                <a:solidFill>
                  <a:srgbClr val="FFFF00"/>
                </a:solidFill>
                <a:latin typeface="Comic Sans MS" panose="030F0702030302020204" pitchFamily="66" charset="0"/>
                <a:ea typeface="Gungsuh" pitchFamily="18" charset="-127"/>
              </a:defRPr>
            </a:lvl4pPr>
            <a:lvl5pPr marL="2057400" indent="-228600">
              <a:defRPr sz="3600" b="1">
                <a:solidFill>
                  <a:srgbClr val="FFFF00"/>
                </a:solidFill>
                <a:latin typeface="Comic Sans MS" panose="030F0702030302020204" pitchFamily="66" charset="0"/>
                <a:ea typeface="Gungsuh" pitchFamily="18" charset="-127"/>
              </a:defRPr>
            </a:lvl5pPr>
            <a:lvl6pPr marL="2514600" indent="-228600" algn="ctr" eaLnBrk="0" fontAlgn="base" hangingPunct="0">
              <a:lnSpc>
                <a:spcPct val="145000"/>
              </a:lnSpc>
              <a:spcBef>
                <a:spcPct val="0"/>
              </a:spcBef>
              <a:spcAft>
                <a:spcPct val="0"/>
              </a:spcAft>
              <a:defRPr sz="3600" b="1">
                <a:solidFill>
                  <a:srgbClr val="FFFF00"/>
                </a:solidFill>
                <a:latin typeface="Comic Sans MS" panose="030F0702030302020204" pitchFamily="66" charset="0"/>
                <a:ea typeface="Gungsuh" pitchFamily="18" charset="-127"/>
              </a:defRPr>
            </a:lvl6pPr>
            <a:lvl7pPr marL="2971800" indent="-228600" algn="ctr" eaLnBrk="0" fontAlgn="base" hangingPunct="0">
              <a:lnSpc>
                <a:spcPct val="145000"/>
              </a:lnSpc>
              <a:spcBef>
                <a:spcPct val="0"/>
              </a:spcBef>
              <a:spcAft>
                <a:spcPct val="0"/>
              </a:spcAft>
              <a:defRPr sz="3600" b="1">
                <a:solidFill>
                  <a:srgbClr val="FFFF00"/>
                </a:solidFill>
                <a:latin typeface="Comic Sans MS" panose="030F0702030302020204" pitchFamily="66" charset="0"/>
                <a:ea typeface="Gungsuh" pitchFamily="18" charset="-127"/>
              </a:defRPr>
            </a:lvl7pPr>
            <a:lvl8pPr marL="3429000" indent="-228600" algn="ctr" eaLnBrk="0" fontAlgn="base" hangingPunct="0">
              <a:lnSpc>
                <a:spcPct val="145000"/>
              </a:lnSpc>
              <a:spcBef>
                <a:spcPct val="0"/>
              </a:spcBef>
              <a:spcAft>
                <a:spcPct val="0"/>
              </a:spcAft>
              <a:defRPr sz="3600" b="1">
                <a:solidFill>
                  <a:srgbClr val="FFFF00"/>
                </a:solidFill>
                <a:latin typeface="Comic Sans MS" panose="030F0702030302020204" pitchFamily="66" charset="0"/>
                <a:ea typeface="Gungsuh" pitchFamily="18" charset="-127"/>
              </a:defRPr>
            </a:lvl8pPr>
            <a:lvl9pPr marL="3886200" indent="-228600" algn="ctr" eaLnBrk="0" fontAlgn="base" hangingPunct="0">
              <a:lnSpc>
                <a:spcPct val="145000"/>
              </a:lnSpc>
              <a:spcBef>
                <a:spcPct val="0"/>
              </a:spcBef>
              <a:spcAft>
                <a:spcPct val="0"/>
              </a:spcAft>
              <a:defRPr sz="3600" b="1">
                <a:solidFill>
                  <a:srgbClr val="FFFF00"/>
                </a:solidFill>
                <a:latin typeface="Comic Sans MS" panose="030F0702030302020204" pitchFamily="66" charset="0"/>
                <a:ea typeface="Gungsuh" pitchFamily="18" charset="-127"/>
              </a:defRPr>
            </a:lvl9pPr>
          </a:lstStyle>
          <a:p>
            <a:endParaRPr lang="en-US" altLang="en-US">
              <a:solidFill>
                <a:schemeClr val="tx1"/>
              </a:solidFill>
            </a:endParaRPr>
          </a:p>
        </p:txBody>
      </p:sp>
      <p:sp>
        <p:nvSpPr>
          <p:cNvPr id="497676" name="Line 12"/>
          <p:cNvSpPr>
            <a:spLocks noChangeShapeType="1"/>
          </p:cNvSpPr>
          <p:nvPr/>
        </p:nvSpPr>
        <p:spPr bwMode="auto">
          <a:xfrm>
            <a:off x="2339975" y="2924175"/>
            <a:ext cx="5256213" cy="144463"/>
          </a:xfrm>
          <a:prstGeom prst="line">
            <a:avLst/>
          </a:prstGeom>
          <a:noFill/>
          <a:ln w="38100">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en-US">
              <a:solidFill>
                <a:schemeClr val="tx1"/>
              </a:solidFill>
            </a:endParaRPr>
          </a:p>
        </p:txBody>
      </p:sp>
      <p:sp>
        <p:nvSpPr>
          <p:cNvPr id="497677" name="Line 13"/>
          <p:cNvSpPr>
            <a:spLocks noChangeShapeType="1"/>
          </p:cNvSpPr>
          <p:nvPr/>
        </p:nvSpPr>
        <p:spPr bwMode="auto">
          <a:xfrm>
            <a:off x="2555875" y="3068638"/>
            <a:ext cx="5256213" cy="144462"/>
          </a:xfrm>
          <a:prstGeom prst="line">
            <a:avLst/>
          </a:prstGeom>
          <a:noFill/>
          <a:ln w="38100">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en-US">
              <a:solidFill>
                <a:schemeClr val="tx1"/>
              </a:solidFill>
            </a:endParaRPr>
          </a:p>
        </p:txBody>
      </p:sp>
      <p:sp>
        <p:nvSpPr>
          <p:cNvPr id="24590" name="Rectangle 14"/>
          <p:cNvSpPr>
            <a:spLocks noGrp="1" noChangeArrowheads="1"/>
          </p:cNvSpPr>
          <p:nvPr>
            <p:ph type="title"/>
          </p:nvPr>
        </p:nvSpPr>
        <p:spPr>
          <a:xfrm>
            <a:off x="59975" y="-114960"/>
            <a:ext cx="7772400" cy="1143000"/>
          </a:xfrm>
          <a:solidFill>
            <a:schemeClr val="bg1"/>
          </a:solidFill>
          <a:ln>
            <a:solidFill>
              <a:schemeClr val="bg1"/>
            </a:solidFill>
          </a:ln>
        </p:spPr>
        <p:txBody>
          <a:bodyPr/>
          <a:lstStyle/>
          <a:p>
            <a:pPr algn="l" rtl="0"/>
            <a:r>
              <a:rPr lang="en-US" altLang="en-US" sz="4800" dirty="0" smtClean="0"/>
              <a:t>“Slide” In Centric</a:t>
            </a:r>
          </a:p>
        </p:txBody>
      </p:sp>
      <p:sp>
        <p:nvSpPr>
          <p:cNvPr id="497679" name="Text Box 15"/>
          <p:cNvSpPr txBox="1">
            <a:spLocks noChangeArrowheads="1"/>
          </p:cNvSpPr>
          <p:nvPr/>
        </p:nvSpPr>
        <p:spPr bwMode="auto">
          <a:xfrm>
            <a:off x="1763713" y="3213100"/>
            <a:ext cx="792162" cy="366713"/>
          </a:xfrm>
          <a:prstGeom prst="rect">
            <a:avLst/>
          </a:prstGeom>
          <a:solidFill>
            <a:schemeClr val="bg1">
              <a:lumMod val="65000"/>
            </a:schemeClr>
          </a:solidFill>
          <a:ln w="9525" algn="ctr">
            <a:solidFill>
              <a:schemeClr val="tx1"/>
            </a:solidFill>
            <a:miter lim="800000"/>
            <a:headEnd/>
            <a:tailEnd/>
          </a:ln>
          <a:effectLst/>
        </p:spPr>
        <p:txBody>
          <a:bodyPr>
            <a:spAutoFit/>
          </a:bodyPr>
          <a:lstStyle/>
          <a:p>
            <a:pPr>
              <a:lnSpc>
                <a:spcPct val="100000"/>
              </a:lnSpc>
              <a:spcBef>
                <a:spcPct val="50000"/>
              </a:spcBef>
              <a:defRPr/>
            </a:pPr>
            <a:endParaRPr lang="en-US" sz="1800" b="0">
              <a:solidFill>
                <a:schemeClr val="tx1"/>
              </a:solidFill>
              <a:effectLst>
                <a:outerShdw blurRad="38100" dist="38100" dir="2700000" algn="tl">
                  <a:srgbClr val="000000"/>
                </a:outerShdw>
              </a:effectLst>
              <a:latin typeface="Arial" charset="0"/>
            </a:endParaRPr>
          </a:p>
        </p:txBody>
      </p:sp>
      <p:sp>
        <p:nvSpPr>
          <p:cNvPr id="497680" name="Text Box 16"/>
          <p:cNvSpPr txBox="1">
            <a:spLocks noChangeArrowheads="1"/>
          </p:cNvSpPr>
          <p:nvPr/>
        </p:nvSpPr>
        <p:spPr bwMode="auto">
          <a:xfrm>
            <a:off x="7019925" y="3284538"/>
            <a:ext cx="1944688" cy="366712"/>
          </a:xfrm>
          <a:prstGeom prst="rect">
            <a:avLst/>
          </a:prstGeom>
          <a:solidFill>
            <a:schemeClr val="bg1">
              <a:lumMod val="65000"/>
            </a:schemeClr>
          </a:solidFill>
          <a:ln>
            <a:solidFill>
              <a:schemeClr val="tx1"/>
            </a:solidFill>
          </a:ln>
        </p:spPr>
        <p:txBody>
          <a:bodyPr>
            <a:spAutoFit/>
          </a:bodyPr>
          <a:lstStyle>
            <a:lvl1pPr>
              <a:defRPr sz="3600" b="1">
                <a:solidFill>
                  <a:srgbClr val="FFFF00"/>
                </a:solidFill>
                <a:latin typeface="Comic Sans MS" panose="030F0702030302020204" pitchFamily="66" charset="0"/>
                <a:ea typeface="Gungsuh" pitchFamily="18" charset="-127"/>
              </a:defRPr>
            </a:lvl1pPr>
            <a:lvl2pPr marL="742950" indent="-285750">
              <a:defRPr sz="3600" b="1">
                <a:solidFill>
                  <a:srgbClr val="FFFF00"/>
                </a:solidFill>
                <a:latin typeface="Comic Sans MS" panose="030F0702030302020204" pitchFamily="66" charset="0"/>
                <a:ea typeface="Gungsuh" pitchFamily="18" charset="-127"/>
              </a:defRPr>
            </a:lvl2pPr>
            <a:lvl3pPr marL="1143000" indent="-228600">
              <a:defRPr sz="3600" b="1">
                <a:solidFill>
                  <a:srgbClr val="FFFF00"/>
                </a:solidFill>
                <a:latin typeface="Comic Sans MS" panose="030F0702030302020204" pitchFamily="66" charset="0"/>
                <a:ea typeface="Gungsuh" pitchFamily="18" charset="-127"/>
              </a:defRPr>
            </a:lvl3pPr>
            <a:lvl4pPr marL="1600200" indent="-228600">
              <a:defRPr sz="3600" b="1">
                <a:solidFill>
                  <a:srgbClr val="FFFF00"/>
                </a:solidFill>
                <a:latin typeface="Comic Sans MS" panose="030F0702030302020204" pitchFamily="66" charset="0"/>
                <a:ea typeface="Gungsuh" pitchFamily="18" charset="-127"/>
              </a:defRPr>
            </a:lvl4pPr>
            <a:lvl5pPr marL="2057400" indent="-228600">
              <a:defRPr sz="3600" b="1">
                <a:solidFill>
                  <a:srgbClr val="FFFF00"/>
                </a:solidFill>
                <a:latin typeface="Comic Sans MS" panose="030F0702030302020204" pitchFamily="66" charset="0"/>
                <a:ea typeface="Gungsuh" pitchFamily="18" charset="-127"/>
              </a:defRPr>
            </a:lvl5pPr>
            <a:lvl6pPr marL="2514600" indent="-228600" algn="ctr" eaLnBrk="0" fontAlgn="base" hangingPunct="0">
              <a:lnSpc>
                <a:spcPct val="145000"/>
              </a:lnSpc>
              <a:spcBef>
                <a:spcPct val="0"/>
              </a:spcBef>
              <a:spcAft>
                <a:spcPct val="0"/>
              </a:spcAft>
              <a:defRPr sz="3600" b="1">
                <a:solidFill>
                  <a:srgbClr val="FFFF00"/>
                </a:solidFill>
                <a:latin typeface="Comic Sans MS" panose="030F0702030302020204" pitchFamily="66" charset="0"/>
                <a:ea typeface="Gungsuh" pitchFamily="18" charset="-127"/>
              </a:defRPr>
            </a:lvl6pPr>
            <a:lvl7pPr marL="2971800" indent="-228600" algn="ctr" eaLnBrk="0" fontAlgn="base" hangingPunct="0">
              <a:lnSpc>
                <a:spcPct val="145000"/>
              </a:lnSpc>
              <a:spcBef>
                <a:spcPct val="0"/>
              </a:spcBef>
              <a:spcAft>
                <a:spcPct val="0"/>
              </a:spcAft>
              <a:defRPr sz="3600" b="1">
                <a:solidFill>
                  <a:srgbClr val="FFFF00"/>
                </a:solidFill>
                <a:latin typeface="Comic Sans MS" panose="030F0702030302020204" pitchFamily="66" charset="0"/>
                <a:ea typeface="Gungsuh" pitchFamily="18" charset="-127"/>
              </a:defRPr>
            </a:lvl7pPr>
            <a:lvl8pPr marL="3429000" indent="-228600" algn="ctr" eaLnBrk="0" fontAlgn="base" hangingPunct="0">
              <a:lnSpc>
                <a:spcPct val="145000"/>
              </a:lnSpc>
              <a:spcBef>
                <a:spcPct val="0"/>
              </a:spcBef>
              <a:spcAft>
                <a:spcPct val="0"/>
              </a:spcAft>
              <a:defRPr sz="3600" b="1">
                <a:solidFill>
                  <a:srgbClr val="FFFF00"/>
                </a:solidFill>
                <a:latin typeface="Comic Sans MS" panose="030F0702030302020204" pitchFamily="66" charset="0"/>
                <a:ea typeface="Gungsuh" pitchFamily="18" charset="-127"/>
              </a:defRPr>
            </a:lvl8pPr>
            <a:lvl9pPr marL="3886200" indent="-228600" algn="ctr" eaLnBrk="0" fontAlgn="base" hangingPunct="0">
              <a:lnSpc>
                <a:spcPct val="145000"/>
              </a:lnSpc>
              <a:spcBef>
                <a:spcPct val="0"/>
              </a:spcBef>
              <a:spcAft>
                <a:spcPct val="0"/>
              </a:spcAft>
              <a:defRPr sz="3600" b="1">
                <a:solidFill>
                  <a:srgbClr val="FFFF00"/>
                </a:solidFill>
                <a:latin typeface="Comic Sans MS" panose="030F0702030302020204" pitchFamily="66" charset="0"/>
                <a:ea typeface="Gungsuh" pitchFamily="18" charset="-127"/>
              </a:defRPr>
            </a:lvl9pPr>
          </a:lstStyle>
          <a:p>
            <a:pPr>
              <a:lnSpc>
                <a:spcPct val="100000"/>
              </a:lnSpc>
              <a:spcBef>
                <a:spcPct val="50000"/>
              </a:spcBef>
            </a:pPr>
            <a:r>
              <a:rPr lang="en-US" altLang="en-US" sz="1800" b="0">
                <a:solidFill>
                  <a:schemeClr val="tx1"/>
                </a:solidFill>
                <a:latin typeface="Arial" panose="020B0604020202020204" pitchFamily="34" charset="0"/>
              </a:rPr>
              <a:t>RC POSITION</a:t>
            </a:r>
          </a:p>
        </p:txBody>
      </p:sp>
      <p:sp>
        <p:nvSpPr>
          <p:cNvPr id="497681" name="Text Box 17"/>
          <p:cNvSpPr txBox="1">
            <a:spLocks noChangeArrowheads="1"/>
          </p:cNvSpPr>
          <p:nvPr/>
        </p:nvSpPr>
        <p:spPr bwMode="auto">
          <a:xfrm>
            <a:off x="7019925" y="2636838"/>
            <a:ext cx="1944688" cy="366712"/>
          </a:xfrm>
          <a:prstGeom prst="rect">
            <a:avLst/>
          </a:prstGeom>
          <a:solidFill>
            <a:schemeClr val="bg1">
              <a:lumMod val="65000"/>
            </a:schemeClr>
          </a:solidFill>
          <a:ln w="9525" algn="ctr">
            <a:solidFill>
              <a:schemeClr val="tx1"/>
            </a:solidFill>
            <a:miter lim="800000"/>
            <a:headEnd/>
            <a:tailEnd/>
          </a:ln>
          <a:effectLst/>
        </p:spPr>
        <p:txBody>
          <a:bodyPr>
            <a:spAutoFit/>
          </a:bodyPr>
          <a:lstStyle/>
          <a:p>
            <a:pPr>
              <a:lnSpc>
                <a:spcPct val="100000"/>
              </a:lnSpc>
              <a:spcBef>
                <a:spcPct val="50000"/>
              </a:spcBef>
              <a:defRPr/>
            </a:pPr>
            <a:r>
              <a:rPr lang="en-US" sz="1800" b="0">
                <a:solidFill>
                  <a:schemeClr val="tx1"/>
                </a:solidFill>
                <a:effectLst>
                  <a:outerShdw blurRad="38100" dist="38100" dir="2700000" algn="tl">
                    <a:srgbClr val="000000"/>
                  </a:outerShdw>
                </a:effectLst>
                <a:latin typeface="Arial" charset="0"/>
              </a:rPr>
              <a:t>MI</a:t>
            </a:r>
            <a:r>
              <a:rPr lang="en-US" sz="1800" b="0">
                <a:solidFill>
                  <a:schemeClr val="tx1"/>
                </a:solidFill>
                <a:latin typeface="Arial" charset="0"/>
              </a:rPr>
              <a:t> </a:t>
            </a:r>
            <a:r>
              <a:rPr lang="en-US" sz="1800" b="0">
                <a:solidFill>
                  <a:schemeClr val="tx1"/>
                </a:solidFill>
                <a:effectLst>
                  <a:outerShdw blurRad="38100" dist="38100" dir="2700000" algn="tl">
                    <a:srgbClr val="000000"/>
                  </a:outerShdw>
                </a:effectLst>
                <a:latin typeface="Arial" charset="0"/>
              </a:rPr>
              <a:t>POSITION</a:t>
            </a:r>
          </a:p>
        </p:txBody>
      </p:sp>
      <p:sp>
        <p:nvSpPr>
          <p:cNvPr id="497682" name="Text Box 18"/>
          <p:cNvSpPr txBox="1">
            <a:spLocks noChangeArrowheads="1"/>
          </p:cNvSpPr>
          <p:nvPr/>
        </p:nvSpPr>
        <p:spPr bwMode="auto">
          <a:xfrm>
            <a:off x="7631113" y="2924175"/>
            <a:ext cx="1512887" cy="366713"/>
          </a:xfrm>
          <a:prstGeom prst="rect">
            <a:avLst/>
          </a:prstGeom>
          <a:solidFill>
            <a:schemeClr val="bg1">
              <a:lumMod val="65000"/>
            </a:schemeClr>
          </a:solidFill>
          <a:ln>
            <a:solidFill>
              <a:schemeClr val="tx1"/>
            </a:solidFill>
          </a:ln>
        </p:spPr>
        <p:txBody>
          <a:bodyPr>
            <a:spAutoFit/>
          </a:bodyPr>
          <a:lstStyle>
            <a:lvl1pPr>
              <a:defRPr sz="3600" b="1">
                <a:solidFill>
                  <a:srgbClr val="FFFF00"/>
                </a:solidFill>
                <a:latin typeface="Comic Sans MS" panose="030F0702030302020204" pitchFamily="66" charset="0"/>
                <a:ea typeface="Gungsuh" pitchFamily="18" charset="-127"/>
              </a:defRPr>
            </a:lvl1pPr>
            <a:lvl2pPr marL="742950" indent="-285750">
              <a:defRPr sz="3600" b="1">
                <a:solidFill>
                  <a:srgbClr val="FFFF00"/>
                </a:solidFill>
                <a:latin typeface="Comic Sans MS" panose="030F0702030302020204" pitchFamily="66" charset="0"/>
                <a:ea typeface="Gungsuh" pitchFamily="18" charset="-127"/>
              </a:defRPr>
            </a:lvl2pPr>
            <a:lvl3pPr marL="1143000" indent="-228600">
              <a:defRPr sz="3600" b="1">
                <a:solidFill>
                  <a:srgbClr val="FFFF00"/>
                </a:solidFill>
                <a:latin typeface="Comic Sans MS" panose="030F0702030302020204" pitchFamily="66" charset="0"/>
                <a:ea typeface="Gungsuh" pitchFamily="18" charset="-127"/>
              </a:defRPr>
            </a:lvl3pPr>
            <a:lvl4pPr marL="1600200" indent="-228600">
              <a:defRPr sz="3600" b="1">
                <a:solidFill>
                  <a:srgbClr val="FFFF00"/>
                </a:solidFill>
                <a:latin typeface="Comic Sans MS" panose="030F0702030302020204" pitchFamily="66" charset="0"/>
                <a:ea typeface="Gungsuh" pitchFamily="18" charset="-127"/>
              </a:defRPr>
            </a:lvl4pPr>
            <a:lvl5pPr marL="2057400" indent="-228600">
              <a:defRPr sz="3600" b="1">
                <a:solidFill>
                  <a:srgbClr val="FFFF00"/>
                </a:solidFill>
                <a:latin typeface="Comic Sans MS" panose="030F0702030302020204" pitchFamily="66" charset="0"/>
                <a:ea typeface="Gungsuh" pitchFamily="18" charset="-127"/>
              </a:defRPr>
            </a:lvl5pPr>
            <a:lvl6pPr marL="2514600" indent="-228600" algn="ctr" eaLnBrk="0" fontAlgn="base" hangingPunct="0">
              <a:lnSpc>
                <a:spcPct val="145000"/>
              </a:lnSpc>
              <a:spcBef>
                <a:spcPct val="0"/>
              </a:spcBef>
              <a:spcAft>
                <a:spcPct val="0"/>
              </a:spcAft>
              <a:defRPr sz="3600" b="1">
                <a:solidFill>
                  <a:srgbClr val="FFFF00"/>
                </a:solidFill>
                <a:latin typeface="Comic Sans MS" panose="030F0702030302020204" pitchFamily="66" charset="0"/>
                <a:ea typeface="Gungsuh" pitchFamily="18" charset="-127"/>
              </a:defRPr>
            </a:lvl6pPr>
            <a:lvl7pPr marL="2971800" indent="-228600" algn="ctr" eaLnBrk="0" fontAlgn="base" hangingPunct="0">
              <a:lnSpc>
                <a:spcPct val="145000"/>
              </a:lnSpc>
              <a:spcBef>
                <a:spcPct val="0"/>
              </a:spcBef>
              <a:spcAft>
                <a:spcPct val="0"/>
              </a:spcAft>
              <a:defRPr sz="3600" b="1">
                <a:solidFill>
                  <a:srgbClr val="FFFF00"/>
                </a:solidFill>
                <a:latin typeface="Comic Sans MS" panose="030F0702030302020204" pitchFamily="66" charset="0"/>
                <a:ea typeface="Gungsuh" pitchFamily="18" charset="-127"/>
              </a:defRPr>
            </a:lvl7pPr>
            <a:lvl8pPr marL="3429000" indent="-228600" algn="ctr" eaLnBrk="0" fontAlgn="base" hangingPunct="0">
              <a:lnSpc>
                <a:spcPct val="145000"/>
              </a:lnSpc>
              <a:spcBef>
                <a:spcPct val="0"/>
              </a:spcBef>
              <a:spcAft>
                <a:spcPct val="0"/>
              </a:spcAft>
              <a:defRPr sz="3600" b="1">
                <a:solidFill>
                  <a:srgbClr val="FFFF00"/>
                </a:solidFill>
                <a:latin typeface="Comic Sans MS" panose="030F0702030302020204" pitchFamily="66" charset="0"/>
                <a:ea typeface="Gungsuh" pitchFamily="18" charset="-127"/>
              </a:defRPr>
            </a:lvl8pPr>
            <a:lvl9pPr marL="3886200" indent="-228600" algn="ctr" eaLnBrk="0" fontAlgn="base" hangingPunct="0">
              <a:lnSpc>
                <a:spcPct val="145000"/>
              </a:lnSpc>
              <a:spcBef>
                <a:spcPct val="0"/>
              </a:spcBef>
              <a:spcAft>
                <a:spcPct val="0"/>
              </a:spcAft>
              <a:defRPr sz="3600" b="1">
                <a:solidFill>
                  <a:srgbClr val="FFFF00"/>
                </a:solidFill>
                <a:latin typeface="Comic Sans MS" panose="030F0702030302020204" pitchFamily="66" charset="0"/>
                <a:ea typeface="Gungsuh" pitchFamily="18" charset="-127"/>
              </a:defRPr>
            </a:lvl9pPr>
          </a:lstStyle>
          <a:p>
            <a:pPr>
              <a:lnSpc>
                <a:spcPct val="100000"/>
              </a:lnSpc>
              <a:spcBef>
                <a:spcPct val="50000"/>
              </a:spcBef>
            </a:pPr>
            <a:r>
              <a:rPr lang="en-US" altLang="en-US" sz="1800" b="0">
                <a:solidFill>
                  <a:schemeClr val="tx1"/>
                </a:solidFill>
                <a:latin typeface="Arial" panose="020B0604020202020204" pitchFamily="34" charset="0"/>
              </a:rPr>
              <a:t>Pin Height</a:t>
            </a:r>
          </a:p>
        </p:txBody>
      </p:sp>
    </p:spTree>
  </p:cSld>
  <p:clrMapOvr>
    <a:masterClrMapping/>
  </p:clrMapOvr>
  <p:transition>
    <p:split orient="vert" dir="in"/>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4" presetClass="path" presetSubtype="0" accel="50000" decel="50000" fill="hold" nodeType="clickEffect">
                                  <p:stCondLst>
                                    <p:cond delay="0"/>
                                  </p:stCondLst>
                                  <p:childTnLst>
                                    <p:animMotion origin="layout" path="M 4.72222E-6 2.22222E-6 L 0.00798 -0.11204 " pathEditMode="relative" rAng="0" ptsTypes="AA">
                                      <p:cBhvr>
                                        <p:cTn id="6" dur="2000" fill="hold"/>
                                        <p:tgtEl>
                                          <p:spTgt spid="497667"/>
                                        </p:tgtEl>
                                        <p:attrNameLst>
                                          <p:attrName>ppt_x</p:attrName>
                                          <p:attrName>ppt_y</p:attrName>
                                        </p:attrNameLst>
                                      </p:cBhvr>
                                      <p:rCtr x="399" y="-5602"/>
                                    </p:animMotion>
                                  </p:childTnLst>
                                </p:cTn>
                              </p:par>
                            </p:childTnLst>
                          </p:cTn>
                        </p:par>
                        <p:par>
                          <p:cTn id="7" fill="hold" nodeType="afterGroup">
                            <p:stCondLst>
                              <p:cond delay="2000"/>
                            </p:stCondLst>
                            <p:childTnLst>
                              <p:par>
                                <p:cTn id="8" presetID="1" presetClass="entr" presetSubtype="0" fill="hold" grpId="0" nodeType="afterEffect">
                                  <p:stCondLst>
                                    <p:cond delay="0"/>
                                  </p:stCondLst>
                                  <p:childTnLst>
                                    <p:set>
                                      <p:cBhvr>
                                        <p:cTn id="9" dur="1" fill="hold">
                                          <p:stCondLst>
                                            <p:cond delay="0"/>
                                          </p:stCondLst>
                                        </p:cTn>
                                        <p:tgtEl>
                                          <p:spTgt spid="497677"/>
                                        </p:tgtEl>
                                        <p:attrNameLst>
                                          <p:attrName>style.visibility</p:attrName>
                                        </p:attrNameLst>
                                      </p:cBhvr>
                                      <p:to>
                                        <p:strVal val="visible"/>
                                      </p:to>
                                    </p:set>
                                  </p:childTnLst>
                                </p:cTn>
                              </p:par>
                              <p:par>
                                <p:cTn id="10" presetID="1" presetClass="entr" presetSubtype="0" fill="hold" grpId="0" nodeType="withEffect">
                                  <p:stCondLst>
                                    <p:cond delay="0"/>
                                  </p:stCondLst>
                                  <p:childTnLst>
                                    <p:set>
                                      <p:cBhvr>
                                        <p:cTn id="11" dur="1" fill="hold">
                                          <p:stCondLst>
                                            <p:cond delay="0"/>
                                          </p:stCondLst>
                                        </p:cTn>
                                        <p:tgtEl>
                                          <p:spTgt spid="497680"/>
                                        </p:tgtEl>
                                        <p:attrNameLst>
                                          <p:attrName>style.visibility</p:attrName>
                                        </p:attrNameLst>
                                      </p:cBhvr>
                                      <p:to>
                                        <p:strVal val="visible"/>
                                      </p:to>
                                    </p:set>
                                  </p:childTnLst>
                                </p:cTn>
                              </p:par>
                              <p:par>
                                <p:cTn id="12" presetID="1" presetClass="entr" presetSubtype="0" fill="hold" grpId="0" nodeType="withEffect">
                                  <p:stCondLst>
                                    <p:cond delay="0"/>
                                  </p:stCondLst>
                                  <p:childTnLst>
                                    <p:set>
                                      <p:cBhvr>
                                        <p:cTn id="13" dur="1" fill="hold">
                                          <p:stCondLst>
                                            <p:cond delay="0"/>
                                          </p:stCondLst>
                                        </p:cTn>
                                        <p:tgtEl>
                                          <p:spTgt spid="497682"/>
                                        </p:tgtEl>
                                        <p:attrNameLst>
                                          <p:attrName>style.visibility</p:attrName>
                                        </p:attrNameLst>
                                      </p:cBhvr>
                                      <p:to>
                                        <p:strVal val="visible"/>
                                      </p:to>
                                    </p:set>
                                  </p:childTnLst>
                                </p:cTn>
                              </p:par>
                            </p:childTnLst>
                          </p:cTn>
                        </p:par>
                        <p:par>
                          <p:cTn id="14" fill="hold" nodeType="afterGroup">
                            <p:stCondLst>
                              <p:cond delay="2000"/>
                            </p:stCondLst>
                            <p:childTnLst>
                              <p:par>
                                <p:cTn id="15" presetID="1" presetClass="entr" presetSubtype="0" fill="hold" grpId="0" nodeType="afterEffect">
                                  <p:stCondLst>
                                    <p:cond delay="0"/>
                                  </p:stCondLst>
                                  <p:childTnLst>
                                    <p:set>
                                      <p:cBhvr>
                                        <p:cTn id="16" dur="1" fill="hold">
                                          <p:stCondLst>
                                            <p:cond delay="0"/>
                                          </p:stCondLst>
                                        </p:cTn>
                                        <p:tgtEl>
                                          <p:spTgt spid="497668"/>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497671"/>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56" presetClass="path" presetSubtype="0" accel="50000" decel="50000" fill="hold" nodeType="clickEffect">
                                  <p:stCondLst>
                                    <p:cond delay="0"/>
                                  </p:stCondLst>
                                  <p:childTnLst>
                                    <p:animMotion origin="layout" path="M 0.00798 -0.11204 L 0.04739 -0.1331 " pathEditMode="relative" rAng="0" ptsTypes="AA">
                                      <p:cBhvr>
                                        <p:cTn id="22" dur="2000" fill="hold"/>
                                        <p:tgtEl>
                                          <p:spTgt spid="497667"/>
                                        </p:tgtEl>
                                        <p:attrNameLst>
                                          <p:attrName>ppt_x</p:attrName>
                                          <p:attrName>ppt_y</p:attrName>
                                        </p:attrNameLst>
                                      </p:cBhvr>
                                      <p:rCtr x="1962" y="-1065"/>
                                    </p:animMotion>
                                  </p:childTnLst>
                                </p:cTn>
                              </p:par>
                              <p:par>
                                <p:cTn id="23" presetID="30" presetClass="emph" presetSubtype="0" fill="hold" grpId="1" nodeType="withEffect">
                                  <p:stCondLst>
                                    <p:cond delay="0"/>
                                  </p:stCondLst>
                                  <p:childTnLst>
                                    <p:animClr clrSpc="hsl" dir="cw">
                                      <p:cBhvr override="childStyle">
                                        <p:cTn id="24" dur="500" fill="hold"/>
                                        <p:tgtEl>
                                          <p:spTgt spid="497680"/>
                                        </p:tgtEl>
                                        <p:attrNameLst>
                                          <p:attrName>style.color</p:attrName>
                                        </p:attrNameLst>
                                      </p:cBhvr>
                                      <p:by>
                                        <p:hsl h="0" s="12549" l="25098"/>
                                      </p:by>
                                    </p:animClr>
                                    <p:animClr clrSpc="hsl" dir="cw">
                                      <p:cBhvr>
                                        <p:cTn id="25" dur="500" fill="hold"/>
                                        <p:tgtEl>
                                          <p:spTgt spid="497680"/>
                                        </p:tgtEl>
                                        <p:attrNameLst>
                                          <p:attrName>fillcolor</p:attrName>
                                        </p:attrNameLst>
                                      </p:cBhvr>
                                      <p:by>
                                        <p:hsl h="0" s="12549" l="25098"/>
                                      </p:by>
                                    </p:animClr>
                                    <p:animClr clrSpc="hsl" dir="cw">
                                      <p:cBhvr>
                                        <p:cTn id="26" dur="500" fill="hold"/>
                                        <p:tgtEl>
                                          <p:spTgt spid="497680"/>
                                        </p:tgtEl>
                                        <p:attrNameLst>
                                          <p:attrName>stroke.color</p:attrName>
                                        </p:attrNameLst>
                                      </p:cBhvr>
                                      <p:by>
                                        <p:hsl h="0" s="12549" l="25098"/>
                                      </p:by>
                                    </p:animClr>
                                    <p:set>
                                      <p:cBhvr>
                                        <p:cTn id="27" dur="500" fill="hold"/>
                                        <p:tgtEl>
                                          <p:spTgt spid="497680"/>
                                        </p:tgtEl>
                                        <p:attrNameLst>
                                          <p:attrName>fill.type</p:attrName>
                                        </p:attrNameLst>
                                      </p:cBhvr>
                                      <p:to>
                                        <p:strVal val="solid"/>
                                      </p:to>
                                    </p:set>
                                  </p:childTnLst>
                                </p:cTn>
                              </p:par>
                              <p:par>
                                <p:cTn id="28" presetID="30" presetClass="emph" presetSubtype="0" fill="hold" grpId="1" nodeType="withEffect">
                                  <p:stCondLst>
                                    <p:cond delay="0"/>
                                  </p:stCondLst>
                                  <p:childTnLst>
                                    <p:animClr clrSpc="hsl" dir="cw">
                                      <p:cBhvr override="childStyle">
                                        <p:cTn id="29" dur="500" fill="hold"/>
                                        <p:tgtEl>
                                          <p:spTgt spid="497668"/>
                                        </p:tgtEl>
                                        <p:attrNameLst>
                                          <p:attrName>style.color</p:attrName>
                                        </p:attrNameLst>
                                      </p:cBhvr>
                                      <p:by>
                                        <p:hsl h="0" s="12549" l="25098"/>
                                      </p:by>
                                    </p:animClr>
                                    <p:animClr clrSpc="hsl" dir="cw">
                                      <p:cBhvr>
                                        <p:cTn id="30" dur="500" fill="hold"/>
                                        <p:tgtEl>
                                          <p:spTgt spid="497668"/>
                                        </p:tgtEl>
                                        <p:attrNameLst>
                                          <p:attrName>fillcolor</p:attrName>
                                        </p:attrNameLst>
                                      </p:cBhvr>
                                      <p:by>
                                        <p:hsl h="0" s="12549" l="25098"/>
                                      </p:by>
                                    </p:animClr>
                                    <p:animClr clrSpc="hsl" dir="cw">
                                      <p:cBhvr>
                                        <p:cTn id="31" dur="500" fill="hold"/>
                                        <p:tgtEl>
                                          <p:spTgt spid="497668"/>
                                        </p:tgtEl>
                                        <p:attrNameLst>
                                          <p:attrName>stroke.color</p:attrName>
                                        </p:attrNameLst>
                                      </p:cBhvr>
                                      <p:by>
                                        <p:hsl h="0" s="12549" l="25098"/>
                                      </p:by>
                                    </p:animClr>
                                    <p:set>
                                      <p:cBhvr>
                                        <p:cTn id="32" dur="500" fill="hold"/>
                                        <p:tgtEl>
                                          <p:spTgt spid="497668"/>
                                        </p:tgtEl>
                                        <p:attrNameLst>
                                          <p:attrName>fill.type</p:attrName>
                                        </p:attrNameLst>
                                      </p:cBhvr>
                                      <p:to>
                                        <p:strVal val="solid"/>
                                      </p:to>
                                    </p:set>
                                  </p:childTnLst>
                                </p:cTn>
                              </p:par>
                              <p:par>
                                <p:cTn id="33" presetID="30" presetClass="emph" presetSubtype="0" fill="hold" grpId="1" nodeType="withEffect">
                                  <p:stCondLst>
                                    <p:cond delay="0"/>
                                  </p:stCondLst>
                                  <p:childTnLst>
                                    <p:animClr clrSpc="hsl" dir="cw">
                                      <p:cBhvr override="childStyle">
                                        <p:cTn id="34" dur="500" fill="hold"/>
                                        <p:tgtEl>
                                          <p:spTgt spid="497671"/>
                                        </p:tgtEl>
                                        <p:attrNameLst>
                                          <p:attrName>style.color</p:attrName>
                                        </p:attrNameLst>
                                      </p:cBhvr>
                                      <p:by>
                                        <p:hsl h="0" s="12549" l="25098"/>
                                      </p:by>
                                    </p:animClr>
                                    <p:animClr clrSpc="hsl" dir="cw">
                                      <p:cBhvr>
                                        <p:cTn id="35" dur="500" fill="hold"/>
                                        <p:tgtEl>
                                          <p:spTgt spid="497671"/>
                                        </p:tgtEl>
                                        <p:attrNameLst>
                                          <p:attrName>fillcolor</p:attrName>
                                        </p:attrNameLst>
                                      </p:cBhvr>
                                      <p:by>
                                        <p:hsl h="0" s="12549" l="25098"/>
                                      </p:by>
                                    </p:animClr>
                                    <p:animClr clrSpc="hsl" dir="cw">
                                      <p:cBhvr>
                                        <p:cTn id="36" dur="500" fill="hold"/>
                                        <p:tgtEl>
                                          <p:spTgt spid="497671"/>
                                        </p:tgtEl>
                                        <p:attrNameLst>
                                          <p:attrName>stroke.color</p:attrName>
                                        </p:attrNameLst>
                                      </p:cBhvr>
                                      <p:by>
                                        <p:hsl h="0" s="12549" l="25098"/>
                                      </p:by>
                                    </p:animClr>
                                    <p:set>
                                      <p:cBhvr>
                                        <p:cTn id="37" dur="500" fill="hold"/>
                                        <p:tgtEl>
                                          <p:spTgt spid="497671"/>
                                        </p:tgtEl>
                                        <p:attrNameLst>
                                          <p:attrName>fill.type</p:attrName>
                                        </p:attrNameLst>
                                      </p:cBhvr>
                                      <p:to>
                                        <p:strVal val="solid"/>
                                      </p:to>
                                    </p:set>
                                  </p:childTnLst>
                                </p:cTn>
                              </p:par>
                            </p:childTnLst>
                          </p:cTn>
                        </p:par>
                        <p:par>
                          <p:cTn id="38" fill="hold" nodeType="afterGroup">
                            <p:stCondLst>
                              <p:cond delay="2000"/>
                            </p:stCondLst>
                            <p:childTnLst>
                              <p:par>
                                <p:cTn id="39" presetID="1" presetClass="entr" presetSubtype="0" fill="hold" grpId="0" nodeType="afterEffect">
                                  <p:stCondLst>
                                    <p:cond delay="0"/>
                                  </p:stCondLst>
                                  <p:childTnLst>
                                    <p:set>
                                      <p:cBhvr>
                                        <p:cTn id="40" dur="1" fill="hold">
                                          <p:stCondLst>
                                            <p:cond delay="0"/>
                                          </p:stCondLst>
                                        </p:cTn>
                                        <p:tgtEl>
                                          <p:spTgt spid="497676"/>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497681"/>
                                        </p:tgtEl>
                                        <p:attrNameLst>
                                          <p:attrName>style.visibility</p:attrName>
                                        </p:attrNameLst>
                                      </p:cBhvr>
                                      <p:to>
                                        <p:strVal val="visible"/>
                                      </p:to>
                                    </p:set>
                                  </p:childTnLst>
                                </p:cTn>
                              </p:par>
                            </p:childTnLst>
                          </p:cTn>
                        </p:par>
                        <p:par>
                          <p:cTn id="43" fill="hold" nodeType="afterGroup">
                            <p:stCondLst>
                              <p:cond delay="2000"/>
                            </p:stCondLst>
                            <p:childTnLst>
                              <p:par>
                                <p:cTn id="44" presetID="1" presetClass="entr" presetSubtype="0" fill="hold" grpId="0" nodeType="afterEffect">
                                  <p:stCondLst>
                                    <p:cond delay="0"/>
                                  </p:stCondLst>
                                  <p:childTnLst>
                                    <p:set>
                                      <p:cBhvr>
                                        <p:cTn id="45" dur="1" fill="hold">
                                          <p:stCondLst>
                                            <p:cond delay="0"/>
                                          </p:stCondLst>
                                        </p:cTn>
                                        <p:tgtEl>
                                          <p:spTgt spid="497669"/>
                                        </p:tgtEl>
                                        <p:attrNameLst>
                                          <p:attrName>style.visibility</p:attrName>
                                        </p:attrNameLst>
                                      </p:cBhvr>
                                      <p:to>
                                        <p:strVal val="visible"/>
                                      </p:to>
                                    </p:set>
                                  </p:childTnLst>
                                </p:cTn>
                              </p:par>
                            </p:childTnLst>
                          </p:cTn>
                        </p:par>
                        <p:par>
                          <p:cTn id="46" fill="hold" nodeType="afterGroup">
                            <p:stCondLst>
                              <p:cond delay="2000"/>
                            </p:stCondLst>
                            <p:childTnLst>
                              <p:par>
                                <p:cTn id="47" presetID="1" presetClass="entr" presetSubtype="0" fill="hold" grpId="0" nodeType="afterEffect">
                                  <p:stCondLst>
                                    <p:cond delay="0"/>
                                  </p:stCondLst>
                                  <p:childTnLst>
                                    <p:set>
                                      <p:cBhvr>
                                        <p:cTn id="48" dur="1" fill="hold">
                                          <p:stCondLst>
                                            <p:cond delay="0"/>
                                          </p:stCondLst>
                                        </p:cTn>
                                        <p:tgtEl>
                                          <p:spTgt spid="497672"/>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497670"/>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497675"/>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49767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7668" grpId="0" animBg="1"/>
      <p:bldP spid="497668" grpId="1" animBg="1"/>
      <p:bldP spid="497669" grpId="0" animBg="1"/>
      <p:bldP spid="497670" grpId="0" animBg="1"/>
      <p:bldP spid="497671" grpId="0" animBg="1"/>
      <p:bldP spid="497671" grpId="1" animBg="1"/>
      <p:bldP spid="497672" grpId="0" animBg="1"/>
      <p:bldP spid="497673" grpId="0" animBg="1"/>
      <p:bldP spid="497675" grpId="0" animBg="1"/>
      <p:bldP spid="497676" grpId="0" animBg="1"/>
      <p:bldP spid="497677" grpId="0" animBg="1"/>
      <p:bldP spid="497680" grpId="0" animBg="1"/>
      <p:bldP spid="497680" grpId="1" animBg="1"/>
      <p:bldP spid="497681" grpId="0" animBg="1"/>
      <p:bldP spid="497682"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9714" name="Freeform 2"/>
          <p:cNvSpPr>
            <a:spLocks/>
          </p:cNvSpPr>
          <p:nvPr/>
        </p:nvSpPr>
        <p:spPr bwMode="auto">
          <a:xfrm>
            <a:off x="2678113" y="698500"/>
            <a:ext cx="2727325" cy="2628900"/>
          </a:xfrm>
          <a:custGeom>
            <a:avLst/>
            <a:gdLst/>
            <a:ahLst/>
            <a:cxnLst>
              <a:cxn ang="0">
                <a:pos x="1235" y="25"/>
              </a:cxn>
              <a:cxn ang="0">
                <a:pos x="1377" y="131"/>
              </a:cxn>
              <a:cxn ang="0">
                <a:pos x="1544" y="383"/>
              </a:cxn>
              <a:cxn ang="0">
                <a:pos x="1627" y="565"/>
              </a:cxn>
              <a:cxn ang="0">
                <a:pos x="1688" y="742"/>
              </a:cxn>
              <a:cxn ang="0">
                <a:pos x="1716" y="981"/>
              </a:cxn>
              <a:cxn ang="0">
                <a:pos x="1713" y="1156"/>
              </a:cxn>
              <a:cxn ang="0">
                <a:pos x="1682" y="1358"/>
              </a:cxn>
              <a:cxn ang="0">
                <a:pos x="1326" y="1656"/>
              </a:cxn>
              <a:cxn ang="0">
                <a:pos x="1140" y="1608"/>
              </a:cxn>
              <a:cxn ang="0">
                <a:pos x="1036" y="1521"/>
              </a:cxn>
              <a:cxn ang="0">
                <a:pos x="941" y="1447"/>
              </a:cxn>
              <a:cxn ang="0">
                <a:pos x="778" y="1447"/>
              </a:cxn>
              <a:cxn ang="0">
                <a:pos x="736" y="1478"/>
              </a:cxn>
              <a:cxn ang="0">
                <a:pos x="580" y="1542"/>
              </a:cxn>
              <a:cxn ang="0">
                <a:pos x="330" y="1643"/>
              </a:cxn>
              <a:cxn ang="0">
                <a:pos x="162" y="1566"/>
              </a:cxn>
              <a:cxn ang="0">
                <a:pos x="119" y="1469"/>
              </a:cxn>
              <a:cxn ang="0">
                <a:pos x="98" y="1419"/>
              </a:cxn>
              <a:cxn ang="0">
                <a:pos x="77" y="1369"/>
              </a:cxn>
              <a:cxn ang="0">
                <a:pos x="57" y="1319"/>
              </a:cxn>
              <a:cxn ang="0">
                <a:pos x="29" y="1223"/>
              </a:cxn>
              <a:cxn ang="0">
                <a:pos x="8" y="1090"/>
              </a:cxn>
              <a:cxn ang="0">
                <a:pos x="1" y="953"/>
              </a:cxn>
              <a:cxn ang="0">
                <a:pos x="14" y="712"/>
              </a:cxn>
              <a:cxn ang="0">
                <a:pos x="56" y="485"/>
              </a:cxn>
              <a:cxn ang="0">
                <a:pos x="108" y="346"/>
              </a:cxn>
              <a:cxn ang="0">
                <a:pos x="277" y="0"/>
              </a:cxn>
            </a:cxnLst>
            <a:rect l="0" t="0" r="r" b="b"/>
            <a:pathLst>
              <a:path w="1718" h="1656">
                <a:moveTo>
                  <a:pt x="1235" y="25"/>
                </a:moveTo>
                <a:cubicBezTo>
                  <a:pt x="1289" y="53"/>
                  <a:pt x="1323" y="103"/>
                  <a:pt x="1377" y="131"/>
                </a:cubicBezTo>
                <a:cubicBezTo>
                  <a:pt x="1418" y="228"/>
                  <a:pt x="1498" y="293"/>
                  <a:pt x="1544" y="383"/>
                </a:cubicBezTo>
                <a:cubicBezTo>
                  <a:pt x="1574" y="443"/>
                  <a:pt x="1593" y="507"/>
                  <a:pt x="1627" y="565"/>
                </a:cubicBezTo>
                <a:cubicBezTo>
                  <a:pt x="1638" y="631"/>
                  <a:pt x="1671" y="678"/>
                  <a:pt x="1688" y="742"/>
                </a:cubicBezTo>
                <a:cubicBezTo>
                  <a:pt x="1706" y="817"/>
                  <a:pt x="1711" y="902"/>
                  <a:pt x="1716" y="981"/>
                </a:cubicBezTo>
                <a:cubicBezTo>
                  <a:pt x="1715" y="1038"/>
                  <a:pt x="1718" y="1099"/>
                  <a:pt x="1713" y="1156"/>
                </a:cubicBezTo>
                <a:cubicBezTo>
                  <a:pt x="1707" y="1222"/>
                  <a:pt x="1696" y="1292"/>
                  <a:pt x="1682" y="1358"/>
                </a:cubicBezTo>
                <a:cubicBezTo>
                  <a:pt x="1636" y="1572"/>
                  <a:pt x="1478" y="1625"/>
                  <a:pt x="1326" y="1656"/>
                </a:cubicBezTo>
                <a:cubicBezTo>
                  <a:pt x="1320" y="1655"/>
                  <a:pt x="1181" y="1642"/>
                  <a:pt x="1140" y="1608"/>
                </a:cubicBezTo>
                <a:cubicBezTo>
                  <a:pt x="1015" y="1506"/>
                  <a:pt x="1119" y="1565"/>
                  <a:pt x="1036" y="1521"/>
                </a:cubicBezTo>
                <a:cubicBezTo>
                  <a:pt x="1014" y="1485"/>
                  <a:pt x="941" y="1447"/>
                  <a:pt x="941" y="1447"/>
                </a:cubicBezTo>
                <a:cubicBezTo>
                  <a:pt x="887" y="1447"/>
                  <a:pt x="833" y="1439"/>
                  <a:pt x="778" y="1447"/>
                </a:cubicBezTo>
                <a:cubicBezTo>
                  <a:pt x="761" y="1449"/>
                  <a:pt x="751" y="1471"/>
                  <a:pt x="736" y="1478"/>
                </a:cubicBezTo>
                <a:cubicBezTo>
                  <a:pt x="690" y="1499"/>
                  <a:pt x="627" y="1528"/>
                  <a:pt x="580" y="1542"/>
                </a:cubicBezTo>
                <a:cubicBezTo>
                  <a:pt x="510" y="1608"/>
                  <a:pt x="416" y="1630"/>
                  <a:pt x="330" y="1643"/>
                </a:cubicBezTo>
                <a:cubicBezTo>
                  <a:pt x="250" y="1623"/>
                  <a:pt x="219" y="1623"/>
                  <a:pt x="162" y="1566"/>
                </a:cubicBezTo>
                <a:cubicBezTo>
                  <a:pt x="148" y="1533"/>
                  <a:pt x="132" y="1501"/>
                  <a:pt x="119" y="1469"/>
                </a:cubicBezTo>
                <a:cubicBezTo>
                  <a:pt x="112" y="1452"/>
                  <a:pt x="98" y="1419"/>
                  <a:pt x="98" y="1419"/>
                </a:cubicBezTo>
                <a:cubicBezTo>
                  <a:pt x="92" y="1402"/>
                  <a:pt x="84" y="1386"/>
                  <a:pt x="77" y="1369"/>
                </a:cubicBezTo>
                <a:cubicBezTo>
                  <a:pt x="70" y="1352"/>
                  <a:pt x="65" y="1343"/>
                  <a:pt x="57" y="1319"/>
                </a:cubicBezTo>
                <a:cubicBezTo>
                  <a:pt x="46" y="1290"/>
                  <a:pt x="40" y="1252"/>
                  <a:pt x="29" y="1223"/>
                </a:cubicBezTo>
                <a:cubicBezTo>
                  <a:pt x="22" y="1184"/>
                  <a:pt x="13" y="1135"/>
                  <a:pt x="8" y="1090"/>
                </a:cubicBezTo>
                <a:cubicBezTo>
                  <a:pt x="3" y="1045"/>
                  <a:pt x="0" y="1016"/>
                  <a:pt x="1" y="953"/>
                </a:cubicBezTo>
                <a:cubicBezTo>
                  <a:pt x="1" y="868"/>
                  <a:pt x="5" y="790"/>
                  <a:pt x="14" y="712"/>
                </a:cubicBezTo>
                <a:cubicBezTo>
                  <a:pt x="23" y="634"/>
                  <a:pt x="40" y="546"/>
                  <a:pt x="56" y="485"/>
                </a:cubicBezTo>
                <a:cubicBezTo>
                  <a:pt x="63" y="435"/>
                  <a:pt x="91" y="392"/>
                  <a:pt x="108" y="346"/>
                </a:cubicBezTo>
                <a:cubicBezTo>
                  <a:pt x="150" y="227"/>
                  <a:pt x="196" y="84"/>
                  <a:pt x="277" y="0"/>
                </a:cubicBezTo>
              </a:path>
            </a:pathLst>
          </a:custGeom>
          <a:solidFill>
            <a:schemeClr val="bg1">
              <a:lumMod val="65000"/>
            </a:schemeClr>
          </a:solidFill>
          <a:ln w="9525">
            <a:solidFill>
              <a:schemeClr val="tx1"/>
            </a:solidFill>
            <a:round/>
            <a:headEnd/>
            <a:tailEnd/>
          </a:ln>
          <a:effectLst/>
        </p:spPr>
        <p:txBody>
          <a:bodyPr/>
          <a:lstStyle/>
          <a:p>
            <a:pPr>
              <a:defRPr/>
            </a:pPr>
            <a:endParaRPr lang="en-US">
              <a:solidFill>
                <a:schemeClr val="tx1"/>
              </a:solidFill>
            </a:endParaRPr>
          </a:p>
        </p:txBody>
      </p:sp>
      <p:sp>
        <p:nvSpPr>
          <p:cNvPr id="499715" name="Oval 3"/>
          <p:cNvSpPr>
            <a:spLocks noChangeArrowheads="1"/>
          </p:cNvSpPr>
          <p:nvPr/>
        </p:nvSpPr>
        <p:spPr bwMode="auto">
          <a:xfrm>
            <a:off x="4211638" y="2924175"/>
            <a:ext cx="215900" cy="144463"/>
          </a:xfrm>
          <a:prstGeom prst="ellipse">
            <a:avLst/>
          </a:prstGeom>
          <a:solidFill>
            <a:schemeClr val="bg1">
              <a:lumMod val="65000"/>
            </a:schemeClr>
          </a:solidFill>
          <a:ln w="9525" algn="ctr">
            <a:solidFill>
              <a:schemeClr val="tx1"/>
            </a:solidFill>
            <a:round/>
            <a:headEnd/>
            <a:tailEnd/>
          </a:ln>
        </p:spPr>
        <p:txBody>
          <a:bodyPr wrap="none" anchor="ctr"/>
          <a:lstStyle>
            <a:lvl1pPr>
              <a:defRPr sz="3600" b="1">
                <a:solidFill>
                  <a:srgbClr val="FFFF00"/>
                </a:solidFill>
                <a:latin typeface="Comic Sans MS" panose="030F0702030302020204" pitchFamily="66" charset="0"/>
                <a:ea typeface="Gungsuh" pitchFamily="18" charset="-127"/>
              </a:defRPr>
            </a:lvl1pPr>
            <a:lvl2pPr marL="742950" indent="-285750">
              <a:defRPr sz="3600" b="1">
                <a:solidFill>
                  <a:srgbClr val="FFFF00"/>
                </a:solidFill>
                <a:latin typeface="Comic Sans MS" panose="030F0702030302020204" pitchFamily="66" charset="0"/>
                <a:ea typeface="Gungsuh" pitchFamily="18" charset="-127"/>
              </a:defRPr>
            </a:lvl2pPr>
            <a:lvl3pPr marL="1143000" indent="-228600">
              <a:defRPr sz="3600" b="1">
                <a:solidFill>
                  <a:srgbClr val="FFFF00"/>
                </a:solidFill>
                <a:latin typeface="Comic Sans MS" panose="030F0702030302020204" pitchFamily="66" charset="0"/>
                <a:ea typeface="Gungsuh" pitchFamily="18" charset="-127"/>
              </a:defRPr>
            </a:lvl3pPr>
            <a:lvl4pPr marL="1600200" indent="-228600">
              <a:defRPr sz="3600" b="1">
                <a:solidFill>
                  <a:srgbClr val="FFFF00"/>
                </a:solidFill>
                <a:latin typeface="Comic Sans MS" panose="030F0702030302020204" pitchFamily="66" charset="0"/>
                <a:ea typeface="Gungsuh" pitchFamily="18" charset="-127"/>
              </a:defRPr>
            </a:lvl4pPr>
            <a:lvl5pPr marL="2057400" indent="-228600">
              <a:defRPr sz="3600" b="1">
                <a:solidFill>
                  <a:srgbClr val="FFFF00"/>
                </a:solidFill>
                <a:latin typeface="Comic Sans MS" panose="030F0702030302020204" pitchFamily="66" charset="0"/>
                <a:ea typeface="Gungsuh" pitchFamily="18" charset="-127"/>
              </a:defRPr>
            </a:lvl5pPr>
            <a:lvl6pPr marL="2514600" indent="-228600" algn="ctr" eaLnBrk="0" fontAlgn="base" hangingPunct="0">
              <a:lnSpc>
                <a:spcPct val="145000"/>
              </a:lnSpc>
              <a:spcBef>
                <a:spcPct val="0"/>
              </a:spcBef>
              <a:spcAft>
                <a:spcPct val="0"/>
              </a:spcAft>
              <a:defRPr sz="3600" b="1">
                <a:solidFill>
                  <a:srgbClr val="FFFF00"/>
                </a:solidFill>
                <a:latin typeface="Comic Sans MS" panose="030F0702030302020204" pitchFamily="66" charset="0"/>
                <a:ea typeface="Gungsuh" pitchFamily="18" charset="-127"/>
              </a:defRPr>
            </a:lvl6pPr>
            <a:lvl7pPr marL="2971800" indent="-228600" algn="ctr" eaLnBrk="0" fontAlgn="base" hangingPunct="0">
              <a:lnSpc>
                <a:spcPct val="145000"/>
              </a:lnSpc>
              <a:spcBef>
                <a:spcPct val="0"/>
              </a:spcBef>
              <a:spcAft>
                <a:spcPct val="0"/>
              </a:spcAft>
              <a:defRPr sz="3600" b="1">
                <a:solidFill>
                  <a:srgbClr val="FFFF00"/>
                </a:solidFill>
                <a:latin typeface="Comic Sans MS" panose="030F0702030302020204" pitchFamily="66" charset="0"/>
                <a:ea typeface="Gungsuh" pitchFamily="18" charset="-127"/>
              </a:defRPr>
            </a:lvl7pPr>
            <a:lvl8pPr marL="3429000" indent="-228600" algn="ctr" eaLnBrk="0" fontAlgn="base" hangingPunct="0">
              <a:lnSpc>
                <a:spcPct val="145000"/>
              </a:lnSpc>
              <a:spcBef>
                <a:spcPct val="0"/>
              </a:spcBef>
              <a:spcAft>
                <a:spcPct val="0"/>
              </a:spcAft>
              <a:defRPr sz="3600" b="1">
                <a:solidFill>
                  <a:srgbClr val="FFFF00"/>
                </a:solidFill>
                <a:latin typeface="Comic Sans MS" panose="030F0702030302020204" pitchFamily="66" charset="0"/>
                <a:ea typeface="Gungsuh" pitchFamily="18" charset="-127"/>
              </a:defRPr>
            </a:lvl8pPr>
            <a:lvl9pPr marL="3886200" indent="-228600" algn="ctr" eaLnBrk="0" fontAlgn="base" hangingPunct="0">
              <a:lnSpc>
                <a:spcPct val="145000"/>
              </a:lnSpc>
              <a:spcBef>
                <a:spcPct val="0"/>
              </a:spcBef>
              <a:spcAft>
                <a:spcPct val="0"/>
              </a:spcAft>
              <a:defRPr sz="3600" b="1">
                <a:solidFill>
                  <a:srgbClr val="FFFF00"/>
                </a:solidFill>
                <a:latin typeface="Comic Sans MS" panose="030F0702030302020204" pitchFamily="66" charset="0"/>
                <a:ea typeface="Gungsuh" pitchFamily="18" charset="-127"/>
              </a:defRPr>
            </a:lvl9pPr>
          </a:lstStyle>
          <a:p>
            <a:endParaRPr lang="en-US" altLang="en-US">
              <a:solidFill>
                <a:schemeClr val="tx1"/>
              </a:solidFill>
            </a:endParaRPr>
          </a:p>
        </p:txBody>
      </p:sp>
      <p:sp>
        <p:nvSpPr>
          <p:cNvPr id="499716" name="Freeform 4"/>
          <p:cNvSpPr>
            <a:spLocks/>
          </p:cNvSpPr>
          <p:nvPr/>
        </p:nvSpPr>
        <p:spPr bwMode="auto">
          <a:xfrm>
            <a:off x="5383213" y="765175"/>
            <a:ext cx="1801812" cy="2506663"/>
          </a:xfrm>
          <a:custGeom>
            <a:avLst/>
            <a:gdLst/>
            <a:ahLst/>
            <a:cxnLst>
              <a:cxn ang="0">
                <a:pos x="905" y="13"/>
              </a:cxn>
              <a:cxn ang="0">
                <a:pos x="980" y="118"/>
              </a:cxn>
              <a:cxn ang="0">
                <a:pos x="1040" y="247"/>
              </a:cxn>
              <a:cxn ang="0">
                <a:pos x="1073" y="325"/>
              </a:cxn>
              <a:cxn ang="0">
                <a:pos x="1091" y="352"/>
              </a:cxn>
              <a:cxn ang="0">
                <a:pos x="1130" y="610"/>
              </a:cxn>
              <a:cxn ang="0">
                <a:pos x="1130" y="808"/>
              </a:cxn>
              <a:cxn ang="0">
                <a:pos x="1094" y="994"/>
              </a:cxn>
              <a:cxn ang="0">
                <a:pos x="1031" y="1147"/>
              </a:cxn>
              <a:cxn ang="0">
                <a:pos x="1022" y="1165"/>
              </a:cxn>
              <a:cxn ang="0">
                <a:pos x="1015" y="1168"/>
              </a:cxn>
              <a:cxn ang="0">
                <a:pos x="977" y="1228"/>
              </a:cxn>
              <a:cxn ang="0">
                <a:pos x="959" y="1264"/>
              </a:cxn>
              <a:cxn ang="0">
                <a:pos x="947" y="1273"/>
              </a:cxn>
              <a:cxn ang="0">
                <a:pos x="950" y="1276"/>
              </a:cxn>
              <a:cxn ang="0">
                <a:pos x="911" y="1330"/>
              </a:cxn>
              <a:cxn ang="0">
                <a:pos x="839" y="1417"/>
              </a:cxn>
              <a:cxn ang="0">
                <a:pos x="810" y="1447"/>
              </a:cxn>
              <a:cxn ang="0">
                <a:pos x="768" y="1478"/>
              </a:cxn>
              <a:cxn ang="0">
                <a:pos x="635" y="1543"/>
              </a:cxn>
              <a:cxn ang="0">
                <a:pos x="437" y="1564"/>
              </a:cxn>
              <a:cxn ang="0">
                <a:pos x="418" y="1560"/>
              </a:cxn>
              <a:cxn ang="0">
                <a:pos x="370" y="1542"/>
              </a:cxn>
              <a:cxn ang="0">
                <a:pos x="326" y="1513"/>
              </a:cxn>
              <a:cxn ang="0">
                <a:pos x="289" y="1486"/>
              </a:cxn>
              <a:cxn ang="0">
                <a:pos x="275" y="1479"/>
              </a:cxn>
              <a:cxn ang="0">
                <a:pos x="254" y="1459"/>
              </a:cxn>
              <a:cxn ang="0">
                <a:pos x="227" y="1435"/>
              </a:cxn>
              <a:cxn ang="0">
                <a:pos x="170" y="1375"/>
              </a:cxn>
              <a:cxn ang="0">
                <a:pos x="154" y="1351"/>
              </a:cxn>
              <a:cxn ang="0">
                <a:pos x="145" y="1334"/>
              </a:cxn>
              <a:cxn ang="0">
                <a:pos x="89" y="1214"/>
              </a:cxn>
              <a:cxn ang="0">
                <a:pos x="35" y="1060"/>
              </a:cxn>
              <a:cxn ang="0">
                <a:pos x="11" y="946"/>
              </a:cxn>
              <a:cxn ang="0">
                <a:pos x="11" y="757"/>
              </a:cxn>
              <a:cxn ang="0">
                <a:pos x="77" y="484"/>
              </a:cxn>
              <a:cxn ang="0">
                <a:pos x="131" y="304"/>
              </a:cxn>
              <a:cxn ang="0">
                <a:pos x="309" y="0"/>
              </a:cxn>
            </a:cxnLst>
            <a:rect l="0" t="0" r="r" b="b"/>
            <a:pathLst>
              <a:path w="1135" h="1579">
                <a:moveTo>
                  <a:pt x="905" y="13"/>
                </a:moveTo>
                <a:cubicBezTo>
                  <a:pt x="959" y="41"/>
                  <a:pt x="926" y="90"/>
                  <a:pt x="980" y="118"/>
                </a:cubicBezTo>
                <a:cubicBezTo>
                  <a:pt x="1021" y="215"/>
                  <a:pt x="994" y="157"/>
                  <a:pt x="1040" y="247"/>
                </a:cubicBezTo>
                <a:cubicBezTo>
                  <a:pt x="1070" y="307"/>
                  <a:pt x="1039" y="267"/>
                  <a:pt x="1073" y="325"/>
                </a:cubicBezTo>
                <a:cubicBezTo>
                  <a:pt x="1084" y="391"/>
                  <a:pt x="1074" y="288"/>
                  <a:pt x="1091" y="352"/>
                </a:cubicBezTo>
                <a:cubicBezTo>
                  <a:pt x="1109" y="427"/>
                  <a:pt x="1125" y="531"/>
                  <a:pt x="1130" y="610"/>
                </a:cubicBezTo>
                <a:cubicBezTo>
                  <a:pt x="1129" y="667"/>
                  <a:pt x="1135" y="751"/>
                  <a:pt x="1130" y="808"/>
                </a:cubicBezTo>
                <a:cubicBezTo>
                  <a:pt x="1124" y="874"/>
                  <a:pt x="1108" y="928"/>
                  <a:pt x="1094" y="994"/>
                </a:cubicBezTo>
                <a:cubicBezTo>
                  <a:pt x="1072" y="1059"/>
                  <a:pt x="1040" y="1120"/>
                  <a:pt x="1031" y="1147"/>
                </a:cubicBezTo>
                <a:cubicBezTo>
                  <a:pt x="1019" y="1175"/>
                  <a:pt x="1025" y="1162"/>
                  <a:pt x="1022" y="1165"/>
                </a:cubicBezTo>
                <a:cubicBezTo>
                  <a:pt x="965" y="1169"/>
                  <a:pt x="1023" y="1158"/>
                  <a:pt x="1015" y="1168"/>
                </a:cubicBezTo>
                <a:cubicBezTo>
                  <a:pt x="1007" y="1178"/>
                  <a:pt x="986" y="1212"/>
                  <a:pt x="977" y="1228"/>
                </a:cubicBezTo>
                <a:cubicBezTo>
                  <a:pt x="966" y="1228"/>
                  <a:pt x="964" y="1256"/>
                  <a:pt x="959" y="1264"/>
                </a:cubicBezTo>
                <a:cubicBezTo>
                  <a:pt x="954" y="1272"/>
                  <a:pt x="948" y="1271"/>
                  <a:pt x="947" y="1273"/>
                </a:cubicBezTo>
                <a:cubicBezTo>
                  <a:pt x="925" y="1237"/>
                  <a:pt x="950" y="1276"/>
                  <a:pt x="950" y="1276"/>
                </a:cubicBezTo>
                <a:cubicBezTo>
                  <a:pt x="943" y="1282"/>
                  <a:pt x="929" y="1307"/>
                  <a:pt x="911" y="1330"/>
                </a:cubicBezTo>
                <a:cubicBezTo>
                  <a:pt x="893" y="1353"/>
                  <a:pt x="856" y="1398"/>
                  <a:pt x="839" y="1417"/>
                </a:cubicBezTo>
                <a:cubicBezTo>
                  <a:pt x="822" y="1436"/>
                  <a:pt x="822" y="1437"/>
                  <a:pt x="810" y="1447"/>
                </a:cubicBezTo>
                <a:cubicBezTo>
                  <a:pt x="793" y="1449"/>
                  <a:pt x="783" y="1471"/>
                  <a:pt x="768" y="1478"/>
                </a:cubicBezTo>
                <a:cubicBezTo>
                  <a:pt x="722" y="1499"/>
                  <a:pt x="682" y="1529"/>
                  <a:pt x="635" y="1543"/>
                </a:cubicBezTo>
                <a:cubicBezTo>
                  <a:pt x="569" y="1579"/>
                  <a:pt x="554" y="1568"/>
                  <a:pt x="437" y="1564"/>
                </a:cubicBezTo>
                <a:cubicBezTo>
                  <a:pt x="389" y="1540"/>
                  <a:pt x="429" y="1564"/>
                  <a:pt x="418" y="1560"/>
                </a:cubicBezTo>
                <a:cubicBezTo>
                  <a:pt x="407" y="1556"/>
                  <a:pt x="385" y="1550"/>
                  <a:pt x="370" y="1542"/>
                </a:cubicBezTo>
                <a:cubicBezTo>
                  <a:pt x="355" y="1534"/>
                  <a:pt x="339" y="1522"/>
                  <a:pt x="326" y="1513"/>
                </a:cubicBezTo>
                <a:cubicBezTo>
                  <a:pt x="313" y="1504"/>
                  <a:pt x="297" y="1492"/>
                  <a:pt x="289" y="1486"/>
                </a:cubicBezTo>
                <a:cubicBezTo>
                  <a:pt x="281" y="1480"/>
                  <a:pt x="281" y="1483"/>
                  <a:pt x="275" y="1479"/>
                </a:cubicBezTo>
                <a:cubicBezTo>
                  <a:pt x="255" y="1466"/>
                  <a:pt x="262" y="1466"/>
                  <a:pt x="254" y="1459"/>
                </a:cubicBezTo>
                <a:cubicBezTo>
                  <a:pt x="246" y="1452"/>
                  <a:pt x="241" y="1449"/>
                  <a:pt x="227" y="1435"/>
                </a:cubicBezTo>
                <a:cubicBezTo>
                  <a:pt x="220" y="1418"/>
                  <a:pt x="170" y="1375"/>
                  <a:pt x="170" y="1375"/>
                </a:cubicBezTo>
                <a:cubicBezTo>
                  <a:pt x="162" y="1365"/>
                  <a:pt x="158" y="1358"/>
                  <a:pt x="154" y="1351"/>
                </a:cubicBezTo>
                <a:cubicBezTo>
                  <a:pt x="150" y="1344"/>
                  <a:pt x="156" y="1357"/>
                  <a:pt x="145" y="1334"/>
                </a:cubicBezTo>
                <a:cubicBezTo>
                  <a:pt x="134" y="1305"/>
                  <a:pt x="100" y="1243"/>
                  <a:pt x="89" y="1214"/>
                </a:cubicBezTo>
                <a:cubicBezTo>
                  <a:pt x="74" y="1167"/>
                  <a:pt x="44" y="1103"/>
                  <a:pt x="35" y="1060"/>
                </a:cubicBezTo>
                <a:cubicBezTo>
                  <a:pt x="22" y="1015"/>
                  <a:pt x="15" y="996"/>
                  <a:pt x="11" y="946"/>
                </a:cubicBezTo>
                <a:cubicBezTo>
                  <a:pt x="3" y="877"/>
                  <a:pt x="0" y="834"/>
                  <a:pt x="11" y="757"/>
                </a:cubicBezTo>
                <a:cubicBezTo>
                  <a:pt x="22" y="680"/>
                  <a:pt x="57" y="560"/>
                  <a:pt x="77" y="484"/>
                </a:cubicBezTo>
                <a:cubicBezTo>
                  <a:pt x="84" y="434"/>
                  <a:pt x="114" y="350"/>
                  <a:pt x="131" y="304"/>
                </a:cubicBezTo>
                <a:cubicBezTo>
                  <a:pt x="173" y="185"/>
                  <a:pt x="228" y="84"/>
                  <a:pt x="309" y="0"/>
                </a:cubicBezTo>
              </a:path>
            </a:pathLst>
          </a:custGeom>
          <a:solidFill>
            <a:schemeClr val="bg1">
              <a:lumMod val="65000"/>
            </a:schemeClr>
          </a:solidFill>
          <a:ln w="9525">
            <a:solidFill>
              <a:schemeClr val="tx1"/>
            </a:solidFill>
            <a:round/>
            <a:headEnd/>
            <a:tailEnd/>
          </a:ln>
          <a:effectLst/>
        </p:spPr>
        <p:txBody>
          <a:bodyPr/>
          <a:lstStyle/>
          <a:p>
            <a:pPr>
              <a:defRPr/>
            </a:pPr>
            <a:endParaRPr lang="en-US">
              <a:solidFill>
                <a:schemeClr val="tx1"/>
              </a:solidFill>
            </a:endParaRPr>
          </a:p>
        </p:txBody>
      </p:sp>
      <p:sp>
        <p:nvSpPr>
          <p:cNvPr id="499717" name="Oval 5"/>
          <p:cNvSpPr>
            <a:spLocks noChangeArrowheads="1"/>
          </p:cNvSpPr>
          <p:nvPr/>
        </p:nvSpPr>
        <p:spPr bwMode="auto">
          <a:xfrm>
            <a:off x="5724525" y="2924175"/>
            <a:ext cx="215900" cy="144463"/>
          </a:xfrm>
          <a:prstGeom prst="ellipse">
            <a:avLst/>
          </a:prstGeom>
          <a:solidFill>
            <a:schemeClr val="bg1">
              <a:lumMod val="65000"/>
            </a:schemeClr>
          </a:solidFill>
          <a:ln w="9525" algn="ctr">
            <a:solidFill>
              <a:schemeClr val="tx1"/>
            </a:solidFill>
            <a:round/>
            <a:headEnd/>
            <a:tailEnd/>
          </a:ln>
        </p:spPr>
        <p:txBody>
          <a:bodyPr wrap="none" anchor="ctr"/>
          <a:lstStyle>
            <a:lvl1pPr>
              <a:defRPr sz="3600" b="1">
                <a:solidFill>
                  <a:srgbClr val="FFFF00"/>
                </a:solidFill>
                <a:latin typeface="Comic Sans MS" panose="030F0702030302020204" pitchFamily="66" charset="0"/>
                <a:ea typeface="Gungsuh" pitchFamily="18" charset="-127"/>
              </a:defRPr>
            </a:lvl1pPr>
            <a:lvl2pPr marL="742950" indent="-285750">
              <a:defRPr sz="3600" b="1">
                <a:solidFill>
                  <a:srgbClr val="FFFF00"/>
                </a:solidFill>
                <a:latin typeface="Comic Sans MS" panose="030F0702030302020204" pitchFamily="66" charset="0"/>
                <a:ea typeface="Gungsuh" pitchFamily="18" charset="-127"/>
              </a:defRPr>
            </a:lvl2pPr>
            <a:lvl3pPr marL="1143000" indent="-228600">
              <a:defRPr sz="3600" b="1">
                <a:solidFill>
                  <a:srgbClr val="FFFF00"/>
                </a:solidFill>
                <a:latin typeface="Comic Sans MS" panose="030F0702030302020204" pitchFamily="66" charset="0"/>
                <a:ea typeface="Gungsuh" pitchFamily="18" charset="-127"/>
              </a:defRPr>
            </a:lvl3pPr>
            <a:lvl4pPr marL="1600200" indent="-228600">
              <a:defRPr sz="3600" b="1">
                <a:solidFill>
                  <a:srgbClr val="FFFF00"/>
                </a:solidFill>
                <a:latin typeface="Comic Sans MS" panose="030F0702030302020204" pitchFamily="66" charset="0"/>
                <a:ea typeface="Gungsuh" pitchFamily="18" charset="-127"/>
              </a:defRPr>
            </a:lvl4pPr>
            <a:lvl5pPr marL="2057400" indent="-228600">
              <a:defRPr sz="3600" b="1">
                <a:solidFill>
                  <a:srgbClr val="FFFF00"/>
                </a:solidFill>
                <a:latin typeface="Comic Sans MS" panose="030F0702030302020204" pitchFamily="66" charset="0"/>
                <a:ea typeface="Gungsuh" pitchFamily="18" charset="-127"/>
              </a:defRPr>
            </a:lvl5pPr>
            <a:lvl6pPr marL="2514600" indent="-228600" algn="ctr" eaLnBrk="0" fontAlgn="base" hangingPunct="0">
              <a:lnSpc>
                <a:spcPct val="145000"/>
              </a:lnSpc>
              <a:spcBef>
                <a:spcPct val="0"/>
              </a:spcBef>
              <a:spcAft>
                <a:spcPct val="0"/>
              </a:spcAft>
              <a:defRPr sz="3600" b="1">
                <a:solidFill>
                  <a:srgbClr val="FFFF00"/>
                </a:solidFill>
                <a:latin typeface="Comic Sans MS" panose="030F0702030302020204" pitchFamily="66" charset="0"/>
                <a:ea typeface="Gungsuh" pitchFamily="18" charset="-127"/>
              </a:defRPr>
            </a:lvl6pPr>
            <a:lvl7pPr marL="2971800" indent="-228600" algn="ctr" eaLnBrk="0" fontAlgn="base" hangingPunct="0">
              <a:lnSpc>
                <a:spcPct val="145000"/>
              </a:lnSpc>
              <a:spcBef>
                <a:spcPct val="0"/>
              </a:spcBef>
              <a:spcAft>
                <a:spcPct val="0"/>
              </a:spcAft>
              <a:defRPr sz="3600" b="1">
                <a:solidFill>
                  <a:srgbClr val="FFFF00"/>
                </a:solidFill>
                <a:latin typeface="Comic Sans MS" panose="030F0702030302020204" pitchFamily="66" charset="0"/>
                <a:ea typeface="Gungsuh" pitchFamily="18" charset="-127"/>
              </a:defRPr>
            </a:lvl7pPr>
            <a:lvl8pPr marL="3429000" indent="-228600" algn="ctr" eaLnBrk="0" fontAlgn="base" hangingPunct="0">
              <a:lnSpc>
                <a:spcPct val="145000"/>
              </a:lnSpc>
              <a:spcBef>
                <a:spcPct val="0"/>
              </a:spcBef>
              <a:spcAft>
                <a:spcPct val="0"/>
              </a:spcAft>
              <a:defRPr sz="3600" b="1">
                <a:solidFill>
                  <a:srgbClr val="FFFF00"/>
                </a:solidFill>
                <a:latin typeface="Comic Sans MS" panose="030F0702030302020204" pitchFamily="66" charset="0"/>
                <a:ea typeface="Gungsuh" pitchFamily="18" charset="-127"/>
              </a:defRPr>
            </a:lvl8pPr>
            <a:lvl9pPr marL="3886200" indent="-228600" algn="ctr" eaLnBrk="0" fontAlgn="base" hangingPunct="0">
              <a:lnSpc>
                <a:spcPct val="145000"/>
              </a:lnSpc>
              <a:spcBef>
                <a:spcPct val="0"/>
              </a:spcBef>
              <a:spcAft>
                <a:spcPct val="0"/>
              </a:spcAft>
              <a:defRPr sz="3600" b="1">
                <a:solidFill>
                  <a:srgbClr val="FFFF00"/>
                </a:solidFill>
                <a:latin typeface="Comic Sans MS" panose="030F0702030302020204" pitchFamily="66" charset="0"/>
                <a:ea typeface="Gungsuh" pitchFamily="18" charset="-127"/>
              </a:defRPr>
            </a:lvl9pPr>
          </a:lstStyle>
          <a:p>
            <a:endParaRPr lang="en-US" altLang="en-US">
              <a:solidFill>
                <a:schemeClr val="tx1"/>
              </a:solidFill>
            </a:endParaRPr>
          </a:p>
        </p:txBody>
      </p:sp>
      <p:sp>
        <p:nvSpPr>
          <p:cNvPr id="499718" name="Line 6"/>
          <p:cNvSpPr>
            <a:spLocks noChangeShapeType="1"/>
          </p:cNvSpPr>
          <p:nvPr/>
        </p:nvSpPr>
        <p:spPr bwMode="auto">
          <a:xfrm>
            <a:off x="2339975" y="2924175"/>
            <a:ext cx="5256213" cy="144463"/>
          </a:xfrm>
          <a:prstGeom prst="line">
            <a:avLst/>
          </a:prstGeom>
          <a:noFill/>
          <a:ln w="38100">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en-US">
              <a:solidFill>
                <a:schemeClr val="tx1"/>
              </a:solidFill>
            </a:endParaRPr>
          </a:p>
        </p:txBody>
      </p:sp>
      <p:sp>
        <p:nvSpPr>
          <p:cNvPr id="499719" name="Line 7"/>
          <p:cNvSpPr>
            <a:spLocks noChangeShapeType="1"/>
          </p:cNvSpPr>
          <p:nvPr/>
        </p:nvSpPr>
        <p:spPr bwMode="auto">
          <a:xfrm>
            <a:off x="2339975" y="3068638"/>
            <a:ext cx="5256213" cy="144462"/>
          </a:xfrm>
          <a:prstGeom prst="line">
            <a:avLst/>
          </a:prstGeom>
          <a:noFill/>
          <a:ln w="38100">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en-US">
              <a:solidFill>
                <a:schemeClr val="tx1"/>
              </a:solidFill>
            </a:endParaRPr>
          </a:p>
        </p:txBody>
      </p:sp>
      <p:sp>
        <p:nvSpPr>
          <p:cNvPr id="25608" name="Line 8"/>
          <p:cNvSpPr>
            <a:spLocks noChangeShapeType="1"/>
          </p:cNvSpPr>
          <p:nvPr/>
        </p:nvSpPr>
        <p:spPr bwMode="auto">
          <a:xfrm>
            <a:off x="4787900" y="2205038"/>
            <a:ext cx="0" cy="1152525"/>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solidFill>
                <a:schemeClr val="tx1"/>
              </a:solidFill>
            </a:endParaRPr>
          </a:p>
        </p:txBody>
      </p:sp>
      <p:grpSp>
        <p:nvGrpSpPr>
          <p:cNvPr id="2" name="Group 9"/>
          <p:cNvGrpSpPr>
            <a:grpSpLocks/>
          </p:cNvGrpSpPr>
          <p:nvPr/>
        </p:nvGrpSpPr>
        <p:grpSpPr bwMode="auto">
          <a:xfrm>
            <a:off x="2987675" y="3860800"/>
            <a:ext cx="2735263" cy="2689225"/>
            <a:chOff x="1882" y="2432"/>
            <a:chExt cx="1723" cy="1694"/>
          </a:xfrm>
          <a:solidFill>
            <a:schemeClr val="bg1">
              <a:lumMod val="65000"/>
            </a:schemeClr>
          </a:solidFill>
        </p:grpSpPr>
        <p:sp>
          <p:nvSpPr>
            <p:cNvPr id="499722" name="Freeform 10"/>
            <p:cNvSpPr>
              <a:spLocks/>
            </p:cNvSpPr>
            <p:nvPr/>
          </p:nvSpPr>
          <p:spPr bwMode="auto">
            <a:xfrm rot="11140271" flipH="1">
              <a:off x="1882" y="2432"/>
              <a:ext cx="1723" cy="1694"/>
            </a:xfrm>
            <a:custGeom>
              <a:avLst/>
              <a:gdLst/>
              <a:ahLst/>
              <a:cxnLst>
                <a:cxn ang="0">
                  <a:pos x="279" y="0"/>
                </a:cxn>
                <a:cxn ang="0">
                  <a:pos x="206" y="36"/>
                </a:cxn>
                <a:cxn ang="0">
                  <a:pos x="115" y="127"/>
                </a:cxn>
                <a:cxn ang="0">
                  <a:pos x="67" y="194"/>
                </a:cxn>
                <a:cxn ang="0">
                  <a:pos x="30" y="260"/>
                </a:cxn>
                <a:cxn ang="0">
                  <a:pos x="6" y="351"/>
                </a:cxn>
                <a:cxn ang="0">
                  <a:pos x="0" y="418"/>
                </a:cxn>
                <a:cxn ang="0">
                  <a:pos x="6" y="497"/>
                </a:cxn>
                <a:cxn ang="0">
                  <a:pos x="164" y="624"/>
                </a:cxn>
                <a:cxn ang="0">
                  <a:pos x="255" y="612"/>
                </a:cxn>
                <a:cxn ang="0">
                  <a:pos x="309" y="582"/>
                </a:cxn>
                <a:cxn ang="0">
                  <a:pos x="358" y="557"/>
                </a:cxn>
                <a:cxn ang="0">
                  <a:pos x="436" y="563"/>
                </a:cxn>
                <a:cxn ang="0">
                  <a:pos x="455" y="576"/>
                </a:cxn>
                <a:cxn ang="0">
                  <a:pos x="527" y="606"/>
                </a:cxn>
                <a:cxn ang="0">
                  <a:pos x="643" y="654"/>
                </a:cxn>
                <a:cxn ang="0">
                  <a:pos x="727" y="630"/>
                </a:cxn>
                <a:cxn ang="0">
                  <a:pos x="752" y="594"/>
                </a:cxn>
                <a:cxn ang="0">
                  <a:pos x="764" y="576"/>
                </a:cxn>
                <a:cxn ang="0">
                  <a:pos x="788" y="539"/>
                </a:cxn>
                <a:cxn ang="0">
                  <a:pos x="806" y="503"/>
                </a:cxn>
                <a:cxn ang="0">
                  <a:pos x="831" y="400"/>
                </a:cxn>
                <a:cxn ang="0">
                  <a:pos x="825" y="218"/>
                </a:cxn>
                <a:cxn ang="0">
                  <a:pos x="806" y="163"/>
                </a:cxn>
                <a:cxn ang="0">
                  <a:pos x="740" y="24"/>
                </a:cxn>
              </a:cxnLst>
              <a:rect l="0" t="0" r="r" b="b"/>
              <a:pathLst>
                <a:path w="831" h="654">
                  <a:moveTo>
                    <a:pt x="279" y="0"/>
                  </a:moveTo>
                  <a:cubicBezTo>
                    <a:pt x="252" y="9"/>
                    <a:pt x="233" y="27"/>
                    <a:pt x="206" y="36"/>
                  </a:cubicBezTo>
                  <a:cubicBezTo>
                    <a:pt x="182" y="72"/>
                    <a:pt x="141" y="94"/>
                    <a:pt x="115" y="127"/>
                  </a:cubicBezTo>
                  <a:cubicBezTo>
                    <a:pt x="98" y="149"/>
                    <a:pt x="86" y="173"/>
                    <a:pt x="67" y="194"/>
                  </a:cubicBezTo>
                  <a:cubicBezTo>
                    <a:pt x="59" y="219"/>
                    <a:pt x="41" y="236"/>
                    <a:pt x="30" y="260"/>
                  </a:cubicBezTo>
                  <a:cubicBezTo>
                    <a:pt x="18" y="288"/>
                    <a:pt x="12" y="321"/>
                    <a:pt x="6" y="351"/>
                  </a:cubicBezTo>
                  <a:cubicBezTo>
                    <a:pt x="4" y="373"/>
                    <a:pt x="0" y="396"/>
                    <a:pt x="0" y="418"/>
                  </a:cubicBezTo>
                  <a:cubicBezTo>
                    <a:pt x="0" y="444"/>
                    <a:pt x="2" y="471"/>
                    <a:pt x="6" y="497"/>
                  </a:cubicBezTo>
                  <a:cubicBezTo>
                    <a:pt x="19" y="581"/>
                    <a:pt x="92" y="607"/>
                    <a:pt x="164" y="624"/>
                  </a:cubicBezTo>
                  <a:cubicBezTo>
                    <a:pt x="167" y="624"/>
                    <a:pt x="234" y="624"/>
                    <a:pt x="255" y="612"/>
                  </a:cubicBezTo>
                  <a:cubicBezTo>
                    <a:pt x="320" y="577"/>
                    <a:pt x="267" y="596"/>
                    <a:pt x="309" y="582"/>
                  </a:cubicBezTo>
                  <a:cubicBezTo>
                    <a:pt x="321" y="569"/>
                    <a:pt x="358" y="557"/>
                    <a:pt x="358" y="557"/>
                  </a:cubicBezTo>
                  <a:cubicBezTo>
                    <a:pt x="384" y="559"/>
                    <a:pt x="410" y="558"/>
                    <a:pt x="436" y="563"/>
                  </a:cubicBezTo>
                  <a:cubicBezTo>
                    <a:pt x="444" y="564"/>
                    <a:pt x="448" y="573"/>
                    <a:pt x="455" y="576"/>
                  </a:cubicBezTo>
                  <a:cubicBezTo>
                    <a:pt x="476" y="586"/>
                    <a:pt x="505" y="599"/>
                    <a:pt x="527" y="606"/>
                  </a:cubicBezTo>
                  <a:cubicBezTo>
                    <a:pt x="558" y="634"/>
                    <a:pt x="602" y="646"/>
                    <a:pt x="643" y="654"/>
                  </a:cubicBezTo>
                  <a:cubicBezTo>
                    <a:pt x="682" y="649"/>
                    <a:pt x="697" y="650"/>
                    <a:pt x="727" y="630"/>
                  </a:cubicBezTo>
                  <a:cubicBezTo>
                    <a:pt x="735" y="618"/>
                    <a:pt x="744" y="606"/>
                    <a:pt x="752" y="594"/>
                  </a:cubicBezTo>
                  <a:cubicBezTo>
                    <a:pt x="756" y="588"/>
                    <a:pt x="764" y="576"/>
                    <a:pt x="764" y="576"/>
                  </a:cubicBezTo>
                  <a:cubicBezTo>
                    <a:pt x="778" y="532"/>
                    <a:pt x="758" y="583"/>
                    <a:pt x="788" y="539"/>
                  </a:cubicBezTo>
                  <a:cubicBezTo>
                    <a:pt x="795" y="528"/>
                    <a:pt x="799" y="514"/>
                    <a:pt x="806" y="503"/>
                  </a:cubicBezTo>
                  <a:cubicBezTo>
                    <a:pt x="814" y="469"/>
                    <a:pt x="822" y="434"/>
                    <a:pt x="831" y="400"/>
                  </a:cubicBezTo>
                  <a:cubicBezTo>
                    <a:pt x="829" y="339"/>
                    <a:pt x="829" y="279"/>
                    <a:pt x="825" y="218"/>
                  </a:cubicBezTo>
                  <a:cubicBezTo>
                    <a:pt x="824" y="199"/>
                    <a:pt x="812" y="181"/>
                    <a:pt x="806" y="163"/>
                  </a:cubicBezTo>
                  <a:cubicBezTo>
                    <a:pt x="791" y="116"/>
                    <a:pt x="775" y="59"/>
                    <a:pt x="740" y="24"/>
                  </a:cubicBezTo>
                </a:path>
              </a:pathLst>
            </a:custGeom>
            <a:grpFill/>
            <a:ln w="9525">
              <a:solidFill>
                <a:schemeClr val="tx1"/>
              </a:solidFill>
              <a:round/>
              <a:headEnd/>
              <a:tailEnd/>
            </a:ln>
            <a:effectLst/>
          </p:spPr>
          <p:txBody>
            <a:bodyPr/>
            <a:lstStyle/>
            <a:p>
              <a:pPr>
                <a:defRPr/>
              </a:pPr>
              <a:endParaRPr lang="en-US">
                <a:solidFill>
                  <a:schemeClr val="tx1"/>
                </a:solidFill>
              </a:endParaRPr>
            </a:p>
          </p:txBody>
        </p:sp>
        <p:sp>
          <p:nvSpPr>
            <p:cNvPr id="25630" name="Line 11"/>
            <p:cNvSpPr>
              <a:spLocks noChangeShapeType="1"/>
            </p:cNvSpPr>
            <p:nvPr/>
          </p:nvSpPr>
          <p:spPr bwMode="auto">
            <a:xfrm>
              <a:off x="2789" y="2659"/>
              <a:ext cx="0" cy="726"/>
            </a:xfrm>
            <a:prstGeom prst="line">
              <a:avLst/>
            </a:prstGeom>
            <a:grp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solidFill>
                  <a:schemeClr val="tx1"/>
                </a:solidFill>
              </a:endParaRPr>
            </a:p>
          </p:txBody>
        </p:sp>
      </p:grpSp>
      <p:sp>
        <p:nvSpPr>
          <p:cNvPr id="499724" name="Line 12"/>
          <p:cNvSpPr>
            <a:spLocks noChangeShapeType="1"/>
          </p:cNvSpPr>
          <p:nvPr/>
        </p:nvSpPr>
        <p:spPr bwMode="auto">
          <a:xfrm>
            <a:off x="4787900" y="3357563"/>
            <a:ext cx="0" cy="1223962"/>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solidFill>
                <a:schemeClr val="tx1"/>
              </a:solidFill>
            </a:endParaRPr>
          </a:p>
        </p:txBody>
      </p:sp>
      <p:sp>
        <p:nvSpPr>
          <p:cNvPr id="499725" name="Text Box 13"/>
          <p:cNvSpPr txBox="1">
            <a:spLocks noChangeArrowheads="1"/>
          </p:cNvSpPr>
          <p:nvPr/>
        </p:nvSpPr>
        <p:spPr bwMode="auto">
          <a:xfrm>
            <a:off x="7019925" y="2636838"/>
            <a:ext cx="1944688" cy="366712"/>
          </a:xfrm>
          <a:prstGeom prst="rect">
            <a:avLst/>
          </a:prstGeom>
          <a:solidFill>
            <a:schemeClr val="bg1">
              <a:lumMod val="65000"/>
            </a:schemeClr>
          </a:solidFill>
          <a:ln w="9525" algn="ctr">
            <a:solidFill>
              <a:schemeClr val="tx1"/>
            </a:solidFill>
            <a:miter lim="800000"/>
            <a:headEnd/>
            <a:tailEnd/>
          </a:ln>
          <a:effectLst/>
        </p:spPr>
        <p:txBody>
          <a:bodyPr>
            <a:spAutoFit/>
          </a:bodyPr>
          <a:lstStyle/>
          <a:p>
            <a:pPr>
              <a:lnSpc>
                <a:spcPct val="100000"/>
              </a:lnSpc>
              <a:spcBef>
                <a:spcPct val="50000"/>
              </a:spcBef>
              <a:defRPr/>
            </a:pPr>
            <a:r>
              <a:rPr lang="en-US" sz="1800" b="0">
                <a:solidFill>
                  <a:schemeClr val="tx1"/>
                </a:solidFill>
                <a:effectLst>
                  <a:outerShdw blurRad="38100" dist="38100" dir="2700000" algn="tl">
                    <a:srgbClr val="000000"/>
                  </a:outerShdw>
                </a:effectLst>
                <a:latin typeface="Arial" charset="0"/>
              </a:rPr>
              <a:t>MI</a:t>
            </a:r>
            <a:r>
              <a:rPr lang="en-US" sz="1800" b="0">
                <a:solidFill>
                  <a:schemeClr val="tx1"/>
                </a:solidFill>
                <a:latin typeface="Arial" charset="0"/>
              </a:rPr>
              <a:t> </a:t>
            </a:r>
            <a:r>
              <a:rPr lang="en-US" sz="1800" b="0">
                <a:solidFill>
                  <a:schemeClr val="tx1"/>
                </a:solidFill>
                <a:effectLst>
                  <a:outerShdw blurRad="38100" dist="38100" dir="2700000" algn="tl">
                    <a:srgbClr val="000000"/>
                  </a:outerShdw>
                </a:effectLst>
                <a:latin typeface="Arial" charset="0"/>
              </a:rPr>
              <a:t>POSITION</a:t>
            </a:r>
          </a:p>
        </p:txBody>
      </p:sp>
      <p:sp>
        <p:nvSpPr>
          <p:cNvPr id="499726" name="Text Box 14"/>
          <p:cNvSpPr txBox="1">
            <a:spLocks noChangeArrowheads="1"/>
          </p:cNvSpPr>
          <p:nvPr/>
        </p:nvSpPr>
        <p:spPr bwMode="auto">
          <a:xfrm>
            <a:off x="7019925" y="3284538"/>
            <a:ext cx="1944688" cy="366712"/>
          </a:xfrm>
          <a:prstGeom prst="rect">
            <a:avLst/>
          </a:prstGeom>
          <a:solidFill>
            <a:schemeClr val="bg1">
              <a:lumMod val="65000"/>
            </a:schemeClr>
          </a:solidFill>
          <a:ln>
            <a:solidFill>
              <a:schemeClr val="tx1"/>
            </a:solidFill>
          </a:ln>
        </p:spPr>
        <p:txBody>
          <a:bodyPr>
            <a:spAutoFit/>
          </a:bodyPr>
          <a:lstStyle>
            <a:lvl1pPr>
              <a:defRPr sz="3600" b="1">
                <a:solidFill>
                  <a:srgbClr val="FFFF00"/>
                </a:solidFill>
                <a:latin typeface="Comic Sans MS" panose="030F0702030302020204" pitchFamily="66" charset="0"/>
                <a:ea typeface="Gungsuh" pitchFamily="18" charset="-127"/>
              </a:defRPr>
            </a:lvl1pPr>
            <a:lvl2pPr marL="742950" indent="-285750">
              <a:defRPr sz="3600" b="1">
                <a:solidFill>
                  <a:srgbClr val="FFFF00"/>
                </a:solidFill>
                <a:latin typeface="Comic Sans MS" panose="030F0702030302020204" pitchFamily="66" charset="0"/>
                <a:ea typeface="Gungsuh" pitchFamily="18" charset="-127"/>
              </a:defRPr>
            </a:lvl2pPr>
            <a:lvl3pPr marL="1143000" indent="-228600">
              <a:defRPr sz="3600" b="1">
                <a:solidFill>
                  <a:srgbClr val="FFFF00"/>
                </a:solidFill>
                <a:latin typeface="Comic Sans MS" panose="030F0702030302020204" pitchFamily="66" charset="0"/>
                <a:ea typeface="Gungsuh" pitchFamily="18" charset="-127"/>
              </a:defRPr>
            </a:lvl3pPr>
            <a:lvl4pPr marL="1600200" indent="-228600">
              <a:defRPr sz="3600" b="1">
                <a:solidFill>
                  <a:srgbClr val="FFFF00"/>
                </a:solidFill>
                <a:latin typeface="Comic Sans MS" panose="030F0702030302020204" pitchFamily="66" charset="0"/>
                <a:ea typeface="Gungsuh" pitchFamily="18" charset="-127"/>
              </a:defRPr>
            </a:lvl4pPr>
            <a:lvl5pPr marL="2057400" indent="-228600">
              <a:defRPr sz="3600" b="1">
                <a:solidFill>
                  <a:srgbClr val="FFFF00"/>
                </a:solidFill>
                <a:latin typeface="Comic Sans MS" panose="030F0702030302020204" pitchFamily="66" charset="0"/>
                <a:ea typeface="Gungsuh" pitchFamily="18" charset="-127"/>
              </a:defRPr>
            </a:lvl5pPr>
            <a:lvl6pPr marL="2514600" indent="-228600" algn="ctr" eaLnBrk="0" fontAlgn="base" hangingPunct="0">
              <a:lnSpc>
                <a:spcPct val="145000"/>
              </a:lnSpc>
              <a:spcBef>
                <a:spcPct val="0"/>
              </a:spcBef>
              <a:spcAft>
                <a:spcPct val="0"/>
              </a:spcAft>
              <a:defRPr sz="3600" b="1">
                <a:solidFill>
                  <a:srgbClr val="FFFF00"/>
                </a:solidFill>
                <a:latin typeface="Comic Sans MS" panose="030F0702030302020204" pitchFamily="66" charset="0"/>
                <a:ea typeface="Gungsuh" pitchFamily="18" charset="-127"/>
              </a:defRPr>
            </a:lvl6pPr>
            <a:lvl7pPr marL="2971800" indent="-228600" algn="ctr" eaLnBrk="0" fontAlgn="base" hangingPunct="0">
              <a:lnSpc>
                <a:spcPct val="145000"/>
              </a:lnSpc>
              <a:spcBef>
                <a:spcPct val="0"/>
              </a:spcBef>
              <a:spcAft>
                <a:spcPct val="0"/>
              </a:spcAft>
              <a:defRPr sz="3600" b="1">
                <a:solidFill>
                  <a:srgbClr val="FFFF00"/>
                </a:solidFill>
                <a:latin typeface="Comic Sans MS" panose="030F0702030302020204" pitchFamily="66" charset="0"/>
                <a:ea typeface="Gungsuh" pitchFamily="18" charset="-127"/>
              </a:defRPr>
            </a:lvl7pPr>
            <a:lvl8pPr marL="3429000" indent="-228600" algn="ctr" eaLnBrk="0" fontAlgn="base" hangingPunct="0">
              <a:lnSpc>
                <a:spcPct val="145000"/>
              </a:lnSpc>
              <a:spcBef>
                <a:spcPct val="0"/>
              </a:spcBef>
              <a:spcAft>
                <a:spcPct val="0"/>
              </a:spcAft>
              <a:defRPr sz="3600" b="1">
                <a:solidFill>
                  <a:srgbClr val="FFFF00"/>
                </a:solidFill>
                <a:latin typeface="Comic Sans MS" panose="030F0702030302020204" pitchFamily="66" charset="0"/>
                <a:ea typeface="Gungsuh" pitchFamily="18" charset="-127"/>
              </a:defRPr>
            </a:lvl8pPr>
            <a:lvl9pPr marL="3886200" indent="-228600" algn="ctr" eaLnBrk="0" fontAlgn="base" hangingPunct="0">
              <a:lnSpc>
                <a:spcPct val="145000"/>
              </a:lnSpc>
              <a:spcBef>
                <a:spcPct val="0"/>
              </a:spcBef>
              <a:spcAft>
                <a:spcPct val="0"/>
              </a:spcAft>
              <a:defRPr sz="3600" b="1">
                <a:solidFill>
                  <a:srgbClr val="FFFF00"/>
                </a:solidFill>
                <a:latin typeface="Comic Sans MS" panose="030F0702030302020204" pitchFamily="66" charset="0"/>
                <a:ea typeface="Gungsuh" pitchFamily="18" charset="-127"/>
              </a:defRPr>
            </a:lvl9pPr>
          </a:lstStyle>
          <a:p>
            <a:pPr>
              <a:lnSpc>
                <a:spcPct val="100000"/>
              </a:lnSpc>
              <a:spcBef>
                <a:spcPct val="50000"/>
              </a:spcBef>
            </a:pPr>
            <a:r>
              <a:rPr lang="en-US" altLang="en-US" sz="1800" b="0">
                <a:solidFill>
                  <a:schemeClr val="tx1"/>
                </a:solidFill>
                <a:latin typeface="Arial" panose="020B0604020202020204" pitchFamily="34" charset="0"/>
              </a:rPr>
              <a:t>RC POSITION</a:t>
            </a:r>
          </a:p>
        </p:txBody>
      </p:sp>
      <p:sp>
        <p:nvSpPr>
          <p:cNvPr id="499727" name="Text Box 15"/>
          <p:cNvSpPr txBox="1">
            <a:spLocks noChangeArrowheads="1"/>
          </p:cNvSpPr>
          <p:nvPr/>
        </p:nvSpPr>
        <p:spPr bwMode="auto">
          <a:xfrm>
            <a:off x="7631113" y="2924175"/>
            <a:ext cx="1512887" cy="366713"/>
          </a:xfrm>
          <a:prstGeom prst="rect">
            <a:avLst/>
          </a:prstGeom>
          <a:solidFill>
            <a:schemeClr val="bg1">
              <a:lumMod val="65000"/>
            </a:schemeClr>
          </a:solidFill>
          <a:ln>
            <a:solidFill>
              <a:schemeClr val="tx1"/>
            </a:solidFill>
          </a:ln>
        </p:spPr>
        <p:txBody>
          <a:bodyPr>
            <a:spAutoFit/>
          </a:bodyPr>
          <a:lstStyle>
            <a:lvl1pPr>
              <a:defRPr sz="3600" b="1">
                <a:solidFill>
                  <a:srgbClr val="FFFF00"/>
                </a:solidFill>
                <a:latin typeface="Comic Sans MS" panose="030F0702030302020204" pitchFamily="66" charset="0"/>
                <a:ea typeface="Gungsuh" pitchFamily="18" charset="-127"/>
              </a:defRPr>
            </a:lvl1pPr>
            <a:lvl2pPr marL="742950" indent="-285750">
              <a:defRPr sz="3600" b="1">
                <a:solidFill>
                  <a:srgbClr val="FFFF00"/>
                </a:solidFill>
                <a:latin typeface="Comic Sans MS" panose="030F0702030302020204" pitchFamily="66" charset="0"/>
                <a:ea typeface="Gungsuh" pitchFamily="18" charset="-127"/>
              </a:defRPr>
            </a:lvl2pPr>
            <a:lvl3pPr marL="1143000" indent="-228600">
              <a:defRPr sz="3600" b="1">
                <a:solidFill>
                  <a:srgbClr val="FFFF00"/>
                </a:solidFill>
                <a:latin typeface="Comic Sans MS" panose="030F0702030302020204" pitchFamily="66" charset="0"/>
                <a:ea typeface="Gungsuh" pitchFamily="18" charset="-127"/>
              </a:defRPr>
            </a:lvl3pPr>
            <a:lvl4pPr marL="1600200" indent="-228600">
              <a:defRPr sz="3600" b="1">
                <a:solidFill>
                  <a:srgbClr val="FFFF00"/>
                </a:solidFill>
                <a:latin typeface="Comic Sans MS" panose="030F0702030302020204" pitchFamily="66" charset="0"/>
                <a:ea typeface="Gungsuh" pitchFamily="18" charset="-127"/>
              </a:defRPr>
            </a:lvl4pPr>
            <a:lvl5pPr marL="2057400" indent="-228600">
              <a:defRPr sz="3600" b="1">
                <a:solidFill>
                  <a:srgbClr val="FFFF00"/>
                </a:solidFill>
                <a:latin typeface="Comic Sans MS" panose="030F0702030302020204" pitchFamily="66" charset="0"/>
                <a:ea typeface="Gungsuh" pitchFamily="18" charset="-127"/>
              </a:defRPr>
            </a:lvl5pPr>
            <a:lvl6pPr marL="2514600" indent="-228600" algn="ctr" eaLnBrk="0" fontAlgn="base" hangingPunct="0">
              <a:lnSpc>
                <a:spcPct val="145000"/>
              </a:lnSpc>
              <a:spcBef>
                <a:spcPct val="0"/>
              </a:spcBef>
              <a:spcAft>
                <a:spcPct val="0"/>
              </a:spcAft>
              <a:defRPr sz="3600" b="1">
                <a:solidFill>
                  <a:srgbClr val="FFFF00"/>
                </a:solidFill>
                <a:latin typeface="Comic Sans MS" panose="030F0702030302020204" pitchFamily="66" charset="0"/>
                <a:ea typeface="Gungsuh" pitchFamily="18" charset="-127"/>
              </a:defRPr>
            </a:lvl6pPr>
            <a:lvl7pPr marL="2971800" indent="-228600" algn="ctr" eaLnBrk="0" fontAlgn="base" hangingPunct="0">
              <a:lnSpc>
                <a:spcPct val="145000"/>
              </a:lnSpc>
              <a:spcBef>
                <a:spcPct val="0"/>
              </a:spcBef>
              <a:spcAft>
                <a:spcPct val="0"/>
              </a:spcAft>
              <a:defRPr sz="3600" b="1">
                <a:solidFill>
                  <a:srgbClr val="FFFF00"/>
                </a:solidFill>
                <a:latin typeface="Comic Sans MS" panose="030F0702030302020204" pitchFamily="66" charset="0"/>
                <a:ea typeface="Gungsuh" pitchFamily="18" charset="-127"/>
              </a:defRPr>
            </a:lvl7pPr>
            <a:lvl8pPr marL="3429000" indent="-228600" algn="ctr" eaLnBrk="0" fontAlgn="base" hangingPunct="0">
              <a:lnSpc>
                <a:spcPct val="145000"/>
              </a:lnSpc>
              <a:spcBef>
                <a:spcPct val="0"/>
              </a:spcBef>
              <a:spcAft>
                <a:spcPct val="0"/>
              </a:spcAft>
              <a:defRPr sz="3600" b="1">
                <a:solidFill>
                  <a:srgbClr val="FFFF00"/>
                </a:solidFill>
                <a:latin typeface="Comic Sans MS" panose="030F0702030302020204" pitchFamily="66" charset="0"/>
                <a:ea typeface="Gungsuh" pitchFamily="18" charset="-127"/>
              </a:defRPr>
            </a:lvl8pPr>
            <a:lvl9pPr marL="3886200" indent="-228600" algn="ctr" eaLnBrk="0" fontAlgn="base" hangingPunct="0">
              <a:lnSpc>
                <a:spcPct val="145000"/>
              </a:lnSpc>
              <a:spcBef>
                <a:spcPct val="0"/>
              </a:spcBef>
              <a:spcAft>
                <a:spcPct val="0"/>
              </a:spcAft>
              <a:defRPr sz="3600" b="1">
                <a:solidFill>
                  <a:srgbClr val="FFFF00"/>
                </a:solidFill>
                <a:latin typeface="Comic Sans MS" panose="030F0702030302020204" pitchFamily="66" charset="0"/>
                <a:ea typeface="Gungsuh" pitchFamily="18" charset="-127"/>
              </a:defRPr>
            </a:lvl9pPr>
          </a:lstStyle>
          <a:p>
            <a:pPr>
              <a:lnSpc>
                <a:spcPct val="100000"/>
              </a:lnSpc>
              <a:spcBef>
                <a:spcPct val="50000"/>
              </a:spcBef>
            </a:pPr>
            <a:r>
              <a:rPr lang="en-US" altLang="en-US" sz="1800" b="0">
                <a:solidFill>
                  <a:schemeClr val="tx1"/>
                </a:solidFill>
                <a:latin typeface="Arial" panose="020B0604020202020204" pitchFamily="34" charset="0"/>
              </a:rPr>
              <a:t>Pin Height</a:t>
            </a:r>
          </a:p>
        </p:txBody>
      </p:sp>
      <p:sp>
        <p:nvSpPr>
          <p:cNvPr id="499728" name="Oval 16"/>
          <p:cNvSpPr>
            <a:spLocks noChangeArrowheads="1"/>
          </p:cNvSpPr>
          <p:nvPr/>
        </p:nvSpPr>
        <p:spPr bwMode="auto">
          <a:xfrm>
            <a:off x="3348038" y="3068638"/>
            <a:ext cx="215900" cy="144462"/>
          </a:xfrm>
          <a:prstGeom prst="ellipse">
            <a:avLst/>
          </a:prstGeom>
          <a:solidFill>
            <a:schemeClr val="bg1">
              <a:lumMod val="65000"/>
            </a:schemeClr>
          </a:solidFill>
          <a:ln w="38100" algn="ctr">
            <a:solidFill>
              <a:schemeClr val="tx1"/>
            </a:solidFill>
            <a:round/>
            <a:headEnd/>
            <a:tailEnd/>
          </a:ln>
        </p:spPr>
        <p:txBody>
          <a:bodyPr wrap="none" anchor="ctr"/>
          <a:lstStyle>
            <a:lvl1pPr>
              <a:defRPr sz="3600" b="1">
                <a:solidFill>
                  <a:srgbClr val="FFFF00"/>
                </a:solidFill>
                <a:latin typeface="Comic Sans MS" panose="030F0702030302020204" pitchFamily="66" charset="0"/>
                <a:ea typeface="Gungsuh" pitchFamily="18" charset="-127"/>
              </a:defRPr>
            </a:lvl1pPr>
            <a:lvl2pPr marL="742950" indent="-285750">
              <a:defRPr sz="3600" b="1">
                <a:solidFill>
                  <a:srgbClr val="FFFF00"/>
                </a:solidFill>
                <a:latin typeface="Comic Sans MS" panose="030F0702030302020204" pitchFamily="66" charset="0"/>
                <a:ea typeface="Gungsuh" pitchFamily="18" charset="-127"/>
              </a:defRPr>
            </a:lvl2pPr>
            <a:lvl3pPr marL="1143000" indent="-228600">
              <a:defRPr sz="3600" b="1">
                <a:solidFill>
                  <a:srgbClr val="FFFF00"/>
                </a:solidFill>
                <a:latin typeface="Comic Sans MS" panose="030F0702030302020204" pitchFamily="66" charset="0"/>
                <a:ea typeface="Gungsuh" pitchFamily="18" charset="-127"/>
              </a:defRPr>
            </a:lvl3pPr>
            <a:lvl4pPr marL="1600200" indent="-228600">
              <a:defRPr sz="3600" b="1">
                <a:solidFill>
                  <a:srgbClr val="FFFF00"/>
                </a:solidFill>
                <a:latin typeface="Comic Sans MS" panose="030F0702030302020204" pitchFamily="66" charset="0"/>
                <a:ea typeface="Gungsuh" pitchFamily="18" charset="-127"/>
              </a:defRPr>
            </a:lvl4pPr>
            <a:lvl5pPr marL="2057400" indent="-228600">
              <a:defRPr sz="3600" b="1">
                <a:solidFill>
                  <a:srgbClr val="FFFF00"/>
                </a:solidFill>
                <a:latin typeface="Comic Sans MS" panose="030F0702030302020204" pitchFamily="66" charset="0"/>
                <a:ea typeface="Gungsuh" pitchFamily="18" charset="-127"/>
              </a:defRPr>
            </a:lvl5pPr>
            <a:lvl6pPr marL="2514600" indent="-228600" algn="ctr" eaLnBrk="0" fontAlgn="base" hangingPunct="0">
              <a:lnSpc>
                <a:spcPct val="145000"/>
              </a:lnSpc>
              <a:spcBef>
                <a:spcPct val="0"/>
              </a:spcBef>
              <a:spcAft>
                <a:spcPct val="0"/>
              </a:spcAft>
              <a:defRPr sz="3600" b="1">
                <a:solidFill>
                  <a:srgbClr val="FFFF00"/>
                </a:solidFill>
                <a:latin typeface="Comic Sans MS" panose="030F0702030302020204" pitchFamily="66" charset="0"/>
                <a:ea typeface="Gungsuh" pitchFamily="18" charset="-127"/>
              </a:defRPr>
            </a:lvl6pPr>
            <a:lvl7pPr marL="2971800" indent="-228600" algn="ctr" eaLnBrk="0" fontAlgn="base" hangingPunct="0">
              <a:lnSpc>
                <a:spcPct val="145000"/>
              </a:lnSpc>
              <a:spcBef>
                <a:spcPct val="0"/>
              </a:spcBef>
              <a:spcAft>
                <a:spcPct val="0"/>
              </a:spcAft>
              <a:defRPr sz="3600" b="1">
                <a:solidFill>
                  <a:srgbClr val="FFFF00"/>
                </a:solidFill>
                <a:latin typeface="Comic Sans MS" panose="030F0702030302020204" pitchFamily="66" charset="0"/>
                <a:ea typeface="Gungsuh" pitchFamily="18" charset="-127"/>
              </a:defRPr>
            </a:lvl7pPr>
            <a:lvl8pPr marL="3429000" indent="-228600" algn="ctr" eaLnBrk="0" fontAlgn="base" hangingPunct="0">
              <a:lnSpc>
                <a:spcPct val="145000"/>
              </a:lnSpc>
              <a:spcBef>
                <a:spcPct val="0"/>
              </a:spcBef>
              <a:spcAft>
                <a:spcPct val="0"/>
              </a:spcAft>
              <a:defRPr sz="3600" b="1">
                <a:solidFill>
                  <a:srgbClr val="FFFF00"/>
                </a:solidFill>
                <a:latin typeface="Comic Sans MS" panose="030F0702030302020204" pitchFamily="66" charset="0"/>
                <a:ea typeface="Gungsuh" pitchFamily="18" charset="-127"/>
              </a:defRPr>
            </a:lvl8pPr>
            <a:lvl9pPr marL="3886200" indent="-228600" algn="ctr" eaLnBrk="0" fontAlgn="base" hangingPunct="0">
              <a:lnSpc>
                <a:spcPct val="145000"/>
              </a:lnSpc>
              <a:spcBef>
                <a:spcPct val="0"/>
              </a:spcBef>
              <a:spcAft>
                <a:spcPct val="0"/>
              </a:spcAft>
              <a:defRPr sz="3600" b="1">
                <a:solidFill>
                  <a:srgbClr val="FFFF00"/>
                </a:solidFill>
                <a:latin typeface="Comic Sans MS" panose="030F0702030302020204" pitchFamily="66" charset="0"/>
                <a:ea typeface="Gungsuh" pitchFamily="18" charset="-127"/>
              </a:defRPr>
            </a:lvl9pPr>
          </a:lstStyle>
          <a:p>
            <a:endParaRPr lang="en-US" altLang="en-US">
              <a:solidFill>
                <a:schemeClr val="tx1"/>
              </a:solidFill>
            </a:endParaRPr>
          </a:p>
        </p:txBody>
      </p:sp>
      <p:sp>
        <p:nvSpPr>
          <p:cNvPr id="499729" name="Oval 17"/>
          <p:cNvSpPr>
            <a:spLocks noChangeArrowheads="1"/>
          </p:cNvSpPr>
          <p:nvPr/>
        </p:nvSpPr>
        <p:spPr bwMode="auto">
          <a:xfrm>
            <a:off x="4932363" y="3068638"/>
            <a:ext cx="215900" cy="144462"/>
          </a:xfrm>
          <a:prstGeom prst="ellipse">
            <a:avLst/>
          </a:prstGeom>
          <a:solidFill>
            <a:schemeClr val="bg1">
              <a:lumMod val="65000"/>
            </a:schemeClr>
          </a:solidFill>
          <a:ln w="38100" algn="ctr">
            <a:solidFill>
              <a:schemeClr val="tx1"/>
            </a:solidFill>
            <a:round/>
            <a:headEnd/>
            <a:tailEnd/>
          </a:ln>
        </p:spPr>
        <p:txBody>
          <a:bodyPr wrap="none" anchor="ctr"/>
          <a:lstStyle>
            <a:lvl1pPr>
              <a:defRPr sz="3600" b="1">
                <a:solidFill>
                  <a:srgbClr val="FFFF00"/>
                </a:solidFill>
                <a:latin typeface="Comic Sans MS" panose="030F0702030302020204" pitchFamily="66" charset="0"/>
                <a:ea typeface="Gungsuh" pitchFamily="18" charset="-127"/>
              </a:defRPr>
            </a:lvl1pPr>
            <a:lvl2pPr marL="742950" indent="-285750">
              <a:defRPr sz="3600" b="1">
                <a:solidFill>
                  <a:srgbClr val="FFFF00"/>
                </a:solidFill>
                <a:latin typeface="Comic Sans MS" panose="030F0702030302020204" pitchFamily="66" charset="0"/>
                <a:ea typeface="Gungsuh" pitchFamily="18" charset="-127"/>
              </a:defRPr>
            </a:lvl2pPr>
            <a:lvl3pPr marL="1143000" indent="-228600">
              <a:defRPr sz="3600" b="1">
                <a:solidFill>
                  <a:srgbClr val="FFFF00"/>
                </a:solidFill>
                <a:latin typeface="Comic Sans MS" panose="030F0702030302020204" pitchFamily="66" charset="0"/>
                <a:ea typeface="Gungsuh" pitchFamily="18" charset="-127"/>
              </a:defRPr>
            </a:lvl3pPr>
            <a:lvl4pPr marL="1600200" indent="-228600">
              <a:defRPr sz="3600" b="1">
                <a:solidFill>
                  <a:srgbClr val="FFFF00"/>
                </a:solidFill>
                <a:latin typeface="Comic Sans MS" panose="030F0702030302020204" pitchFamily="66" charset="0"/>
                <a:ea typeface="Gungsuh" pitchFamily="18" charset="-127"/>
              </a:defRPr>
            </a:lvl4pPr>
            <a:lvl5pPr marL="2057400" indent="-228600">
              <a:defRPr sz="3600" b="1">
                <a:solidFill>
                  <a:srgbClr val="FFFF00"/>
                </a:solidFill>
                <a:latin typeface="Comic Sans MS" panose="030F0702030302020204" pitchFamily="66" charset="0"/>
                <a:ea typeface="Gungsuh" pitchFamily="18" charset="-127"/>
              </a:defRPr>
            </a:lvl5pPr>
            <a:lvl6pPr marL="2514600" indent="-228600" algn="ctr" eaLnBrk="0" fontAlgn="base" hangingPunct="0">
              <a:lnSpc>
                <a:spcPct val="145000"/>
              </a:lnSpc>
              <a:spcBef>
                <a:spcPct val="0"/>
              </a:spcBef>
              <a:spcAft>
                <a:spcPct val="0"/>
              </a:spcAft>
              <a:defRPr sz="3600" b="1">
                <a:solidFill>
                  <a:srgbClr val="FFFF00"/>
                </a:solidFill>
                <a:latin typeface="Comic Sans MS" panose="030F0702030302020204" pitchFamily="66" charset="0"/>
                <a:ea typeface="Gungsuh" pitchFamily="18" charset="-127"/>
              </a:defRPr>
            </a:lvl6pPr>
            <a:lvl7pPr marL="2971800" indent="-228600" algn="ctr" eaLnBrk="0" fontAlgn="base" hangingPunct="0">
              <a:lnSpc>
                <a:spcPct val="145000"/>
              </a:lnSpc>
              <a:spcBef>
                <a:spcPct val="0"/>
              </a:spcBef>
              <a:spcAft>
                <a:spcPct val="0"/>
              </a:spcAft>
              <a:defRPr sz="3600" b="1">
                <a:solidFill>
                  <a:srgbClr val="FFFF00"/>
                </a:solidFill>
                <a:latin typeface="Comic Sans MS" panose="030F0702030302020204" pitchFamily="66" charset="0"/>
                <a:ea typeface="Gungsuh" pitchFamily="18" charset="-127"/>
              </a:defRPr>
            </a:lvl7pPr>
            <a:lvl8pPr marL="3429000" indent="-228600" algn="ctr" eaLnBrk="0" fontAlgn="base" hangingPunct="0">
              <a:lnSpc>
                <a:spcPct val="145000"/>
              </a:lnSpc>
              <a:spcBef>
                <a:spcPct val="0"/>
              </a:spcBef>
              <a:spcAft>
                <a:spcPct val="0"/>
              </a:spcAft>
              <a:defRPr sz="3600" b="1">
                <a:solidFill>
                  <a:srgbClr val="FFFF00"/>
                </a:solidFill>
                <a:latin typeface="Comic Sans MS" panose="030F0702030302020204" pitchFamily="66" charset="0"/>
                <a:ea typeface="Gungsuh" pitchFamily="18" charset="-127"/>
              </a:defRPr>
            </a:lvl8pPr>
            <a:lvl9pPr marL="3886200" indent="-228600" algn="ctr" eaLnBrk="0" fontAlgn="base" hangingPunct="0">
              <a:lnSpc>
                <a:spcPct val="145000"/>
              </a:lnSpc>
              <a:spcBef>
                <a:spcPct val="0"/>
              </a:spcBef>
              <a:spcAft>
                <a:spcPct val="0"/>
              </a:spcAft>
              <a:defRPr sz="3600" b="1">
                <a:solidFill>
                  <a:srgbClr val="FFFF00"/>
                </a:solidFill>
                <a:latin typeface="Comic Sans MS" panose="030F0702030302020204" pitchFamily="66" charset="0"/>
                <a:ea typeface="Gungsuh" pitchFamily="18" charset="-127"/>
              </a:defRPr>
            </a:lvl9pPr>
          </a:lstStyle>
          <a:p>
            <a:endParaRPr lang="en-US" altLang="en-US">
              <a:solidFill>
                <a:schemeClr val="tx1"/>
              </a:solidFill>
            </a:endParaRPr>
          </a:p>
        </p:txBody>
      </p:sp>
      <p:sp>
        <p:nvSpPr>
          <p:cNvPr id="499730" name="Oval 18"/>
          <p:cNvSpPr>
            <a:spLocks noChangeArrowheads="1"/>
          </p:cNvSpPr>
          <p:nvPr/>
        </p:nvSpPr>
        <p:spPr bwMode="auto">
          <a:xfrm>
            <a:off x="4427538" y="3141663"/>
            <a:ext cx="215900" cy="144462"/>
          </a:xfrm>
          <a:prstGeom prst="ellipse">
            <a:avLst/>
          </a:prstGeom>
          <a:solidFill>
            <a:schemeClr val="bg1">
              <a:lumMod val="65000"/>
            </a:schemeClr>
          </a:solidFill>
          <a:ln w="38100" algn="ctr">
            <a:solidFill>
              <a:schemeClr val="tx1"/>
            </a:solidFill>
            <a:round/>
            <a:headEnd/>
            <a:tailEnd/>
          </a:ln>
        </p:spPr>
        <p:txBody>
          <a:bodyPr wrap="none" anchor="ctr"/>
          <a:lstStyle>
            <a:lvl1pPr>
              <a:defRPr sz="3600" b="1">
                <a:solidFill>
                  <a:srgbClr val="FFFF00"/>
                </a:solidFill>
                <a:latin typeface="Comic Sans MS" panose="030F0702030302020204" pitchFamily="66" charset="0"/>
                <a:ea typeface="Gungsuh" pitchFamily="18" charset="-127"/>
              </a:defRPr>
            </a:lvl1pPr>
            <a:lvl2pPr marL="742950" indent="-285750">
              <a:defRPr sz="3600" b="1">
                <a:solidFill>
                  <a:srgbClr val="FFFF00"/>
                </a:solidFill>
                <a:latin typeface="Comic Sans MS" panose="030F0702030302020204" pitchFamily="66" charset="0"/>
                <a:ea typeface="Gungsuh" pitchFamily="18" charset="-127"/>
              </a:defRPr>
            </a:lvl2pPr>
            <a:lvl3pPr marL="1143000" indent="-228600">
              <a:defRPr sz="3600" b="1">
                <a:solidFill>
                  <a:srgbClr val="FFFF00"/>
                </a:solidFill>
                <a:latin typeface="Comic Sans MS" panose="030F0702030302020204" pitchFamily="66" charset="0"/>
                <a:ea typeface="Gungsuh" pitchFamily="18" charset="-127"/>
              </a:defRPr>
            </a:lvl3pPr>
            <a:lvl4pPr marL="1600200" indent="-228600">
              <a:defRPr sz="3600" b="1">
                <a:solidFill>
                  <a:srgbClr val="FFFF00"/>
                </a:solidFill>
                <a:latin typeface="Comic Sans MS" panose="030F0702030302020204" pitchFamily="66" charset="0"/>
                <a:ea typeface="Gungsuh" pitchFamily="18" charset="-127"/>
              </a:defRPr>
            </a:lvl4pPr>
            <a:lvl5pPr marL="2057400" indent="-228600">
              <a:defRPr sz="3600" b="1">
                <a:solidFill>
                  <a:srgbClr val="FFFF00"/>
                </a:solidFill>
                <a:latin typeface="Comic Sans MS" panose="030F0702030302020204" pitchFamily="66" charset="0"/>
                <a:ea typeface="Gungsuh" pitchFamily="18" charset="-127"/>
              </a:defRPr>
            </a:lvl5pPr>
            <a:lvl6pPr marL="2514600" indent="-228600" algn="ctr" eaLnBrk="0" fontAlgn="base" hangingPunct="0">
              <a:lnSpc>
                <a:spcPct val="145000"/>
              </a:lnSpc>
              <a:spcBef>
                <a:spcPct val="0"/>
              </a:spcBef>
              <a:spcAft>
                <a:spcPct val="0"/>
              </a:spcAft>
              <a:defRPr sz="3600" b="1">
                <a:solidFill>
                  <a:srgbClr val="FFFF00"/>
                </a:solidFill>
                <a:latin typeface="Comic Sans MS" panose="030F0702030302020204" pitchFamily="66" charset="0"/>
                <a:ea typeface="Gungsuh" pitchFamily="18" charset="-127"/>
              </a:defRPr>
            </a:lvl6pPr>
            <a:lvl7pPr marL="2971800" indent="-228600" algn="ctr" eaLnBrk="0" fontAlgn="base" hangingPunct="0">
              <a:lnSpc>
                <a:spcPct val="145000"/>
              </a:lnSpc>
              <a:spcBef>
                <a:spcPct val="0"/>
              </a:spcBef>
              <a:spcAft>
                <a:spcPct val="0"/>
              </a:spcAft>
              <a:defRPr sz="3600" b="1">
                <a:solidFill>
                  <a:srgbClr val="FFFF00"/>
                </a:solidFill>
                <a:latin typeface="Comic Sans MS" panose="030F0702030302020204" pitchFamily="66" charset="0"/>
                <a:ea typeface="Gungsuh" pitchFamily="18" charset="-127"/>
              </a:defRPr>
            </a:lvl7pPr>
            <a:lvl8pPr marL="3429000" indent="-228600" algn="ctr" eaLnBrk="0" fontAlgn="base" hangingPunct="0">
              <a:lnSpc>
                <a:spcPct val="145000"/>
              </a:lnSpc>
              <a:spcBef>
                <a:spcPct val="0"/>
              </a:spcBef>
              <a:spcAft>
                <a:spcPct val="0"/>
              </a:spcAft>
              <a:defRPr sz="3600" b="1">
                <a:solidFill>
                  <a:srgbClr val="FFFF00"/>
                </a:solidFill>
                <a:latin typeface="Comic Sans MS" panose="030F0702030302020204" pitchFamily="66" charset="0"/>
                <a:ea typeface="Gungsuh" pitchFamily="18" charset="-127"/>
              </a:defRPr>
            </a:lvl8pPr>
            <a:lvl9pPr marL="3886200" indent="-228600" algn="ctr" eaLnBrk="0" fontAlgn="base" hangingPunct="0">
              <a:lnSpc>
                <a:spcPct val="145000"/>
              </a:lnSpc>
              <a:spcBef>
                <a:spcPct val="0"/>
              </a:spcBef>
              <a:spcAft>
                <a:spcPct val="0"/>
              </a:spcAft>
              <a:defRPr sz="3600" b="1">
                <a:solidFill>
                  <a:srgbClr val="FFFF00"/>
                </a:solidFill>
                <a:latin typeface="Comic Sans MS" panose="030F0702030302020204" pitchFamily="66" charset="0"/>
                <a:ea typeface="Gungsuh" pitchFamily="18" charset="-127"/>
              </a:defRPr>
            </a:lvl9pPr>
          </a:lstStyle>
          <a:p>
            <a:endParaRPr lang="en-US" altLang="en-US">
              <a:solidFill>
                <a:schemeClr val="tx1"/>
              </a:solidFill>
            </a:endParaRPr>
          </a:p>
        </p:txBody>
      </p:sp>
      <p:sp>
        <p:nvSpPr>
          <p:cNvPr id="499731" name="Line 19"/>
          <p:cNvSpPr>
            <a:spLocks noChangeShapeType="1"/>
          </p:cNvSpPr>
          <p:nvPr/>
        </p:nvSpPr>
        <p:spPr bwMode="auto">
          <a:xfrm>
            <a:off x="4427538" y="4581525"/>
            <a:ext cx="360362" cy="0"/>
          </a:xfrm>
          <a:prstGeom prst="line">
            <a:avLst/>
          </a:prstGeom>
          <a:noFill/>
          <a:ln w="38100">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en-US">
              <a:solidFill>
                <a:schemeClr val="tx1"/>
              </a:solidFill>
            </a:endParaRPr>
          </a:p>
        </p:txBody>
      </p:sp>
      <p:sp>
        <p:nvSpPr>
          <p:cNvPr id="499732" name="Line 20"/>
          <p:cNvSpPr>
            <a:spLocks noChangeShapeType="1"/>
          </p:cNvSpPr>
          <p:nvPr/>
        </p:nvSpPr>
        <p:spPr bwMode="auto">
          <a:xfrm>
            <a:off x="2411413" y="2420938"/>
            <a:ext cx="0" cy="503237"/>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solidFill>
                <a:schemeClr val="tx1"/>
              </a:solidFill>
            </a:endParaRPr>
          </a:p>
        </p:txBody>
      </p:sp>
      <p:sp>
        <p:nvSpPr>
          <p:cNvPr id="499733" name="Line 21"/>
          <p:cNvSpPr>
            <a:spLocks noChangeShapeType="1"/>
          </p:cNvSpPr>
          <p:nvPr/>
        </p:nvSpPr>
        <p:spPr bwMode="auto">
          <a:xfrm>
            <a:off x="2411413" y="3068638"/>
            <a:ext cx="0" cy="504825"/>
          </a:xfrm>
          <a:prstGeom prst="line">
            <a:avLst/>
          </a:prstGeom>
          <a:noFill/>
          <a:ln w="38100">
            <a:solidFill>
              <a:schemeClr val="tx1"/>
            </a:solidFill>
            <a:round/>
            <a:headEnd type="triangle" w="med" len="med"/>
            <a:tailEnd/>
          </a:ln>
          <a:extLst>
            <a:ext uri="{909E8E84-426E-40DD-AFC4-6F175D3DCCD1}">
              <a14:hiddenFill xmlns:a14="http://schemas.microsoft.com/office/drawing/2010/main">
                <a:noFill/>
              </a14:hiddenFill>
            </a:ext>
          </a:extLst>
        </p:spPr>
        <p:txBody>
          <a:bodyPr/>
          <a:lstStyle/>
          <a:p>
            <a:endParaRPr lang="en-US">
              <a:solidFill>
                <a:schemeClr val="tx1"/>
              </a:solidFill>
            </a:endParaRPr>
          </a:p>
        </p:txBody>
      </p:sp>
      <p:sp>
        <p:nvSpPr>
          <p:cNvPr id="499734" name="Text Box 22"/>
          <p:cNvSpPr txBox="1">
            <a:spLocks noChangeArrowheads="1"/>
          </p:cNvSpPr>
          <p:nvPr/>
        </p:nvSpPr>
        <p:spPr bwMode="auto">
          <a:xfrm>
            <a:off x="971550" y="3716338"/>
            <a:ext cx="2087563" cy="366712"/>
          </a:xfrm>
          <a:prstGeom prst="rect">
            <a:avLst/>
          </a:prstGeom>
          <a:solidFill>
            <a:schemeClr val="bg1">
              <a:lumMod val="65000"/>
            </a:schemeClr>
          </a:solidFill>
          <a:ln w="9525" algn="ctr">
            <a:solidFill>
              <a:schemeClr val="tx1"/>
            </a:solidFill>
            <a:miter lim="800000"/>
            <a:headEnd/>
            <a:tailEnd/>
          </a:ln>
          <a:effectLst/>
        </p:spPr>
        <p:txBody>
          <a:bodyPr>
            <a:spAutoFit/>
          </a:bodyPr>
          <a:lstStyle/>
          <a:p>
            <a:pPr>
              <a:lnSpc>
                <a:spcPct val="100000"/>
              </a:lnSpc>
              <a:spcBef>
                <a:spcPct val="50000"/>
              </a:spcBef>
              <a:defRPr/>
            </a:pPr>
            <a:r>
              <a:rPr lang="en-US" sz="1800" b="0">
                <a:solidFill>
                  <a:schemeClr val="tx1"/>
                </a:solidFill>
                <a:effectLst>
                  <a:outerShdw blurRad="38100" dist="38100" dir="2700000" algn="tl">
                    <a:srgbClr val="000000"/>
                  </a:outerShdw>
                </a:effectLst>
                <a:latin typeface="Arial" charset="0"/>
              </a:rPr>
              <a:t>VERTICAL</a:t>
            </a:r>
            <a:r>
              <a:rPr lang="en-US" sz="1800" b="0">
                <a:solidFill>
                  <a:schemeClr val="tx1"/>
                </a:solidFill>
                <a:latin typeface="Arial" charset="0"/>
              </a:rPr>
              <a:t> </a:t>
            </a:r>
            <a:r>
              <a:rPr lang="en-US" sz="1800" b="0">
                <a:solidFill>
                  <a:schemeClr val="tx1"/>
                </a:solidFill>
                <a:effectLst>
                  <a:outerShdw blurRad="38100" dist="38100" dir="2700000" algn="tl">
                    <a:srgbClr val="000000"/>
                  </a:outerShdw>
                </a:effectLst>
                <a:latin typeface="Arial" charset="0"/>
              </a:rPr>
              <a:t>SLIDE</a:t>
            </a:r>
          </a:p>
        </p:txBody>
      </p:sp>
      <p:sp>
        <p:nvSpPr>
          <p:cNvPr id="499735" name="Text Box 23"/>
          <p:cNvSpPr txBox="1">
            <a:spLocks noChangeArrowheads="1"/>
          </p:cNvSpPr>
          <p:nvPr/>
        </p:nvSpPr>
        <p:spPr bwMode="auto">
          <a:xfrm>
            <a:off x="4643438" y="4868863"/>
            <a:ext cx="2447925" cy="366712"/>
          </a:xfrm>
          <a:prstGeom prst="rect">
            <a:avLst/>
          </a:prstGeom>
          <a:solidFill>
            <a:schemeClr val="bg1">
              <a:lumMod val="65000"/>
            </a:schemeClr>
          </a:solidFill>
          <a:ln w="9525" algn="ctr">
            <a:solidFill>
              <a:schemeClr val="tx1"/>
            </a:solidFill>
            <a:miter lim="800000"/>
            <a:headEnd/>
            <a:tailEnd/>
          </a:ln>
          <a:effectLst/>
        </p:spPr>
        <p:txBody>
          <a:bodyPr>
            <a:spAutoFit/>
          </a:bodyPr>
          <a:lstStyle/>
          <a:p>
            <a:pPr>
              <a:lnSpc>
                <a:spcPct val="100000"/>
              </a:lnSpc>
              <a:spcBef>
                <a:spcPct val="50000"/>
              </a:spcBef>
              <a:defRPr/>
            </a:pPr>
            <a:r>
              <a:rPr lang="en-US" sz="1800" b="0">
                <a:solidFill>
                  <a:schemeClr val="tx1"/>
                </a:solidFill>
                <a:effectLst>
                  <a:outerShdw blurRad="38100" dist="38100" dir="2700000" algn="tl">
                    <a:srgbClr val="000000"/>
                  </a:outerShdw>
                </a:effectLst>
                <a:latin typeface="Arial" charset="0"/>
              </a:rPr>
              <a:t>HORIZONTAL</a:t>
            </a:r>
            <a:r>
              <a:rPr lang="en-US" sz="1800" b="0">
                <a:solidFill>
                  <a:schemeClr val="tx1"/>
                </a:solidFill>
                <a:latin typeface="Arial" charset="0"/>
              </a:rPr>
              <a:t> </a:t>
            </a:r>
            <a:r>
              <a:rPr lang="en-US" sz="1800" b="0">
                <a:solidFill>
                  <a:schemeClr val="tx1"/>
                </a:solidFill>
                <a:effectLst>
                  <a:outerShdw blurRad="38100" dist="38100" dir="2700000" algn="tl">
                    <a:srgbClr val="000000"/>
                  </a:outerShdw>
                </a:effectLst>
                <a:latin typeface="Arial" charset="0"/>
              </a:rPr>
              <a:t>SLIDE</a:t>
            </a:r>
          </a:p>
        </p:txBody>
      </p:sp>
      <p:sp>
        <p:nvSpPr>
          <p:cNvPr id="499736" name="Freeform 24"/>
          <p:cNvSpPr>
            <a:spLocks/>
          </p:cNvSpPr>
          <p:nvPr/>
        </p:nvSpPr>
        <p:spPr bwMode="auto">
          <a:xfrm>
            <a:off x="5292725" y="2997200"/>
            <a:ext cx="287338" cy="936625"/>
          </a:xfrm>
          <a:custGeom>
            <a:avLst/>
            <a:gdLst>
              <a:gd name="T0" fmla="*/ 0 w 174"/>
              <a:gd name="T1" fmla="*/ 936625 h 545"/>
              <a:gd name="T2" fmla="*/ 135412 w 174"/>
              <a:gd name="T3" fmla="*/ 726958 h 545"/>
              <a:gd name="T4" fmla="*/ 208072 w 174"/>
              <a:gd name="T5" fmla="*/ 544789 h 545"/>
              <a:gd name="T6" fmla="*/ 260916 w 174"/>
              <a:gd name="T7" fmla="*/ 269817 h 545"/>
              <a:gd name="T8" fmla="*/ 284035 w 174"/>
              <a:gd name="T9" fmla="*/ 73899 h 545"/>
              <a:gd name="T10" fmla="*/ 285687 w 174"/>
              <a:gd name="T11" fmla="*/ 0 h 545"/>
              <a:gd name="T12" fmla="*/ 0 60000 65536"/>
              <a:gd name="T13" fmla="*/ 0 60000 65536"/>
              <a:gd name="T14" fmla="*/ 0 60000 65536"/>
              <a:gd name="T15" fmla="*/ 0 60000 65536"/>
              <a:gd name="T16" fmla="*/ 0 60000 65536"/>
              <a:gd name="T17" fmla="*/ 0 60000 65536"/>
              <a:gd name="T18" fmla="*/ 0 w 174"/>
              <a:gd name="T19" fmla="*/ 0 h 545"/>
              <a:gd name="T20" fmla="*/ 174 w 174"/>
              <a:gd name="T21" fmla="*/ 545 h 545"/>
            </a:gdLst>
            <a:ahLst/>
            <a:cxnLst>
              <a:cxn ang="T12">
                <a:pos x="T0" y="T1"/>
              </a:cxn>
              <a:cxn ang="T13">
                <a:pos x="T2" y="T3"/>
              </a:cxn>
              <a:cxn ang="T14">
                <a:pos x="T4" y="T5"/>
              </a:cxn>
              <a:cxn ang="T15">
                <a:pos x="T6" y="T7"/>
              </a:cxn>
              <a:cxn ang="T16">
                <a:pos x="T8" y="T9"/>
              </a:cxn>
              <a:cxn ang="T17">
                <a:pos x="T10" y="T11"/>
              </a:cxn>
            </a:cxnLst>
            <a:rect l="T18" t="T19" r="T20" b="T21"/>
            <a:pathLst>
              <a:path w="174" h="545">
                <a:moveTo>
                  <a:pt x="0" y="545"/>
                </a:moveTo>
                <a:cubicBezTo>
                  <a:pt x="14" y="525"/>
                  <a:pt x="61" y="461"/>
                  <a:pt x="82" y="423"/>
                </a:cubicBezTo>
                <a:cubicBezTo>
                  <a:pt x="103" y="385"/>
                  <a:pt x="113" y="361"/>
                  <a:pt x="126" y="317"/>
                </a:cubicBezTo>
                <a:cubicBezTo>
                  <a:pt x="139" y="273"/>
                  <a:pt x="150" y="203"/>
                  <a:pt x="158" y="157"/>
                </a:cubicBezTo>
                <a:cubicBezTo>
                  <a:pt x="166" y="111"/>
                  <a:pt x="170" y="69"/>
                  <a:pt x="172" y="43"/>
                </a:cubicBezTo>
                <a:cubicBezTo>
                  <a:pt x="174" y="17"/>
                  <a:pt x="173" y="9"/>
                  <a:pt x="173" y="0"/>
                </a:cubicBezTo>
              </a:path>
            </a:pathLst>
          </a:custGeom>
          <a:solidFill>
            <a:schemeClr val="bg1">
              <a:lumMod val="65000"/>
            </a:schemeClr>
          </a:solidFill>
          <a:ln w="57150" cap="flat" cmpd="sng">
            <a:solidFill>
              <a:schemeClr val="tx1"/>
            </a:solidFill>
            <a:prstDash val="sysDot"/>
            <a:round/>
            <a:headEnd type="none" w="med" len="med"/>
            <a:tailEnd type="triangle" w="med" len="med"/>
          </a:ln>
        </p:spPr>
        <p:txBody>
          <a:bodyPr/>
          <a:lstStyle/>
          <a:p>
            <a:endParaRPr lang="en-US">
              <a:solidFill>
                <a:schemeClr val="tx1"/>
              </a:solidFill>
            </a:endParaRPr>
          </a:p>
        </p:txBody>
      </p:sp>
      <p:sp>
        <p:nvSpPr>
          <p:cNvPr id="499737" name="Freeform 25"/>
          <p:cNvSpPr>
            <a:spLocks/>
          </p:cNvSpPr>
          <p:nvPr/>
        </p:nvSpPr>
        <p:spPr bwMode="auto">
          <a:xfrm>
            <a:off x="5219700" y="3140075"/>
            <a:ext cx="80963" cy="793750"/>
          </a:xfrm>
          <a:custGeom>
            <a:avLst/>
            <a:gdLst>
              <a:gd name="T0" fmla="*/ 0 w 25"/>
              <a:gd name="T1" fmla="*/ 793750 h 500"/>
              <a:gd name="T2" fmla="*/ 58293 w 25"/>
              <a:gd name="T3" fmla="*/ 517525 h 500"/>
              <a:gd name="T4" fmla="*/ 77724 w 25"/>
              <a:gd name="T5" fmla="*/ 279400 h 500"/>
              <a:gd name="T6" fmla="*/ 42101 w 25"/>
              <a:gd name="T7" fmla="*/ 39688 h 500"/>
              <a:gd name="T8" fmla="*/ 42101 w 25"/>
              <a:gd name="T9" fmla="*/ 42863 h 500"/>
              <a:gd name="T10" fmla="*/ 0 60000 65536"/>
              <a:gd name="T11" fmla="*/ 0 60000 65536"/>
              <a:gd name="T12" fmla="*/ 0 60000 65536"/>
              <a:gd name="T13" fmla="*/ 0 60000 65536"/>
              <a:gd name="T14" fmla="*/ 0 60000 65536"/>
              <a:gd name="T15" fmla="*/ 0 w 25"/>
              <a:gd name="T16" fmla="*/ 0 h 500"/>
              <a:gd name="T17" fmla="*/ 25 w 25"/>
              <a:gd name="T18" fmla="*/ 500 h 500"/>
            </a:gdLst>
            <a:ahLst/>
            <a:cxnLst>
              <a:cxn ang="T10">
                <a:pos x="T0" y="T1"/>
              </a:cxn>
              <a:cxn ang="T11">
                <a:pos x="T2" y="T3"/>
              </a:cxn>
              <a:cxn ang="T12">
                <a:pos x="T4" y="T5"/>
              </a:cxn>
              <a:cxn ang="T13">
                <a:pos x="T6" y="T7"/>
              </a:cxn>
              <a:cxn ang="T14">
                <a:pos x="T8" y="T9"/>
              </a:cxn>
            </a:cxnLst>
            <a:rect l="T15" t="T16" r="T17" b="T18"/>
            <a:pathLst>
              <a:path w="25" h="500">
                <a:moveTo>
                  <a:pt x="0" y="500"/>
                </a:moveTo>
                <a:cubicBezTo>
                  <a:pt x="3" y="471"/>
                  <a:pt x="14" y="380"/>
                  <a:pt x="18" y="326"/>
                </a:cubicBezTo>
                <a:cubicBezTo>
                  <a:pt x="22" y="272"/>
                  <a:pt x="25" y="226"/>
                  <a:pt x="24" y="176"/>
                </a:cubicBezTo>
                <a:cubicBezTo>
                  <a:pt x="23" y="126"/>
                  <a:pt x="15" y="50"/>
                  <a:pt x="13" y="25"/>
                </a:cubicBezTo>
                <a:cubicBezTo>
                  <a:pt x="11" y="0"/>
                  <a:pt x="13" y="27"/>
                  <a:pt x="13" y="27"/>
                </a:cubicBezTo>
              </a:path>
            </a:pathLst>
          </a:custGeom>
          <a:solidFill>
            <a:schemeClr val="bg1">
              <a:lumMod val="65000"/>
            </a:schemeClr>
          </a:solidFill>
          <a:ln w="57150" cap="flat" cmpd="sng">
            <a:solidFill>
              <a:schemeClr val="tx1"/>
            </a:solidFill>
            <a:prstDash val="sysDot"/>
            <a:round/>
            <a:headEnd type="none" w="med" len="med"/>
            <a:tailEnd type="triangle" w="med" len="med"/>
          </a:ln>
        </p:spPr>
        <p:txBody>
          <a:bodyPr/>
          <a:lstStyle/>
          <a:p>
            <a:endParaRPr lang="en-US">
              <a:solidFill>
                <a:schemeClr val="tx1"/>
              </a:solidFill>
            </a:endParaRPr>
          </a:p>
        </p:txBody>
      </p:sp>
      <p:sp>
        <p:nvSpPr>
          <p:cNvPr id="499738" name="Oval 26"/>
          <p:cNvSpPr>
            <a:spLocks noChangeArrowheads="1"/>
          </p:cNvSpPr>
          <p:nvPr/>
        </p:nvSpPr>
        <p:spPr bwMode="auto">
          <a:xfrm>
            <a:off x="3635375" y="2997200"/>
            <a:ext cx="215900" cy="144463"/>
          </a:xfrm>
          <a:prstGeom prst="ellipse">
            <a:avLst/>
          </a:prstGeom>
          <a:solidFill>
            <a:schemeClr val="bg1">
              <a:lumMod val="65000"/>
            </a:schemeClr>
          </a:solidFill>
          <a:ln w="9525" algn="ctr">
            <a:solidFill>
              <a:schemeClr val="tx1"/>
            </a:solidFill>
            <a:round/>
            <a:headEnd/>
            <a:tailEnd/>
          </a:ln>
        </p:spPr>
        <p:txBody>
          <a:bodyPr wrap="none" anchor="ctr"/>
          <a:lstStyle>
            <a:lvl1pPr>
              <a:defRPr sz="3600" b="1">
                <a:solidFill>
                  <a:srgbClr val="FFFF00"/>
                </a:solidFill>
                <a:latin typeface="Comic Sans MS" panose="030F0702030302020204" pitchFamily="66" charset="0"/>
                <a:ea typeface="Gungsuh" pitchFamily="18" charset="-127"/>
              </a:defRPr>
            </a:lvl1pPr>
            <a:lvl2pPr marL="742950" indent="-285750">
              <a:defRPr sz="3600" b="1">
                <a:solidFill>
                  <a:srgbClr val="FFFF00"/>
                </a:solidFill>
                <a:latin typeface="Comic Sans MS" panose="030F0702030302020204" pitchFamily="66" charset="0"/>
                <a:ea typeface="Gungsuh" pitchFamily="18" charset="-127"/>
              </a:defRPr>
            </a:lvl2pPr>
            <a:lvl3pPr marL="1143000" indent="-228600">
              <a:defRPr sz="3600" b="1">
                <a:solidFill>
                  <a:srgbClr val="FFFF00"/>
                </a:solidFill>
                <a:latin typeface="Comic Sans MS" panose="030F0702030302020204" pitchFamily="66" charset="0"/>
                <a:ea typeface="Gungsuh" pitchFamily="18" charset="-127"/>
              </a:defRPr>
            </a:lvl3pPr>
            <a:lvl4pPr marL="1600200" indent="-228600">
              <a:defRPr sz="3600" b="1">
                <a:solidFill>
                  <a:srgbClr val="FFFF00"/>
                </a:solidFill>
                <a:latin typeface="Comic Sans MS" panose="030F0702030302020204" pitchFamily="66" charset="0"/>
                <a:ea typeface="Gungsuh" pitchFamily="18" charset="-127"/>
              </a:defRPr>
            </a:lvl4pPr>
            <a:lvl5pPr marL="2057400" indent="-228600">
              <a:defRPr sz="3600" b="1">
                <a:solidFill>
                  <a:srgbClr val="FFFF00"/>
                </a:solidFill>
                <a:latin typeface="Comic Sans MS" panose="030F0702030302020204" pitchFamily="66" charset="0"/>
                <a:ea typeface="Gungsuh" pitchFamily="18" charset="-127"/>
              </a:defRPr>
            </a:lvl5pPr>
            <a:lvl6pPr marL="2514600" indent="-228600" algn="ctr" eaLnBrk="0" fontAlgn="base" hangingPunct="0">
              <a:lnSpc>
                <a:spcPct val="145000"/>
              </a:lnSpc>
              <a:spcBef>
                <a:spcPct val="0"/>
              </a:spcBef>
              <a:spcAft>
                <a:spcPct val="0"/>
              </a:spcAft>
              <a:defRPr sz="3600" b="1">
                <a:solidFill>
                  <a:srgbClr val="FFFF00"/>
                </a:solidFill>
                <a:latin typeface="Comic Sans MS" panose="030F0702030302020204" pitchFamily="66" charset="0"/>
                <a:ea typeface="Gungsuh" pitchFamily="18" charset="-127"/>
              </a:defRPr>
            </a:lvl6pPr>
            <a:lvl7pPr marL="2971800" indent="-228600" algn="ctr" eaLnBrk="0" fontAlgn="base" hangingPunct="0">
              <a:lnSpc>
                <a:spcPct val="145000"/>
              </a:lnSpc>
              <a:spcBef>
                <a:spcPct val="0"/>
              </a:spcBef>
              <a:spcAft>
                <a:spcPct val="0"/>
              </a:spcAft>
              <a:defRPr sz="3600" b="1">
                <a:solidFill>
                  <a:srgbClr val="FFFF00"/>
                </a:solidFill>
                <a:latin typeface="Comic Sans MS" panose="030F0702030302020204" pitchFamily="66" charset="0"/>
                <a:ea typeface="Gungsuh" pitchFamily="18" charset="-127"/>
              </a:defRPr>
            </a:lvl7pPr>
            <a:lvl8pPr marL="3429000" indent="-228600" algn="ctr" eaLnBrk="0" fontAlgn="base" hangingPunct="0">
              <a:lnSpc>
                <a:spcPct val="145000"/>
              </a:lnSpc>
              <a:spcBef>
                <a:spcPct val="0"/>
              </a:spcBef>
              <a:spcAft>
                <a:spcPct val="0"/>
              </a:spcAft>
              <a:defRPr sz="3600" b="1">
                <a:solidFill>
                  <a:srgbClr val="FFFF00"/>
                </a:solidFill>
                <a:latin typeface="Comic Sans MS" panose="030F0702030302020204" pitchFamily="66" charset="0"/>
                <a:ea typeface="Gungsuh" pitchFamily="18" charset="-127"/>
              </a:defRPr>
            </a:lvl8pPr>
            <a:lvl9pPr marL="3886200" indent="-228600" algn="ctr" eaLnBrk="0" fontAlgn="base" hangingPunct="0">
              <a:lnSpc>
                <a:spcPct val="145000"/>
              </a:lnSpc>
              <a:spcBef>
                <a:spcPct val="0"/>
              </a:spcBef>
              <a:spcAft>
                <a:spcPct val="0"/>
              </a:spcAft>
              <a:defRPr sz="3600" b="1">
                <a:solidFill>
                  <a:srgbClr val="FFFF00"/>
                </a:solidFill>
                <a:latin typeface="Comic Sans MS" panose="030F0702030302020204" pitchFamily="66" charset="0"/>
                <a:ea typeface="Gungsuh" pitchFamily="18" charset="-127"/>
              </a:defRPr>
            </a:lvl9pPr>
          </a:lstStyle>
          <a:p>
            <a:endParaRPr lang="en-US" altLang="en-US">
              <a:solidFill>
                <a:schemeClr val="tx1"/>
              </a:solidFill>
            </a:endParaRPr>
          </a:p>
        </p:txBody>
      </p:sp>
      <p:sp>
        <p:nvSpPr>
          <p:cNvPr id="499739" name="Oval 27"/>
          <p:cNvSpPr>
            <a:spLocks noChangeArrowheads="1"/>
          </p:cNvSpPr>
          <p:nvPr/>
        </p:nvSpPr>
        <p:spPr bwMode="auto">
          <a:xfrm>
            <a:off x="5076825" y="3068638"/>
            <a:ext cx="215900" cy="144462"/>
          </a:xfrm>
          <a:prstGeom prst="ellipse">
            <a:avLst/>
          </a:prstGeom>
          <a:solidFill>
            <a:schemeClr val="bg1">
              <a:lumMod val="65000"/>
            </a:schemeClr>
          </a:solidFill>
          <a:ln w="9525" algn="ctr">
            <a:solidFill>
              <a:schemeClr val="tx1"/>
            </a:solidFill>
            <a:round/>
            <a:headEnd/>
            <a:tailEnd/>
          </a:ln>
        </p:spPr>
        <p:txBody>
          <a:bodyPr wrap="none" anchor="ctr"/>
          <a:lstStyle>
            <a:lvl1pPr>
              <a:defRPr sz="3600" b="1">
                <a:solidFill>
                  <a:srgbClr val="FFFF00"/>
                </a:solidFill>
                <a:latin typeface="Comic Sans MS" panose="030F0702030302020204" pitchFamily="66" charset="0"/>
                <a:ea typeface="Gungsuh" pitchFamily="18" charset="-127"/>
              </a:defRPr>
            </a:lvl1pPr>
            <a:lvl2pPr marL="742950" indent="-285750">
              <a:defRPr sz="3600" b="1">
                <a:solidFill>
                  <a:srgbClr val="FFFF00"/>
                </a:solidFill>
                <a:latin typeface="Comic Sans MS" panose="030F0702030302020204" pitchFamily="66" charset="0"/>
                <a:ea typeface="Gungsuh" pitchFamily="18" charset="-127"/>
              </a:defRPr>
            </a:lvl2pPr>
            <a:lvl3pPr marL="1143000" indent="-228600">
              <a:defRPr sz="3600" b="1">
                <a:solidFill>
                  <a:srgbClr val="FFFF00"/>
                </a:solidFill>
                <a:latin typeface="Comic Sans MS" panose="030F0702030302020204" pitchFamily="66" charset="0"/>
                <a:ea typeface="Gungsuh" pitchFamily="18" charset="-127"/>
              </a:defRPr>
            </a:lvl3pPr>
            <a:lvl4pPr marL="1600200" indent="-228600">
              <a:defRPr sz="3600" b="1">
                <a:solidFill>
                  <a:srgbClr val="FFFF00"/>
                </a:solidFill>
                <a:latin typeface="Comic Sans MS" panose="030F0702030302020204" pitchFamily="66" charset="0"/>
                <a:ea typeface="Gungsuh" pitchFamily="18" charset="-127"/>
              </a:defRPr>
            </a:lvl4pPr>
            <a:lvl5pPr marL="2057400" indent="-228600">
              <a:defRPr sz="3600" b="1">
                <a:solidFill>
                  <a:srgbClr val="FFFF00"/>
                </a:solidFill>
                <a:latin typeface="Comic Sans MS" panose="030F0702030302020204" pitchFamily="66" charset="0"/>
                <a:ea typeface="Gungsuh" pitchFamily="18" charset="-127"/>
              </a:defRPr>
            </a:lvl5pPr>
            <a:lvl6pPr marL="2514600" indent="-228600" algn="ctr" eaLnBrk="0" fontAlgn="base" hangingPunct="0">
              <a:lnSpc>
                <a:spcPct val="145000"/>
              </a:lnSpc>
              <a:spcBef>
                <a:spcPct val="0"/>
              </a:spcBef>
              <a:spcAft>
                <a:spcPct val="0"/>
              </a:spcAft>
              <a:defRPr sz="3600" b="1">
                <a:solidFill>
                  <a:srgbClr val="FFFF00"/>
                </a:solidFill>
                <a:latin typeface="Comic Sans MS" panose="030F0702030302020204" pitchFamily="66" charset="0"/>
                <a:ea typeface="Gungsuh" pitchFamily="18" charset="-127"/>
              </a:defRPr>
            </a:lvl6pPr>
            <a:lvl7pPr marL="2971800" indent="-228600" algn="ctr" eaLnBrk="0" fontAlgn="base" hangingPunct="0">
              <a:lnSpc>
                <a:spcPct val="145000"/>
              </a:lnSpc>
              <a:spcBef>
                <a:spcPct val="0"/>
              </a:spcBef>
              <a:spcAft>
                <a:spcPct val="0"/>
              </a:spcAft>
              <a:defRPr sz="3600" b="1">
                <a:solidFill>
                  <a:srgbClr val="FFFF00"/>
                </a:solidFill>
                <a:latin typeface="Comic Sans MS" panose="030F0702030302020204" pitchFamily="66" charset="0"/>
                <a:ea typeface="Gungsuh" pitchFamily="18" charset="-127"/>
              </a:defRPr>
            </a:lvl7pPr>
            <a:lvl8pPr marL="3429000" indent="-228600" algn="ctr" eaLnBrk="0" fontAlgn="base" hangingPunct="0">
              <a:lnSpc>
                <a:spcPct val="145000"/>
              </a:lnSpc>
              <a:spcBef>
                <a:spcPct val="0"/>
              </a:spcBef>
              <a:spcAft>
                <a:spcPct val="0"/>
              </a:spcAft>
              <a:defRPr sz="3600" b="1">
                <a:solidFill>
                  <a:srgbClr val="FFFF00"/>
                </a:solidFill>
                <a:latin typeface="Comic Sans MS" panose="030F0702030302020204" pitchFamily="66" charset="0"/>
                <a:ea typeface="Gungsuh" pitchFamily="18" charset="-127"/>
              </a:defRPr>
            </a:lvl8pPr>
            <a:lvl9pPr marL="3886200" indent="-228600" algn="ctr" eaLnBrk="0" fontAlgn="base" hangingPunct="0">
              <a:lnSpc>
                <a:spcPct val="145000"/>
              </a:lnSpc>
              <a:spcBef>
                <a:spcPct val="0"/>
              </a:spcBef>
              <a:spcAft>
                <a:spcPct val="0"/>
              </a:spcAft>
              <a:defRPr sz="3600" b="1">
                <a:solidFill>
                  <a:srgbClr val="FFFF00"/>
                </a:solidFill>
                <a:latin typeface="Comic Sans MS" panose="030F0702030302020204" pitchFamily="66" charset="0"/>
                <a:ea typeface="Gungsuh" pitchFamily="18" charset="-127"/>
              </a:defRPr>
            </a:lvl9pPr>
          </a:lstStyle>
          <a:p>
            <a:endParaRPr lang="en-US" altLang="en-US">
              <a:solidFill>
                <a:schemeClr val="tx1"/>
              </a:solidFill>
            </a:endParaRPr>
          </a:p>
        </p:txBody>
      </p:sp>
      <p:sp>
        <p:nvSpPr>
          <p:cNvPr id="499740" name="Text Box 28"/>
          <p:cNvSpPr txBox="1">
            <a:spLocks noChangeArrowheads="1"/>
          </p:cNvSpPr>
          <p:nvPr/>
        </p:nvSpPr>
        <p:spPr bwMode="auto">
          <a:xfrm>
            <a:off x="6766719" y="3867150"/>
            <a:ext cx="1944688" cy="915987"/>
          </a:xfrm>
          <a:prstGeom prst="rect">
            <a:avLst/>
          </a:prstGeom>
          <a:solidFill>
            <a:schemeClr val="bg1">
              <a:lumMod val="65000"/>
            </a:schemeClr>
          </a:solidFill>
          <a:ln w="9525" algn="ctr">
            <a:solidFill>
              <a:schemeClr val="tx1"/>
            </a:solidFill>
            <a:miter lim="800000"/>
            <a:headEnd/>
            <a:tailEnd/>
          </a:ln>
          <a:effectLst/>
        </p:spPr>
        <p:txBody>
          <a:bodyPr>
            <a:spAutoFit/>
          </a:bodyPr>
          <a:lstStyle/>
          <a:p>
            <a:pPr>
              <a:lnSpc>
                <a:spcPct val="100000"/>
              </a:lnSpc>
              <a:spcBef>
                <a:spcPct val="50000"/>
              </a:spcBef>
              <a:defRPr/>
            </a:pPr>
            <a:r>
              <a:rPr lang="en-US" sz="1800" b="0">
                <a:solidFill>
                  <a:schemeClr val="tx1"/>
                </a:solidFill>
                <a:effectLst>
                  <a:outerShdw blurRad="38100" dist="38100" dir="2700000" algn="tl">
                    <a:srgbClr val="000000"/>
                  </a:outerShdw>
                </a:effectLst>
                <a:latin typeface="Arial" charset="0"/>
              </a:rPr>
              <a:t>HABITUAL ARCH OF CLOSURE</a:t>
            </a:r>
          </a:p>
        </p:txBody>
      </p:sp>
      <p:sp>
        <p:nvSpPr>
          <p:cNvPr id="499741" name="Text Box 29"/>
          <p:cNvSpPr txBox="1">
            <a:spLocks noChangeArrowheads="1"/>
          </p:cNvSpPr>
          <p:nvPr/>
        </p:nvSpPr>
        <p:spPr bwMode="auto">
          <a:xfrm>
            <a:off x="2987675" y="4221163"/>
            <a:ext cx="2087563" cy="366712"/>
          </a:xfrm>
          <a:prstGeom prst="rect">
            <a:avLst/>
          </a:prstGeom>
          <a:solidFill>
            <a:schemeClr val="bg1">
              <a:lumMod val="65000"/>
            </a:schemeClr>
          </a:solidFill>
          <a:ln>
            <a:solidFill>
              <a:schemeClr val="tx1"/>
            </a:solidFill>
          </a:ln>
        </p:spPr>
        <p:txBody>
          <a:bodyPr>
            <a:spAutoFit/>
          </a:bodyPr>
          <a:lstStyle>
            <a:lvl1pPr>
              <a:defRPr sz="3600" b="1">
                <a:solidFill>
                  <a:srgbClr val="FFFF00"/>
                </a:solidFill>
                <a:latin typeface="Comic Sans MS" panose="030F0702030302020204" pitchFamily="66" charset="0"/>
                <a:ea typeface="Gungsuh" pitchFamily="18" charset="-127"/>
              </a:defRPr>
            </a:lvl1pPr>
            <a:lvl2pPr marL="742950" indent="-285750">
              <a:defRPr sz="3600" b="1">
                <a:solidFill>
                  <a:srgbClr val="FFFF00"/>
                </a:solidFill>
                <a:latin typeface="Comic Sans MS" panose="030F0702030302020204" pitchFamily="66" charset="0"/>
                <a:ea typeface="Gungsuh" pitchFamily="18" charset="-127"/>
              </a:defRPr>
            </a:lvl2pPr>
            <a:lvl3pPr marL="1143000" indent="-228600">
              <a:defRPr sz="3600" b="1">
                <a:solidFill>
                  <a:srgbClr val="FFFF00"/>
                </a:solidFill>
                <a:latin typeface="Comic Sans MS" panose="030F0702030302020204" pitchFamily="66" charset="0"/>
                <a:ea typeface="Gungsuh" pitchFamily="18" charset="-127"/>
              </a:defRPr>
            </a:lvl3pPr>
            <a:lvl4pPr marL="1600200" indent="-228600">
              <a:defRPr sz="3600" b="1">
                <a:solidFill>
                  <a:srgbClr val="FFFF00"/>
                </a:solidFill>
                <a:latin typeface="Comic Sans MS" panose="030F0702030302020204" pitchFamily="66" charset="0"/>
                <a:ea typeface="Gungsuh" pitchFamily="18" charset="-127"/>
              </a:defRPr>
            </a:lvl4pPr>
            <a:lvl5pPr marL="2057400" indent="-228600">
              <a:defRPr sz="3600" b="1">
                <a:solidFill>
                  <a:srgbClr val="FFFF00"/>
                </a:solidFill>
                <a:latin typeface="Comic Sans MS" panose="030F0702030302020204" pitchFamily="66" charset="0"/>
                <a:ea typeface="Gungsuh" pitchFamily="18" charset="-127"/>
              </a:defRPr>
            </a:lvl5pPr>
            <a:lvl6pPr marL="2514600" indent="-228600" algn="ctr" eaLnBrk="0" fontAlgn="base" hangingPunct="0">
              <a:lnSpc>
                <a:spcPct val="145000"/>
              </a:lnSpc>
              <a:spcBef>
                <a:spcPct val="0"/>
              </a:spcBef>
              <a:spcAft>
                <a:spcPct val="0"/>
              </a:spcAft>
              <a:defRPr sz="3600" b="1">
                <a:solidFill>
                  <a:srgbClr val="FFFF00"/>
                </a:solidFill>
                <a:latin typeface="Comic Sans MS" panose="030F0702030302020204" pitchFamily="66" charset="0"/>
                <a:ea typeface="Gungsuh" pitchFamily="18" charset="-127"/>
              </a:defRPr>
            </a:lvl6pPr>
            <a:lvl7pPr marL="2971800" indent="-228600" algn="ctr" eaLnBrk="0" fontAlgn="base" hangingPunct="0">
              <a:lnSpc>
                <a:spcPct val="145000"/>
              </a:lnSpc>
              <a:spcBef>
                <a:spcPct val="0"/>
              </a:spcBef>
              <a:spcAft>
                <a:spcPct val="0"/>
              </a:spcAft>
              <a:defRPr sz="3600" b="1">
                <a:solidFill>
                  <a:srgbClr val="FFFF00"/>
                </a:solidFill>
                <a:latin typeface="Comic Sans MS" panose="030F0702030302020204" pitchFamily="66" charset="0"/>
                <a:ea typeface="Gungsuh" pitchFamily="18" charset="-127"/>
              </a:defRPr>
            </a:lvl7pPr>
            <a:lvl8pPr marL="3429000" indent="-228600" algn="ctr" eaLnBrk="0" fontAlgn="base" hangingPunct="0">
              <a:lnSpc>
                <a:spcPct val="145000"/>
              </a:lnSpc>
              <a:spcBef>
                <a:spcPct val="0"/>
              </a:spcBef>
              <a:spcAft>
                <a:spcPct val="0"/>
              </a:spcAft>
              <a:defRPr sz="3600" b="1">
                <a:solidFill>
                  <a:srgbClr val="FFFF00"/>
                </a:solidFill>
                <a:latin typeface="Comic Sans MS" panose="030F0702030302020204" pitchFamily="66" charset="0"/>
                <a:ea typeface="Gungsuh" pitchFamily="18" charset="-127"/>
              </a:defRPr>
            </a:lvl8pPr>
            <a:lvl9pPr marL="3886200" indent="-228600" algn="ctr" eaLnBrk="0" fontAlgn="base" hangingPunct="0">
              <a:lnSpc>
                <a:spcPct val="145000"/>
              </a:lnSpc>
              <a:spcBef>
                <a:spcPct val="0"/>
              </a:spcBef>
              <a:spcAft>
                <a:spcPct val="0"/>
              </a:spcAft>
              <a:defRPr sz="3600" b="1">
                <a:solidFill>
                  <a:srgbClr val="FFFF00"/>
                </a:solidFill>
                <a:latin typeface="Comic Sans MS" panose="030F0702030302020204" pitchFamily="66" charset="0"/>
                <a:ea typeface="Gungsuh" pitchFamily="18" charset="-127"/>
              </a:defRPr>
            </a:lvl9pPr>
          </a:lstStyle>
          <a:p>
            <a:pPr>
              <a:lnSpc>
                <a:spcPct val="100000"/>
              </a:lnSpc>
              <a:spcBef>
                <a:spcPct val="50000"/>
              </a:spcBef>
            </a:pPr>
            <a:r>
              <a:rPr lang="en-US" altLang="en-US" sz="1800" b="0">
                <a:solidFill>
                  <a:schemeClr val="tx1"/>
                </a:solidFill>
                <a:latin typeface="Arial" panose="020B0604020202020204" pitchFamily="34" charset="0"/>
              </a:rPr>
              <a:t>CR=HINGE AXIS</a:t>
            </a:r>
          </a:p>
        </p:txBody>
      </p:sp>
      <p:sp>
        <p:nvSpPr>
          <p:cNvPr id="25628" name="Rectangle 30"/>
          <p:cNvSpPr>
            <a:spLocks noGrp="1" noChangeArrowheads="1"/>
          </p:cNvSpPr>
          <p:nvPr>
            <p:ph type="title"/>
          </p:nvPr>
        </p:nvSpPr>
        <p:spPr>
          <a:solidFill>
            <a:schemeClr val="bg1"/>
          </a:solidFill>
          <a:ln>
            <a:solidFill>
              <a:schemeClr val="bg1"/>
            </a:solidFill>
          </a:ln>
        </p:spPr>
        <p:txBody>
          <a:bodyPr/>
          <a:lstStyle/>
          <a:p>
            <a:pPr algn="l" rtl="0"/>
            <a:r>
              <a:rPr lang="en-US" altLang="en-US" smtClean="0"/>
              <a:t>Measuring Amount of Slide</a:t>
            </a:r>
          </a:p>
        </p:txBody>
      </p:sp>
    </p:spTree>
  </p:cSld>
  <p:clrMapOvr>
    <a:masterClrMapping/>
  </p:clrMapOvr>
  <p:transition>
    <p:split orient="vert" dir="in"/>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9973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99740"/>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0" presetClass="path" presetSubtype="0" accel="50000" decel="50000" fill="hold" nodeType="clickEffect">
                                  <p:stCondLst>
                                    <p:cond delay="0"/>
                                  </p:stCondLst>
                                  <p:childTnLst>
                                    <p:animMotion origin="layout" path="M 4.72222E-6 2.22222E-6 C 0.00833 -0.01621 0.01701 -0.03172 0.02291 -0.04699 C 0.02864 -0.06181 0.03159 -0.07593 0.03454 -0.09028 C 0.03715 -0.10486 0.03888 -0.12662 0.03958 -0.1331 " pathEditMode="relative" rAng="0" ptsTypes="aaaA">
                                      <p:cBhvr>
                                        <p:cTn id="12" dur="2000" fill="hold"/>
                                        <p:tgtEl>
                                          <p:spTgt spid="2"/>
                                        </p:tgtEl>
                                        <p:attrNameLst>
                                          <p:attrName>ppt_x</p:attrName>
                                          <p:attrName>ppt_y</p:attrName>
                                        </p:attrNameLst>
                                      </p:cBhvr>
                                      <p:rCtr x="2000" y="-6700"/>
                                    </p:animMotion>
                                  </p:childTnLst>
                                </p:cTn>
                              </p:par>
                            </p:childTnLst>
                          </p:cTn>
                        </p:par>
                        <p:par>
                          <p:cTn id="13" fill="hold" nodeType="afterGroup">
                            <p:stCondLst>
                              <p:cond delay="2000"/>
                            </p:stCondLst>
                            <p:childTnLst>
                              <p:par>
                                <p:cTn id="14" presetID="1" presetClass="entr" presetSubtype="0" fill="hold" grpId="0" nodeType="afterEffect">
                                  <p:stCondLst>
                                    <p:cond delay="0"/>
                                  </p:stCondLst>
                                  <p:childTnLst>
                                    <p:set>
                                      <p:cBhvr>
                                        <p:cTn id="15" dur="1" fill="hold">
                                          <p:stCondLst>
                                            <p:cond delay="0"/>
                                          </p:stCondLst>
                                        </p:cTn>
                                        <p:tgtEl>
                                          <p:spTgt spid="499718"/>
                                        </p:tgtEl>
                                        <p:attrNameLst>
                                          <p:attrName>style.visibility</p:attrName>
                                        </p:attrNameLst>
                                      </p:cBhvr>
                                      <p:to>
                                        <p:strVal val="visible"/>
                                      </p:to>
                                    </p:set>
                                  </p:childTnLst>
                                </p:cTn>
                              </p:par>
                            </p:childTnLst>
                          </p:cTn>
                        </p:par>
                        <p:par>
                          <p:cTn id="16" fill="hold" nodeType="afterGroup">
                            <p:stCondLst>
                              <p:cond delay="2000"/>
                            </p:stCondLst>
                            <p:childTnLst>
                              <p:par>
                                <p:cTn id="17" presetID="1" presetClass="entr" presetSubtype="0" fill="hold" grpId="0" nodeType="afterEffect">
                                  <p:stCondLst>
                                    <p:cond delay="0"/>
                                  </p:stCondLst>
                                  <p:childTnLst>
                                    <p:set>
                                      <p:cBhvr>
                                        <p:cTn id="18" dur="1" fill="hold">
                                          <p:stCondLst>
                                            <p:cond delay="0"/>
                                          </p:stCondLst>
                                        </p:cTn>
                                        <p:tgtEl>
                                          <p:spTgt spid="499715"/>
                                        </p:tgtEl>
                                        <p:attrNameLst>
                                          <p:attrName>style.visibility</p:attrName>
                                        </p:attrNameLst>
                                      </p:cBhvr>
                                      <p:to>
                                        <p:strVal val="visible"/>
                                      </p:to>
                                    </p:set>
                                  </p:childTnLst>
                                </p:cTn>
                              </p:par>
                            </p:childTnLst>
                          </p:cTn>
                        </p:par>
                        <p:par>
                          <p:cTn id="19" fill="hold" nodeType="afterGroup">
                            <p:stCondLst>
                              <p:cond delay="2000"/>
                            </p:stCondLst>
                            <p:childTnLst>
                              <p:par>
                                <p:cTn id="20" presetID="1" presetClass="entr" presetSubtype="0" fill="hold" grpId="0" nodeType="afterEffect">
                                  <p:stCondLst>
                                    <p:cond delay="0"/>
                                  </p:stCondLst>
                                  <p:childTnLst>
                                    <p:set>
                                      <p:cBhvr>
                                        <p:cTn id="21" dur="1" fill="hold">
                                          <p:stCondLst>
                                            <p:cond delay="0"/>
                                          </p:stCondLst>
                                        </p:cTn>
                                        <p:tgtEl>
                                          <p:spTgt spid="499717"/>
                                        </p:tgtEl>
                                        <p:attrNameLst>
                                          <p:attrName>style.visibility</p:attrName>
                                        </p:attrNameLst>
                                      </p:cBhvr>
                                      <p:to>
                                        <p:strVal val="visible"/>
                                      </p:to>
                                    </p:set>
                                  </p:childTnLst>
                                </p:cTn>
                              </p:par>
                            </p:childTnLst>
                          </p:cTn>
                        </p:par>
                        <p:par>
                          <p:cTn id="22" fill="hold" nodeType="afterGroup">
                            <p:stCondLst>
                              <p:cond delay="2000"/>
                            </p:stCondLst>
                            <p:childTnLst>
                              <p:par>
                                <p:cTn id="23" presetID="1" presetClass="entr" presetSubtype="0" fill="hold" grpId="0" nodeType="afterEffect">
                                  <p:stCondLst>
                                    <p:cond delay="0"/>
                                  </p:stCondLst>
                                  <p:childTnLst>
                                    <p:set>
                                      <p:cBhvr>
                                        <p:cTn id="24" dur="1" fill="hold">
                                          <p:stCondLst>
                                            <p:cond delay="0"/>
                                          </p:stCondLst>
                                        </p:cTn>
                                        <p:tgtEl>
                                          <p:spTgt spid="499730"/>
                                        </p:tgtEl>
                                        <p:attrNameLst>
                                          <p:attrName>style.visibility</p:attrName>
                                        </p:attrNameLst>
                                      </p:cBhvr>
                                      <p:to>
                                        <p:strVal val="visible"/>
                                      </p:to>
                                    </p:set>
                                  </p:childTnLst>
                                </p:cTn>
                              </p:par>
                            </p:childTnLst>
                          </p:cTn>
                        </p:par>
                        <p:par>
                          <p:cTn id="25" fill="hold" nodeType="afterGroup">
                            <p:stCondLst>
                              <p:cond delay="2000"/>
                            </p:stCondLst>
                            <p:childTnLst>
                              <p:par>
                                <p:cTn id="26" presetID="1" presetClass="entr" presetSubtype="0" fill="hold" grpId="0" nodeType="afterEffect">
                                  <p:stCondLst>
                                    <p:cond delay="0"/>
                                  </p:stCondLst>
                                  <p:childTnLst>
                                    <p:set>
                                      <p:cBhvr>
                                        <p:cTn id="27" dur="1" fill="hold">
                                          <p:stCondLst>
                                            <p:cond delay="0"/>
                                          </p:stCondLst>
                                        </p:cTn>
                                        <p:tgtEl>
                                          <p:spTgt spid="499738"/>
                                        </p:tgtEl>
                                        <p:attrNameLst>
                                          <p:attrName>style.visibility</p:attrName>
                                        </p:attrNameLst>
                                      </p:cBhvr>
                                      <p:to>
                                        <p:strVal val="visible"/>
                                      </p:to>
                                    </p:set>
                                  </p:childTnLst>
                                </p:cTn>
                              </p:par>
                            </p:childTnLst>
                          </p:cTn>
                        </p:par>
                        <p:par>
                          <p:cTn id="28" fill="hold" nodeType="afterGroup">
                            <p:stCondLst>
                              <p:cond delay="2000"/>
                            </p:stCondLst>
                            <p:childTnLst>
                              <p:par>
                                <p:cTn id="29" presetID="1" presetClass="entr" presetSubtype="0" fill="hold" grpId="0" nodeType="afterEffect">
                                  <p:stCondLst>
                                    <p:cond delay="0"/>
                                  </p:stCondLst>
                                  <p:childTnLst>
                                    <p:set>
                                      <p:cBhvr>
                                        <p:cTn id="30" dur="1" fill="hold">
                                          <p:stCondLst>
                                            <p:cond delay="0"/>
                                          </p:stCondLst>
                                        </p:cTn>
                                        <p:tgtEl>
                                          <p:spTgt spid="499739"/>
                                        </p:tgtEl>
                                        <p:attrNameLst>
                                          <p:attrName>style.visibility</p:attrName>
                                        </p:attrNameLst>
                                      </p:cBhvr>
                                      <p:to>
                                        <p:strVal val="visible"/>
                                      </p:to>
                                    </p:set>
                                  </p:childTnLst>
                                </p:cTn>
                              </p:par>
                              <p:par>
                                <p:cTn id="31" presetID="1" presetClass="exit" presetSubtype="0" fill="hold" grpId="1" nodeType="withEffect">
                                  <p:stCondLst>
                                    <p:cond delay="0"/>
                                  </p:stCondLst>
                                  <p:childTnLst>
                                    <p:set>
                                      <p:cBhvr>
                                        <p:cTn id="32" dur="1" fill="hold">
                                          <p:stCondLst>
                                            <p:cond delay="0"/>
                                          </p:stCondLst>
                                        </p:cTn>
                                        <p:tgtEl>
                                          <p:spTgt spid="499740"/>
                                        </p:tgtEl>
                                        <p:attrNameLst>
                                          <p:attrName>style.visibility</p:attrName>
                                        </p:attrNameLst>
                                      </p:cBhvr>
                                      <p:to>
                                        <p:strVal val="hidden"/>
                                      </p:to>
                                    </p:set>
                                  </p:childTnLst>
                                </p:cTn>
                              </p:par>
                              <p:par>
                                <p:cTn id="33" presetID="1" presetClass="entr" presetSubtype="0" fill="hold" grpId="0" nodeType="withEffect">
                                  <p:stCondLst>
                                    <p:cond delay="0"/>
                                  </p:stCondLst>
                                  <p:childTnLst>
                                    <p:set>
                                      <p:cBhvr>
                                        <p:cTn id="34" dur="1" fill="hold">
                                          <p:stCondLst>
                                            <p:cond delay="0"/>
                                          </p:stCondLst>
                                        </p:cTn>
                                        <p:tgtEl>
                                          <p:spTgt spid="499725"/>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499727"/>
                                        </p:tgtEl>
                                        <p:attrNameLst>
                                          <p:attrName>style.visibility</p:attrName>
                                        </p:attrNameLst>
                                      </p:cBhvr>
                                      <p:to>
                                        <p:strVal val="visible"/>
                                      </p:to>
                                    </p:set>
                                  </p:childTnLst>
                                </p:cTn>
                              </p:par>
                            </p:childTnLst>
                          </p:cTn>
                        </p:par>
                      </p:childTnLst>
                    </p:cTn>
                  </p:par>
                  <p:par>
                    <p:cTn id="37" fill="hold" nodeType="clickPar">
                      <p:stCondLst>
                        <p:cond delay="indefinite"/>
                      </p:stCondLst>
                      <p:childTnLst>
                        <p:par>
                          <p:cTn id="38" fill="hold" nodeType="withGroup">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499737"/>
                                        </p:tgtEl>
                                        <p:attrNameLst>
                                          <p:attrName>style.visibility</p:attrName>
                                        </p:attrNameLst>
                                      </p:cBhvr>
                                      <p:to>
                                        <p:strVal val="visible"/>
                                      </p:to>
                                    </p:set>
                                  </p:childTnLst>
                                </p:cTn>
                              </p:par>
                              <p:par>
                                <p:cTn id="41" presetID="1" presetClass="exit" presetSubtype="0" fill="hold" grpId="1" nodeType="withEffect">
                                  <p:stCondLst>
                                    <p:cond delay="0"/>
                                  </p:stCondLst>
                                  <p:childTnLst>
                                    <p:set>
                                      <p:cBhvr>
                                        <p:cTn id="42" dur="1" fill="hold">
                                          <p:stCondLst>
                                            <p:cond delay="0"/>
                                          </p:stCondLst>
                                        </p:cTn>
                                        <p:tgtEl>
                                          <p:spTgt spid="499715"/>
                                        </p:tgtEl>
                                        <p:attrNameLst>
                                          <p:attrName>style.visibility</p:attrName>
                                        </p:attrNameLst>
                                      </p:cBhvr>
                                      <p:to>
                                        <p:strVal val="hidden"/>
                                      </p:to>
                                    </p:set>
                                  </p:childTnLst>
                                </p:cTn>
                              </p:par>
                              <p:par>
                                <p:cTn id="43" presetID="1" presetClass="exit" presetSubtype="0" fill="hold" grpId="1" nodeType="withEffect">
                                  <p:stCondLst>
                                    <p:cond delay="0"/>
                                  </p:stCondLst>
                                  <p:childTnLst>
                                    <p:set>
                                      <p:cBhvr>
                                        <p:cTn id="44" dur="1" fill="hold">
                                          <p:stCondLst>
                                            <p:cond delay="0"/>
                                          </p:stCondLst>
                                        </p:cTn>
                                        <p:tgtEl>
                                          <p:spTgt spid="499717"/>
                                        </p:tgtEl>
                                        <p:attrNameLst>
                                          <p:attrName>style.visibility</p:attrName>
                                        </p:attrNameLst>
                                      </p:cBhvr>
                                      <p:to>
                                        <p:strVal val="hidden"/>
                                      </p:to>
                                    </p:set>
                                  </p:childTnLst>
                                </p:cTn>
                              </p:par>
                              <p:par>
                                <p:cTn id="45" presetID="1" presetClass="exit" presetSubtype="0" fill="hold" grpId="1" nodeType="withEffect">
                                  <p:stCondLst>
                                    <p:cond delay="0"/>
                                  </p:stCondLst>
                                  <p:childTnLst>
                                    <p:set>
                                      <p:cBhvr>
                                        <p:cTn id="46" dur="1" fill="hold">
                                          <p:stCondLst>
                                            <p:cond delay="0"/>
                                          </p:stCondLst>
                                        </p:cTn>
                                        <p:tgtEl>
                                          <p:spTgt spid="499730"/>
                                        </p:tgtEl>
                                        <p:attrNameLst>
                                          <p:attrName>style.visibility</p:attrName>
                                        </p:attrNameLst>
                                      </p:cBhvr>
                                      <p:to>
                                        <p:strVal val="hidden"/>
                                      </p:to>
                                    </p:set>
                                  </p:childTnLst>
                                </p:cTn>
                              </p:par>
                              <p:par>
                                <p:cTn id="47" presetID="1" presetClass="exit" presetSubtype="0" fill="hold" grpId="1" nodeType="withEffect">
                                  <p:stCondLst>
                                    <p:cond delay="0"/>
                                  </p:stCondLst>
                                  <p:childTnLst>
                                    <p:set>
                                      <p:cBhvr>
                                        <p:cTn id="48" dur="1" fill="hold">
                                          <p:stCondLst>
                                            <p:cond delay="0"/>
                                          </p:stCondLst>
                                        </p:cTn>
                                        <p:tgtEl>
                                          <p:spTgt spid="499738"/>
                                        </p:tgtEl>
                                        <p:attrNameLst>
                                          <p:attrName>style.visibility</p:attrName>
                                        </p:attrNameLst>
                                      </p:cBhvr>
                                      <p:to>
                                        <p:strVal val="hidden"/>
                                      </p:to>
                                    </p:set>
                                  </p:childTnLst>
                                </p:cTn>
                              </p:par>
                              <p:par>
                                <p:cTn id="49" presetID="1" presetClass="exit" presetSubtype="0" fill="hold" grpId="1" nodeType="withEffect">
                                  <p:stCondLst>
                                    <p:cond delay="0"/>
                                  </p:stCondLst>
                                  <p:childTnLst>
                                    <p:set>
                                      <p:cBhvr>
                                        <p:cTn id="50" dur="1" fill="hold">
                                          <p:stCondLst>
                                            <p:cond delay="0"/>
                                          </p:stCondLst>
                                        </p:cTn>
                                        <p:tgtEl>
                                          <p:spTgt spid="499739"/>
                                        </p:tgtEl>
                                        <p:attrNameLst>
                                          <p:attrName>style.visibility</p:attrName>
                                        </p:attrNameLst>
                                      </p:cBhvr>
                                      <p:to>
                                        <p:strVal val="hidden"/>
                                      </p:to>
                                    </p:set>
                                  </p:childTnLst>
                                </p:cTn>
                              </p:par>
                              <p:par>
                                <p:cTn id="51" presetID="1" presetClass="entr" presetSubtype="0" fill="hold" grpId="0" nodeType="withEffect">
                                  <p:stCondLst>
                                    <p:cond delay="0"/>
                                  </p:stCondLst>
                                  <p:childTnLst>
                                    <p:set>
                                      <p:cBhvr>
                                        <p:cTn id="52" dur="1" fill="hold">
                                          <p:stCondLst>
                                            <p:cond delay="0"/>
                                          </p:stCondLst>
                                        </p:cTn>
                                        <p:tgtEl>
                                          <p:spTgt spid="499741"/>
                                        </p:tgtEl>
                                        <p:attrNameLst>
                                          <p:attrName>style.visibility</p:attrName>
                                        </p:attrNameLst>
                                      </p:cBhvr>
                                      <p:to>
                                        <p:strVal val="visible"/>
                                      </p:to>
                                    </p:set>
                                  </p:childTnLst>
                                </p:cTn>
                              </p:par>
                            </p:childTnLst>
                          </p:cTn>
                        </p:par>
                      </p:childTnLst>
                    </p:cTn>
                  </p:par>
                  <p:par>
                    <p:cTn id="53" fill="hold" nodeType="clickPar">
                      <p:stCondLst>
                        <p:cond delay="indefinite"/>
                      </p:stCondLst>
                      <p:childTnLst>
                        <p:par>
                          <p:cTn id="54" fill="hold" nodeType="withGroup">
                            <p:stCondLst>
                              <p:cond delay="0"/>
                            </p:stCondLst>
                            <p:childTnLst>
                              <p:par>
                                <p:cTn id="55" presetID="64" presetClass="path" presetSubtype="0" accel="50000" decel="50000" fill="hold" nodeType="clickEffect">
                                  <p:stCondLst>
                                    <p:cond delay="0"/>
                                  </p:stCondLst>
                                  <p:childTnLst>
                                    <p:animMotion origin="layout" path="M 4.72222E-6 2.22222E-6 L 0.00017 -0.11204 " pathEditMode="relative" rAng="0" ptsTypes="AA">
                                      <p:cBhvr>
                                        <p:cTn id="56" dur="2000" fill="hold"/>
                                        <p:tgtEl>
                                          <p:spTgt spid="2"/>
                                        </p:tgtEl>
                                        <p:attrNameLst>
                                          <p:attrName>ppt_x</p:attrName>
                                          <p:attrName>ppt_y</p:attrName>
                                        </p:attrNameLst>
                                      </p:cBhvr>
                                      <p:rCtr x="0" y="-5600"/>
                                    </p:animMotion>
                                  </p:childTnLst>
                                </p:cTn>
                              </p:par>
                            </p:childTnLst>
                          </p:cTn>
                        </p:par>
                        <p:par>
                          <p:cTn id="57" fill="hold" nodeType="afterGroup">
                            <p:stCondLst>
                              <p:cond delay="2000"/>
                            </p:stCondLst>
                            <p:childTnLst>
                              <p:par>
                                <p:cTn id="58" presetID="1" presetClass="entr" presetSubtype="0" fill="hold" grpId="0" nodeType="afterEffect">
                                  <p:stCondLst>
                                    <p:cond delay="0"/>
                                  </p:stCondLst>
                                  <p:childTnLst>
                                    <p:set>
                                      <p:cBhvr>
                                        <p:cTn id="59" dur="1" fill="hold">
                                          <p:stCondLst>
                                            <p:cond delay="0"/>
                                          </p:stCondLst>
                                        </p:cTn>
                                        <p:tgtEl>
                                          <p:spTgt spid="499724"/>
                                        </p:tgtEl>
                                        <p:attrNameLst>
                                          <p:attrName>style.visibility</p:attrName>
                                        </p:attrNameLst>
                                      </p:cBhvr>
                                      <p:to>
                                        <p:strVal val="visible"/>
                                      </p:to>
                                    </p:set>
                                  </p:childTnLst>
                                </p:cTn>
                              </p:par>
                              <p:par>
                                <p:cTn id="60" presetID="1" presetClass="entr" presetSubtype="0" fill="hold" grpId="0" nodeType="withEffect">
                                  <p:stCondLst>
                                    <p:cond delay="0"/>
                                  </p:stCondLst>
                                  <p:childTnLst>
                                    <p:set>
                                      <p:cBhvr>
                                        <p:cTn id="61" dur="1" fill="hold">
                                          <p:stCondLst>
                                            <p:cond delay="0"/>
                                          </p:stCondLst>
                                        </p:cTn>
                                        <p:tgtEl>
                                          <p:spTgt spid="499719"/>
                                        </p:tgtEl>
                                        <p:attrNameLst>
                                          <p:attrName>style.visibility</p:attrName>
                                        </p:attrNameLst>
                                      </p:cBhvr>
                                      <p:to>
                                        <p:strVal val="visible"/>
                                      </p:to>
                                    </p:set>
                                  </p:childTnLst>
                                </p:cTn>
                              </p:par>
                              <p:par>
                                <p:cTn id="62" presetID="1" presetClass="exit" presetSubtype="0" fill="hold" grpId="1" nodeType="withEffect">
                                  <p:stCondLst>
                                    <p:cond delay="0"/>
                                  </p:stCondLst>
                                  <p:childTnLst>
                                    <p:set>
                                      <p:cBhvr>
                                        <p:cTn id="63" dur="1" fill="hold">
                                          <p:stCondLst>
                                            <p:cond delay="0"/>
                                          </p:stCondLst>
                                        </p:cTn>
                                        <p:tgtEl>
                                          <p:spTgt spid="499741"/>
                                        </p:tgtEl>
                                        <p:attrNameLst>
                                          <p:attrName>style.visibility</p:attrName>
                                        </p:attrNameLst>
                                      </p:cBhvr>
                                      <p:to>
                                        <p:strVal val="hidden"/>
                                      </p:to>
                                    </p:set>
                                  </p:childTnLst>
                                </p:cTn>
                              </p:par>
                              <p:par>
                                <p:cTn id="64" presetID="1" presetClass="entr" presetSubtype="0" fill="hold" grpId="0" nodeType="withEffect">
                                  <p:stCondLst>
                                    <p:cond delay="0"/>
                                  </p:stCondLst>
                                  <p:childTnLst>
                                    <p:set>
                                      <p:cBhvr>
                                        <p:cTn id="65" dur="1" fill="hold">
                                          <p:stCondLst>
                                            <p:cond delay="0"/>
                                          </p:stCondLst>
                                        </p:cTn>
                                        <p:tgtEl>
                                          <p:spTgt spid="499726"/>
                                        </p:tgtEl>
                                        <p:attrNameLst>
                                          <p:attrName>style.visibility</p:attrName>
                                        </p:attrNameLst>
                                      </p:cBhvr>
                                      <p:to>
                                        <p:strVal val="visible"/>
                                      </p:to>
                                    </p:set>
                                  </p:childTnLst>
                                </p:cTn>
                              </p:par>
                              <p:par>
                                <p:cTn id="66" presetID="1" presetClass="entr" presetSubtype="0" fill="hold" grpId="0" nodeType="withEffect">
                                  <p:stCondLst>
                                    <p:cond delay="0"/>
                                  </p:stCondLst>
                                  <p:childTnLst>
                                    <p:set>
                                      <p:cBhvr>
                                        <p:cTn id="67" dur="1" fill="hold">
                                          <p:stCondLst>
                                            <p:cond delay="0"/>
                                          </p:stCondLst>
                                        </p:cTn>
                                        <p:tgtEl>
                                          <p:spTgt spid="499728"/>
                                        </p:tgtEl>
                                        <p:attrNameLst>
                                          <p:attrName>style.visibility</p:attrName>
                                        </p:attrNameLst>
                                      </p:cBhvr>
                                      <p:to>
                                        <p:strVal val="visible"/>
                                      </p:to>
                                    </p:set>
                                  </p:childTnLst>
                                </p:cTn>
                              </p:par>
                              <p:par>
                                <p:cTn id="68" presetID="1" presetClass="entr" presetSubtype="0" fill="hold" grpId="0" nodeType="withEffect">
                                  <p:stCondLst>
                                    <p:cond delay="0"/>
                                  </p:stCondLst>
                                  <p:childTnLst>
                                    <p:set>
                                      <p:cBhvr>
                                        <p:cTn id="69" dur="1" fill="hold">
                                          <p:stCondLst>
                                            <p:cond delay="0"/>
                                          </p:stCondLst>
                                        </p:cTn>
                                        <p:tgtEl>
                                          <p:spTgt spid="499729"/>
                                        </p:tgtEl>
                                        <p:attrNameLst>
                                          <p:attrName>style.visibility</p:attrName>
                                        </p:attrNameLst>
                                      </p:cBhvr>
                                      <p:to>
                                        <p:strVal val="visible"/>
                                      </p:to>
                                    </p:set>
                                  </p:childTnLst>
                                </p:cTn>
                              </p:par>
                            </p:childTnLst>
                          </p:cTn>
                        </p:par>
                      </p:childTnLst>
                    </p:cTn>
                  </p:par>
                  <p:par>
                    <p:cTn id="70" fill="hold" nodeType="clickPar">
                      <p:stCondLst>
                        <p:cond delay="indefinite"/>
                      </p:stCondLst>
                      <p:childTnLst>
                        <p:par>
                          <p:cTn id="71" fill="hold" nodeType="withGroup">
                            <p:stCondLst>
                              <p:cond delay="0"/>
                            </p:stCondLst>
                            <p:childTnLst>
                              <p:par>
                                <p:cTn id="72" presetID="1" presetClass="entr" presetSubtype="0" fill="hold" grpId="0" nodeType="clickEffect">
                                  <p:stCondLst>
                                    <p:cond delay="0"/>
                                  </p:stCondLst>
                                  <p:childTnLst>
                                    <p:set>
                                      <p:cBhvr>
                                        <p:cTn id="73" dur="1" fill="hold">
                                          <p:stCondLst>
                                            <p:cond delay="0"/>
                                          </p:stCondLst>
                                        </p:cTn>
                                        <p:tgtEl>
                                          <p:spTgt spid="499732"/>
                                        </p:tgtEl>
                                        <p:attrNameLst>
                                          <p:attrName>style.visibility</p:attrName>
                                        </p:attrNameLst>
                                      </p:cBhvr>
                                      <p:to>
                                        <p:strVal val="visible"/>
                                      </p:to>
                                    </p:set>
                                  </p:childTnLst>
                                </p:cTn>
                              </p:par>
                              <p:par>
                                <p:cTn id="74" presetID="1" presetClass="entr" presetSubtype="0" fill="hold" grpId="0" nodeType="withEffect">
                                  <p:stCondLst>
                                    <p:cond delay="0"/>
                                  </p:stCondLst>
                                  <p:childTnLst>
                                    <p:set>
                                      <p:cBhvr>
                                        <p:cTn id="75" dur="1" fill="hold">
                                          <p:stCondLst>
                                            <p:cond delay="0"/>
                                          </p:stCondLst>
                                        </p:cTn>
                                        <p:tgtEl>
                                          <p:spTgt spid="499733"/>
                                        </p:tgtEl>
                                        <p:attrNameLst>
                                          <p:attrName>style.visibility</p:attrName>
                                        </p:attrNameLst>
                                      </p:cBhvr>
                                      <p:to>
                                        <p:strVal val="visible"/>
                                      </p:to>
                                    </p:set>
                                  </p:childTnLst>
                                </p:cTn>
                              </p:par>
                              <p:par>
                                <p:cTn id="76" presetID="1" presetClass="entr" presetSubtype="0" fill="hold" grpId="0" nodeType="withEffect">
                                  <p:stCondLst>
                                    <p:cond delay="0"/>
                                  </p:stCondLst>
                                  <p:childTnLst>
                                    <p:set>
                                      <p:cBhvr>
                                        <p:cTn id="77" dur="1" fill="hold">
                                          <p:stCondLst>
                                            <p:cond delay="0"/>
                                          </p:stCondLst>
                                        </p:cTn>
                                        <p:tgtEl>
                                          <p:spTgt spid="499734"/>
                                        </p:tgtEl>
                                        <p:attrNameLst>
                                          <p:attrName>style.visibility</p:attrName>
                                        </p:attrNameLst>
                                      </p:cBhvr>
                                      <p:to>
                                        <p:strVal val="visible"/>
                                      </p:to>
                                    </p:set>
                                  </p:childTnLst>
                                </p:cTn>
                              </p:par>
                              <p:par>
                                <p:cTn id="78" presetID="1" presetClass="exit" presetSubtype="0" fill="hold" grpId="1" nodeType="withEffect">
                                  <p:stCondLst>
                                    <p:cond delay="0"/>
                                  </p:stCondLst>
                                  <p:childTnLst>
                                    <p:set>
                                      <p:cBhvr>
                                        <p:cTn id="79" dur="1" fill="hold">
                                          <p:stCondLst>
                                            <p:cond delay="0"/>
                                          </p:stCondLst>
                                        </p:cTn>
                                        <p:tgtEl>
                                          <p:spTgt spid="499736"/>
                                        </p:tgtEl>
                                        <p:attrNameLst>
                                          <p:attrName>style.visibility</p:attrName>
                                        </p:attrNameLst>
                                      </p:cBhvr>
                                      <p:to>
                                        <p:strVal val="hidden"/>
                                      </p:to>
                                    </p:set>
                                  </p:childTnLst>
                                </p:cTn>
                              </p:par>
                              <p:par>
                                <p:cTn id="80" presetID="1" presetClass="exit" presetSubtype="0" fill="hold" grpId="1" nodeType="withEffect">
                                  <p:stCondLst>
                                    <p:cond delay="0"/>
                                  </p:stCondLst>
                                  <p:childTnLst>
                                    <p:set>
                                      <p:cBhvr>
                                        <p:cTn id="81" dur="1" fill="hold">
                                          <p:stCondLst>
                                            <p:cond delay="0"/>
                                          </p:stCondLst>
                                        </p:cTn>
                                        <p:tgtEl>
                                          <p:spTgt spid="499737"/>
                                        </p:tgtEl>
                                        <p:attrNameLst>
                                          <p:attrName>style.visibility</p:attrName>
                                        </p:attrNameLst>
                                      </p:cBhvr>
                                      <p:to>
                                        <p:strVal val="hidden"/>
                                      </p:to>
                                    </p:set>
                                  </p:childTnLst>
                                </p:cTn>
                              </p:par>
                            </p:childTnLst>
                          </p:cTn>
                        </p:par>
                      </p:childTnLst>
                    </p:cTn>
                  </p:par>
                  <p:par>
                    <p:cTn id="82" fill="hold" nodeType="clickPar">
                      <p:stCondLst>
                        <p:cond delay="indefinite"/>
                      </p:stCondLst>
                      <p:childTnLst>
                        <p:par>
                          <p:cTn id="83" fill="hold" nodeType="withGroup">
                            <p:stCondLst>
                              <p:cond delay="0"/>
                            </p:stCondLst>
                            <p:childTnLst>
                              <p:par>
                                <p:cTn id="84" presetID="1" presetClass="entr" presetSubtype="0" fill="hold" grpId="0" nodeType="clickEffect">
                                  <p:stCondLst>
                                    <p:cond delay="0"/>
                                  </p:stCondLst>
                                  <p:childTnLst>
                                    <p:set>
                                      <p:cBhvr>
                                        <p:cTn id="85" dur="1" fill="hold">
                                          <p:stCondLst>
                                            <p:cond delay="0"/>
                                          </p:stCondLst>
                                        </p:cTn>
                                        <p:tgtEl>
                                          <p:spTgt spid="499731"/>
                                        </p:tgtEl>
                                        <p:attrNameLst>
                                          <p:attrName>style.visibility</p:attrName>
                                        </p:attrNameLst>
                                      </p:cBhvr>
                                      <p:to>
                                        <p:strVal val="visible"/>
                                      </p:to>
                                    </p:set>
                                  </p:childTnLst>
                                </p:cTn>
                              </p:par>
                              <p:par>
                                <p:cTn id="86" presetID="1" presetClass="entr" presetSubtype="0" fill="hold" grpId="0" nodeType="withEffect">
                                  <p:stCondLst>
                                    <p:cond delay="0"/>
                                  </p:stCondLst>
                                  <p:childTnLst>
                                    <p:set>
                                      <p:cBhvr>
                                        <p:cTn id="87" dur="1" fill="hold">
                                          <p:stCondLst>
                                            <p:cond delay="0"/>
                                          </p:stCondLst>
                                        </p:cTn>
                                        <p:tgtEl>
                                          <p:spTgt spid="49973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9715" grpId="0" animBg="1"/>
      <p:bldP spid="499715" grpId="1" animBg="1"/>
      <p:bldP spid="499717" grpId="0" animBg="1"/>
      <p:bldP spid="499717" grpId="1" animBg="1"/>
      <p:bldP spid="499718" grpId="0" animBg="1"/>
      <p:bldP spid="499719" grpId="0" animBg="1"/>
      <p:bldP spid="499724" grpId="0" animBg="1"/>
      <p:bldP spid="499725" grpId="0" animBg="1"/>
      <p:bldP spid="499726" grpId="0" animBg="1"/>
      <p:bldP spid="499727" grpId="0" animBg="1"/>
      <p:bldP spid="499728" grpId="0" animBg="1"/>
      <p:bldP spid="499729" grpId="0" animBg="1"/>
      <p:bldP spid="499730" grpId="0" animBg="1"/>
      <p:bldP spid="499730" grpId="1" animBg="1"/>
      <p:bldP spid="499731" grpId="0" animBg="1"/>
      <p:bldP spid="499732" grpId="0" animBg="1"/>
      <p:bldP spid="499733" grpId="0" animBg="1"/>
      <p:bldP spid="499734" grpId="0" animBg="1"/>
      <p:bldP spid="499735" grpId="0" animBg="1"/>
      <p:bldP spid="499736" grpId="0" animBg="1"/>
      <p:bldP spid="499736" grpId="1" animBg="1"/>
      <p:bldP spid="499737" grpId="0" animBg="1"/>
      <p:bldP spid="499737" grpId="1" animBg="1"/>
      <p:bldP spid="499738" grpId="0" animBg="1"/>
      <p:bldP spid="499738" grpId="1" animBg="1"/>
      <p:bldP spid="499739" grpId="0" animBg="1"/>
      <p:bldP spid="499739" grpId="1" animBg="1"/>
      <p:bldP spid="499740" grpId="0" animBg="1"/>
      <p:bldP spid="499740" grpId="1" animBg="1"/>
      <p:bldP spid="499741" grpId="0" animBg="1"/>
      <p:bldP spid="499741" grpId="1"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0738" name="Freeform 2"/>
          <p:cNvSpPr>
            <a:spLocks/>
          </p:cNvSpPr>
          <p:nvPr/>
        </p:nvSpPr>
        <p:spPr bwMode="auto">
          <a:xfrm>
            <a:off x="2676525" y="698500"/>
            <a:ext cx="2728913" cy="2628900"/>
          </a:xfrm>
          <a:custGeom>
            <a:avLst/>
            <a:gdLst/>
            <a:ahLst/>
            <a:cxnLst>
              <a:cxn ang="0">
                <a:pos x="1236" y="25"/>
              </a:cxn>
              <a:cxn ang="0">
                <a:pos x="1378" y="131"/>
              </a:cxn>
              <a:cxn ang="0">
                <a:pos x="1545" y="383"/>
              </a:cxn>
              <a:cxn ang="0">
                <a:pos x="1628" y="565"/>
              </a:cxn>
              <a:cxn ang="0">
                <a:pos x="1689" y="742"/>
              </a:cxn>
              <a:cxn ang="0">
                <a:pos x="1717" y="981"/>
              </a:cxn>
              <a:cxn ang="0">
                <a:pos x="1714" y="1156"/>
              </a:cxn>
              <a:cxn ang="0">
                <a:pos x="1683" y="1358"/>
              </a:cxn>
              <a:cxn ang="0">
                <a:pos x="1327" y="1656"/>
              </a:cxn>
              <a:cxn ang="0">
                <a:pos x="1141" y="1608"/>
              </a:cxn>
              <a:cxn ang="0">
                <a:pos x="1037" y="1521"/>
              </a:cxn>
              <a:cxn ang="0">
                <a:pos x="942" y="1447"/>
              </a:cxn>
              <a:cxn ang="0">
                <a:pos x="779" y="1447"/>
              </a:cxn>
              <a:cxn ang="0">
                <a:pos x="737" y="1478"/>
              </a:cxn>
              <a:cxn ang="0">
                <a:pos x="581" y="1542"/>
              </a:cxn>
              <a:cxn ang="0">
                <a:pos x="331" y="1643"/>
              </a:cxn>
              <a:cxn ang="0">
                <a:pos x="163" y="1566"/>
              </a:cxn>
              <a:cxn ang="0">
                <a:pos x="120" y="1469"/>
              </a:cxn>
              <a:cxn ang="0">
                <a:pos x="99" y="1419"/>
              </a:cxn>
              <a:cxn ang="0">
                <a:pos x="78" y="1369"/>
              </a:cxn>
              <a:cxn ang="0">
                <a:pos x="58" y="1319"/>
              </a:cxn>
              <a:cxn ang="0">
                <a:pos x="30" y="1223"/>
              </a:cxn>
              <a:cxn ang="0">
                <a:pos x="6" y="1093"/>
              </a:cxn>
              <a:cxn ang="0">
                <a:pos x="2" y="953"/>
              </a:cxn>
              <a:cxn ang="0">
                <a:pos x="18" y="715"/>
              </a:cxn>
              <a:cxn ang="0">
                <a:pos x="57" y="485"/>
              </a:cxn>
              <a:cxn ang="0">
                <a:pos x="109" y="346"/>
              </a:cxn>
              <a:cxn ang="0">
                <a:pos x="278" y="0"/>
              </a:cxn>
            </a:cxnLst>
            <a:rect l="0" t="0" r="r" b="b"/>
            <a:pathLst>
              <a:path w="1719" h="1656">
                <a:moveTo>
                  <a:pt x="1236" y="25"/>
                </a:moveTo>
                <a:cubicBezTo>
                  <a:pt x="1290" y="53"/>
                  <a:pt x="1324" y="103"/>
                  <a:pt x="1378" y="131"/>
                </a:cubicBezTo>
                <a:cubicBezTo>
                  <a:pt x="1419" y="228"/>
                  <a:pt x="1499" y="293"/>
                  <a:pt x="1545" y="383"/>
                </a:cubicBezTo>
                <a:cubicBezTo>
                  <a:pt x="1575" y="443"/>
                  <a:pt x="1594" y="507"/>
                  <a:pt x="1628" y="565"/>
                </a:cubicBezTo>
                <a:cubicBezTo>
                  <a:pt x="1639" y="631"/>
                  <a:pt x="1672" y="678"/>
                  <a:pt x="1689" y="742"/>
                </a:cubicBezTo>
                <a:cubicBezTo>
                  <a:pt x="1707" y="817"/>
                  <a:pt x="1712" y="902"/>
                  <a:pt x="1717" y="981"/>
                </a:cubicBezTo>
                <a:cubicBezTo>
                  <a:pt x="1716" y="1038"/>
                  <a:pt x="1719" y="1099"/>
                  <a:pt x="1714" y="1156"/>
                </a:cubicBezTo>
                <a:cubicBezTo>
                  <a:pt x="1708" y="1222"/>
                  <a:pt x="1697" y="1292"/>
                  <a:pt x="1683" y="1358"/>
                </a:cubicBezTo>
                <a:cubicBezTo>
                  <a:pt x="1637" y="1572"/>
                  <a:pt x="1479" y="1625"/>
                  <a:pt x="1327" y="1656"/>
                </a:cubicBezTo>
                <a:cubicBezTo>
                  <a:pt x="1321" y="1655"/>
                  <a:pt x="1182" y="1642"/>
                  <a:pt x="1141" y="1608"/>
                </a:cubicBezTo>
                <a:cubicBezTo>
                  <a:pt x="1016" y="1506"/>
                  <a:pt x="1120" y="1565"/>
                  <a:pt x="1037" y="1521"/>
                </a:cubicBezTo>
                <a:cubicBezTo>
                  <a:pt x="1015" y="1485"/>
                  <a:pt x="942" y="1447"/>
                  <a:pt x="942" y="1447"/>
                </a:cubicBezTo>
                <a:cubicBezTo>
                  <a:pt x="888" y="1447"/>
                  <a:pt x="834" y="1439"/>
                  <a:pt x="779" y="1447"/>
                </a:cubicBezTo>
                <a:cubicBezTo>
                  <a:pt x="762" y="1449"/>
                  <a:pt x="752" y="1471"/>
                  <a:pt x="737" y="1478"/>
                </a:cubicBezTo>
                <a:cubicBezTo>
                  <a:pt x="691" y="1499"/>
                  <a:pt x="628" y="1528"/>
                  <a:pt x="581" y="1542"/>
                </a:cubicBezTo>
                <a:cubicBezTo>
                  <a:pt x="511" y="1608"/>
                  <a:pt x="417" y="1630"/>
                  <a:pt x="331" y="1643"/>
                </a:cubicBezTo>
                <a:cubicBezTo>
                  <a:pt x="251" y="1623"/>
                  <a:pt x="220" y="1623"/>
                  <a:pt x="163" y="1566"/>
                </a:cubicBezTo>
                <a:cubicBezTo>
                  <a:pt x="149" y="1533"/>
                  <a:pt x="133" y="1501"/>
                  <a:pt x="120" y="1469"/>
                </a:cubicBezTo>
                <a:cubicBezTo>
                  <a:pt x="113" y="1452"/>
                  <a:pt x="99" y="1419"/>
                  <a:pt x="99" y="1419"/>
                </a:cubicBezTo>
                <a:cubicBezTo>
                  <a:pt x="94" y="1402"/>
                  <a:pt x="85" y="1386"/>
                  <a:pt x="78" y="1369"/>
                </a:cubicBezTo>
                <a:cubicBezTo>
                  <a:pt x="71" y="1352"/>
                  <a:pt x="66" y="1343"/>
                  <a:pt x="58" y="1319"/>
                </a:cubicBezTo>
                <a:cubicBezTo>
                  <a:pt x="47" y="1290"/>
                  <a:pt x="41" y="1252"/>
                  <a:pt x="30" y="1223"/>
                </a:cubicBezTo>
                <a:cubicBezTo>
                  <a:pt x="23" y="1184"/>
                  <a:pt x="11" y="1138"/>
                  <a:pt x="6" y="1093"/>
                </a:cubicBezTo>
                <a:cubicBezTo>
                  <a:pt x="1" y="1048"/>
                  <a:pt x="0" y="1016"/>
                  <a:pt x="2" y="953"/>
                </a:cubicBezTo>
                <a:cubicBezTo>
                  <a:pt x="2" y="868"/>
                  <a:pt x="9" y="793"/>
                  <a:pt x="18" y="715"/>
                </a:cubicBezTo>
                <a:cubicBezTo>
                  <a:pt x="27" y="637"/>
                  <a:pt x="42" y="546"/>
                  <a:pt x="57" y="485"/>
                </a:cubicBezTo>
                <a:cubicBezTo>
                  <a:pt x="64" y="435"/>
                  <a:pt x="92" y="392"/>
                  <a:pt x="109" y="346"/>
                </a:cubicBezTo>
                <a:cubicBezTo>
                  <a:pt x="151" y="227"/>
                  <a:pt x="197" y="84"/>
                  <a:pt x="278" y="0"/>
                </a:cubicBezTo>
              </a:path>
            </a:pathLst>
          </a:custGeom>
          <a:solidFill>
            <a:schemeClr val="bg1">
              <a:lumMod val="75000"/>
            </a:schemeClr>
          </a:solidFill>
          <a:ln w="9525">
            <a:solidFill>
              <a:schemeClr val="tx1"/>
            </a:solidFill>
            <a:round/>
            <a:headEnd/>
            <a:tailEnd/>
          </a:ln>
          <a:effectLst/>
        </p:spPr>
        <p:txBody>
          <a:bodyPr/>
          <a:lstStyle/>
          <a:p>
            <a:pPr>
              <a:defRPr/>
            </a:pPr>
            <a:endParaRPr lang="en-US">
              <a:solidFill>
                <a:schemeClr val="tx1"/>
              </a:solidFill>
            </a:endParaRPr>
          </a:p>
        </p:txBody>
      </p:sp>
      <p:sp>
        <p:nvSpPr>
          <p:cNvPr id="500739" name="Freeform 3"/>
          <p:cNvSpPr>
            <a:spLocks/>
          </p:cNvSpPr>
          <p:nvPr/>
        </p:nvSpPr>
        <p:spPr bwMode="auto">
          <a:xfrm>
            <a:off x="5383213" y="765175"/>
            <a:ext cx="1801812" cy="2506663"/>
          </a:xfrm>
          <a:custGeom>
            <a:avLst/>
            <a:gdLst/>
            <a:ahLst/>
            <a:cxnLst>
              <a:cxn ang="0">
                <a:pos x="905" y="13"/>
              </a:cxn>
              <a:cxn ang="0">
                <a:pos x="980" y="118"/>
              </a:cxn>
              <a:cxn ang="0">
                <a:pos x="1040" y="247"/>
              </a:cxn>
              <a:cxn ang="0">
                <a:pos x="1073" y="325"/>
              </a:cxn>
              <a:cxn ang="0">
                <a:pos x="1091" y="352"/>
              </a:cxn>
              <a:cxn ang="0">
                <a:pos x="1130" y="610"/>
              </a:cxn>
              <a:cxn ang="0">
                <a:pos x="1130" y="808"/>
              </a:cxn>
              <a:cxn ang="0">
                <a:pos x="1094" y="994"/>
              </a:cxn>
              <a:cxn ang="0">
                <a:pos x="1031" y="1147"/>
              </a:cxn>
              <a:cxn ang="0">
                <a:pos x="1022" y="1165"/>
              </a:cxn>
              <a:cxn ang="0">
                <a:pos x="1015" y="1168"/>
              </a:cxn>
              <a:cxn ang="0">
                <a:pos x="977" y="1228"/>
              </a:cxn>
              <a:cxn ang="0">
                <a:pos x="959" y="1264"/>
              </a:cxn>
              <a:cxn ang="0">
                <a:pos x="947" y="1273"/>
              </a:cxn>
              <a:cxn ang="0">
                <a:pos x="950" y="1276"/>
              </a:cxn>
              <a:cxn ang="0">
                <a:pos x="911" y="1330"/>
              </a:cxn>
              <a:cxn ang="0">
                <a:pos x="839" y="1417"/>
              </a:cxn>
              <a:cxn ang="0">
                <a:pos x="810" y="1447"/>
              </a:cxn>
              <a:cxn ang="0">
                <a:pos x="768" y="1478"/>
              </a:cxn>
              <a:cxn ang="0">
                <a:pos x="635" y="1543"/>
              </a:cxn>
              <a:cxn ang="0">
                <a:pos x="437" y="1564"/>
              </a:cxn>
              <a:cxn ang="0">
                <a:pos x="418" y="1560"/>
              </a:cxn>
              <a:cxn ang="0">
                <a:pos x="370" y="1542"/>
              </a:cxn>
              <a:cxn ang="0">
                <a:pos x="326" y="1513"/>
              </a:cxn>
              <a:cxn ang="0">
                <a:pos x="289" y="1486"/>
              </a:cxn>
              <a:cxn ang="0">
                <a:pos x="275" y="1479"/>
              </a:cxn>
              <a:cxn ang="0">
                <a:pos x="254" y="1459"/>
              </a:cxn>
              <a:cxn ang="0">
                <a:pos x="227" y="1435"/>
              </a:cxn>
              <a:cxn ang="0">
                <a:pos x="170" y="1375"/>
              </a:cxn>
              <a:cxn ang="0">
                <a:pos x="154" y="1351"/>
              </a:cxn>
              <a:cxn ang="0">
                <a:pos x="145" y="1334"/>
              </a:cxn>
              <a:cxn ang="0">
                <a:pos x="89" y="1214"/>
              </a:cxn>
              <a:cxn ang="0">
                <a:pos x="35" y="1060"/>
              </a:cxn>
              <a:cxn ang="0">
                <a:pos x="11" y="946"/>
              </a:cxn>
              <a:cxn ang="0">
                <a:pos x="11" y="757"/>
              </a:cxn>
              <a:cxn ang="0">
                <a:pos x="77" y="484"/>
              </a:cxn>
              <a:cxn ang="0">
                <a:pos x="131" y="304"/>
              </a:cxn>
              <a:cxn ang="0">
                <a:pos x="309" y="0"/>
              </a:cxn>
            </a:cxnLst>
            <a:rect l="0" t="0" r="r" b="b"/>
            <a:pathLst>
              <a:path w="1135" h="1579">
                <a:moveTo>
                  <a:pt x="905" y="13"/>
                </a:moveTo>
                <a:cubicBezTo>
                  <a:pt x="959" y="41"/>
                  <a:pt x="926" y="90"/>
                  <a:pt x="980" y="118"/>
                </a:cubicBezTo>
                <a:cubicBezTo>
                  <a:pt x="1021" y="215"/>
                  <a:pt x="994" y="157"/>
                  <a:pt x="1040" y="247"/>
                </a:cubicBezTo>
                <a:cubicBezTo>
                  <a:pt x="1070" y="307"/>
                  <a:pt x="1039" y="267"/>
                  <a:pt x="1073" y="325"/>
                </a:cubicBezTo>
                <a:cubicBezTo>
                  <a:pt x="1084" y="391"/>
                  <a:pt x="1074" y="288"/>
                  <a:pt x="1091" y="352"/>
                </a:cubicBezTo>
                <a:cubicBezTo>
                  <a:pt x="1109" y="427"/>
                  <a:pt x="1125" y="531"/>
                  <a:pt x="1130" y="610"/>
                </a:cubicBezTo>
                <a:cubicBezTo>
                  <a:pt x="1129" y="667"/>
                  <a:pt x="1135" y="751"/>
                  <a:pt x="1130" y="808"/>
                </a:cubicBezTo>
                <a:cubicBezTo>
                  <a:pt x="1124" y="874"/>
                  <a:pt x="1108" y="928"/>
                  <a:pt x="1094" y="994"/>
                </a:cubicBezTo>
                <a:cubicBezTo>
                  <a:pt x="1072" y="1059"/>
                  <a:pt x="1040" y="1120"/>
                  <a:pt x="1031" y="1147"/>
                </a:cubicBezTo>
                <a:cubicBezTo>
                  <a:pt x="1019" y="1175"/>
                  <a:pt x="1025" y="1162"/>
                  <a:pt x="1022" y="1165"/>
                </a:cubicBezTo>
                <a:cubicBezTo>
                  <a:pt x="965" y="1169"/>
                  <a:pt x="1023" y="1158"/>
                  <a:pt x="1015" y="1168"/>
                </a:cubicBezTo>
                <a:cubicBezTo>
                  <a:pt x="1007" y="1178"/>
                  <a:pt x="986" y="1212"/>
                  <a:pt x="977" y="1228"/>
                </a:cubicBezTo>
                <a:cubicBezTo>
                  <a:pt x="966" y="1228"/>
                  <a:pt x="964" y="1256"/>
                  <a:pt x="959" y="1264"/>
                </a:cubicBezTo>
                <a:cubicBezTo>
                  <a:pt x="954" y="1272"/>
                  <a:pt x="948" y="1271"/>
                  <a:pt x="947" y="1273"/>
                </a:cubicBezTo>
                <a:cubicBezTo>
                  <a:pt x="925" y="1237"/>
                  <a:pt x="950" y="1276"/>
                  <a:pt x="950" y="1276"/>
                </a:cubicBezTo>
                <a:cubicBezTo>
                  <a:pt x="943" y="1282"/>
                  <a:pt x="929" y="1307"/>
                  <a:pt x="911" y="1330"/>
                </a:cubicBezTo>
                <a:cubicBezTo>
                  <a:pt x="893" y="1353"/>
                  <a:pt x="856" y="1398"/>
                  <a:pt x="839" y="1417"/>
                </a:cubicBezTo>
                <a:cubicBezTo>
                  <a:pt x="822" y="1436"/>
                  <a:pt x="822" y="1437"/>
                  <a:pt x="810" y="1447"/>
                </a:cubicBezTo>
                <a:cubicBezTo>
                  <a:pt x="793" y="1449"/>
                  <a:pt x="783" y="1471"/>
                  <a:pt x="768" y="1478"/>
                </a:cubicBezTo>
                <a:cubicBezTo>
                  <a:pt x="722" y="1499"/>
                  <a:pt x="682" y="1529"/>
                  <a:pt x="635" y="1543"/>
                </a:cubicBezTo>
                <a:cubicBezTo>
                  <a:pt x="569" y="1579"/>
                  <a:pt x="554" y="1568"/>
                  <a:pt x="437" y="1564"/>
                </a:cubicBezTo>
                <a:cubicBezTo>
                  <a:pt x="389" y="1540"/>
                  <a:pt x="429" y="1564"/>
                  <a:pt x="418" y="1560"/>
                </a:cubicBezTo>
                <a:cubicBezTo>
                  <a:pt x="407" y="1556"/>
                  <a:pt x="385" y="1550"/>
                  <a:pt x="370" y="1542"/>
                </a:cubicBezTo>
                <a:cubicBezTo>
                  <a:pt x="355" y="1534"/>
                  <a:pt x="339" y="1522"/>
                  <a:pt x="326" y="1513"/>
                </a:cubicBezTo>
                <a:cubicBezTo>
                  <a:pt x="313" y="1504"/>
                  <a:pt x="297" y="1492"/>
                  <a:pt x="289" y="1486"/>
                </a:cubicBezTo>
                <a:cubicBezTo>
                  <a:pt x="281" y="1480"/>
                  <a:pt x="281" y="1483"/>
                  <a:pt x="275" y="1479"/>
                </a:cubicBezTo>
                <a:cubicBezTo>
                  <a:pt x="255" y="1466"/>
                  <a:pt x="262" y="1466"/>
                  <a:pt x="254" y="1459"/>
                </a:cubicBezTo>
                <a:cubicBezTo>
                  <a:pt x="246" y="1452"/>
                  <a:pt x="241" y="1449"/>
                  <a:pt x="227" y="1435"/>
                </a:cubicBezTo>
                <a:cubicBezTo>
                  <a:pt x="220" y="1418"/>
                  <a:pt x="170" y="1375"/>
                  <a:pt x="170" y="1375"/>
                </a:cubicBezTo>
                <a:cubicBezTo>
                  <a:pt x="162" y="1365"/>
                  <a:pt x="158" y="1358"/>
                  <a:pt x="154" y="1351"/>
                </a:cubicBezTo>
                <a:cubicBezTo>
                  <a:pt x="150" y="1344"/>
                  <a:pt x="156" y="1357"/>
                  <a:pt x="145" y="1334"/>
                </a:cubicBezTo>
                <a:cubicBezTo>
                  <a:pt x="134" y="1305"/>
                  <a:pt x="100" y="1243"/>
                  <a:pt x="89" y="1214"/>
                </a:cubicBezTo>
                <a:cubicBezTo>
                  <a:pt x="74" y="1167"/>
                  <a:pt x="44" y="1103"/>
                  <a:pt x="35" y="1060"/>
                </a:cubicBezTo>
                <a:cubicBezTo>
                  <a:pt x="22" y="1015"/>
                  <a:pt x="15" y="996"/>
                  <a:pt x="11" y="946"/>
                </a:cubicBezTo>
                <a:cubicBezTo>
                  <a:pt x="3" y="877"/>
                  <a:pt x="0" y="834"/>
                  <a:pt x="11" y="757"/>
                </a:cubicBezTo>
                <a:cubicBezTo>
                  <a:pt x="22" y="680"/>
                  <a:pt x="57" y="560"/>
                  <a:pt x="77" y="484"/>
                </a:cubicBezTo>
                <a:cubicBezTo>
                  <a:pt x="84" y="434"/>
                  <a:pt x="114" y="350"/>
                  <a:pt x="131" y="304"/>
                </a:cubicBezTo>
                <a:cubicBezTo>
                  <a:pt x="173" y="185"/>
                  <a:pt x="228" y="84"/>
                  <a:pt x="309" y="0"/>
                </a:cubicBezTo>
              </a:path>
            </a:pathLst>
          </a:custGeom>
          <a:solidFill>
            <a:schemeClr val="bg1">
              <a:lumMod val="75000"/>
            </a:schemeClr>
          </a:solidFill>
          <a:ln w="9525">
            <a:solidFill>
              <a:schemeClr val="tx1"/>
            </a:solidFill>
            <a:round/>
            <a:headEnd/>
            <a:tailEnd/>
          </a:ln>
          <a:effectLst/>
        </p:spPr>
        <p:txBody>
          <a:bodyPr/>
          <a:lstStyle/>
          <a:p>
            <a:pPr>
              <a:defRPr/>
            </a:pPr>
            <a:endParaRPr lang="en-US">
              <a:solidFill>
                <a:schemeClr val="tx1"/>
              </a:solidFill>
            </a:endParaRPr>
          </a:p>
        </p:txBody>
      </p:sp>
      <p:sp>
        <p:nvSpPr>
          <p:cNvPr id="26628" name="Line 4"/>
          <p:cNvSpPr>
            <a:spLocks noChangeShapeType="1"/>
          </p:cNvSpPr>
          <p:nvPr/>
        </p:nvSpPr>
        <p:spPr bwMode="auto">
          <a:xfrm>
            <a:off x="2339975" y="2924175"/>
            <a:ext cx="5256213" cy="144463"/>
          </a:xfrm>
          <a:prstGeom prst="line">
            <a:avLst/>
          </a:prstGeom>
          <a:noFill/>
          <a:ln w="38100">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en-US">
              <a:solidFill>
                <a:schemeClr val="tx1"/>
              </a:solidFill>
            </a:endParaRPr>
          </a:p>
        </p:txBody>
      </p:sp>
      <p:sp>
        <p:nvSpPr>
          <p:cNvPr id="500741" name="Line 5"/>
          <p:cNvSpPr>
            <a:spLocks noChangeShapeType="1"/>
          </p:cNvSpPr>
          <p:nvPr/>
        </p:nvSpPr>
        <p:spPr bwMode="auto">
          <a:xfrm>
            <a:off x="2555875" y="3068638"/>
            <a:ext cx="5256213" cy="144462"/>
          </a:xfrm>
          <a:prstGeom prst="line">
            <a:avLst/>
          </a:prstGeom>
          <a:noFill/>
          <a:ln w="12700">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en-US">
              <a:solidFill>
                <a:schemeClr val="tx1"/>
              </a:solidFill>
            </a:endParaRPr>
          </a:p>
        </p:txBody>
      </p:sp>
      <p:sp>
        <p:nvSpPr>
          <p:cNvPr id="500742" name="Line 6"/>
          <p:cNvSpPr>
            <a:spLocks noChangeShapeType="1"/>
          </p:cNvSpPr>
          <p:nvPr/>
        </p:nvSpPr>
        <p:spPr bwMode="auto">
          <a:xfrm>
            <a:off x="4787900" y="2205038"/>
            <a:ext cx="0" cy="1152525"/>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solidFill>
                <a:schemeClr val="tx1"/>
              </a:solidFill>
            </a:endParaRPr>
          </a:p>
        </p:txBody>
      </p:sp>
      <p:sp>
        <p:nvSpPr>
          <p:cNvPr id="26631" name="Line 7"/>
          <p:cNvSpPr>
            <a:spLocks noChangeShapeType="1"/>
          </p:cNvSpPr>
          <p:nvPr/>
        </p:nvSpPr>
        <p:spPr bwMode="auto">
          <a:xfrm>
            <a:off x="4427538" y="4221163"/>
            <a:ext cx="0" cy="1152525"/>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solidFill>
                <a:schemeClr val="tx1"/>
              </a:solidFill>
            </a:endParaRPr>
          </a:p>
        </p:txBody>
      </p:sp>
      <p:sp>
        <p:nvSpPr>
          <p:cNvPr id="500744" name="Text Box 8"/>
          <p:cNvSpPr txBox="1">
            <a:spLocks noChangeArrowheads="1"/>
          </p:cNvSpPr>
          <p:nvPr/>
        </p:nvSpPr>
        <p:spPr bwMode="auto">
          <a:xfrm>
            <a:off x="755650" y="2420938"/>
            <a:ext cx="1944688" cy="366712"/>
          </a:xfrm>
          <a:prstGeom prst="rect">
            <a:avLst/>
          </a:prstGeom>
          <a:solidFill>
            <a:schemeClr val="bg1">
              <a:lumMod val="75000"/>
            </a:schemeClr>
          </a:solidFill>
          <a:ln w="9525" algn="ctr">
            <a:solidFill>
              <a:srgbClr val="000000"/>
            </a:solidFill>
            <a:miter lim="800000"/>
            <a:headEnd/>
            <a:tailEnd/>
          </a:ln>
        </p:spPr>
        <p:txBody>
          <a:bodyPr>
            <a:spAutoFit/>
          </a:bodyPr>
          <a:lstStyle>
            <a:lvl1pPr>
              <a:defRPr sz="3600" b="1">
                <a:solidFill>
                  <a:srgbClr val="FFFF00"/>
                </a:solidFill>
                <a:latin typeface="Comic Sans MS" panose="030F0702030302020204" pitchFamily="66" charset="0"/>
                <a:ea typeface="Gungsuh" pitchFamily="18" charset="-127"/>
              </a:defRPr>
            </a:lvl1pPr>
            <a:lvl2pPr marL="742950" indent="-285750">
              <a:defRPr sz="3600" b="1">
                <a:solidFill>
                  <a:srgbClr val="FFFF00"/>
                </a:solidFill>
                <a:latin typeface="Comic Sans MS" panose="030F0702030302020204" pitchFamily="66" charset="0"/>
                <a:ea typeface="Gungsuh" pitchFamily="18" charset="-127"/>
              </a:defRPr>
            </a:lvl2pPr>
            <a:lvl3pPr marL="1143000" indent="-228600">
              <a:defRPr sz="3600" b="1">
                <a:solidFill>
                  <a:srgbClr val="FFFF00"/>
                </a:solidFill>
                <a:latin typeface="Comic Sans MS" panose="030F0702030302020204" pitchFamily="66" charset="0"/>
                <a:ea typeface="Gungsuh" pitchFamily="18" charset="-127"/>
              </a:defRPr>
            </a:lvl3pPr>
            <a:lvl4pPr marL="1600200" indent="-228600">
              <a:defRPr sz="3600" b="1">
                <a:solidFill>
                  <a:srgbClr val="FFFF00"/>
                </a:solidFill>
                <a:latin typeface="Comic Sans MS" panose="030F0702030302020204" pitchFamily="66" charset="0"/>
                <a:ea typeface="Gungsuh" pitchFamily="18" charset="-127"/>
              </a:defRPr>
            </a:lvl4pPr>
            <a:lvl5pPr marL="2057400" indent="-228600">
              <a:defRPr sz="3600" b="1">
                <a:solidFill>
                  <a:srgbClr val="FFFF00"/>
                </a:solidFill>
                <a:latin typeface="Comic Sans MS" panose="030F0702030302020204" pitchFamily="66" charset="0"/>
                <a:ea typeface="Gungsuh" pitchFamily="18" charset="-127"/>
              </a:defRPr>
            </a:lvl5pPr>
            <a:lvl6pPr marL="2514600" indent="-228600" algn="ctr" eaLnBrk="0" fontAlgn="base" hangingPunct="0">
              <a:lnSpc>
                <a:spcPct val="145000"/>
              </a:lnSpc>
              <a:spcBef>
                <a:spcPct val="0"/>
              </a:spcBef>
              <a:spcAft>
                <a:spcPct val="0"/>
              </a:spcAft>
              <a:defRPr sz="3600" b="1">
                <a:solidFill>
                  <a:srgbClr val="FFFF00"/>
                </a:solidFill>
                <a:latin typeface="Comic Sans MS" panose="030F0702030302020204" pitchFamily="66" charset="0"/>
                <a:ea typeface="Gungsuh" pitchFamily="18" charset="-127"/>
              </a:defRPr>
            </a:lvl6pPr>
            <a:lvl7pPr marL="2971800" indent="-228600" algn="ctr" eaLnBrk="0" fontAlgn="base" hangingPunct="0">
              <a:lnSpc>
                <a:spcPct val="145000"/>
              </a:lnSpc>
              <a:spcBef>
                <a:spcPct val="0"/>
              </a:spcBef>
              <a:spcAft>
                <a:spcPct val="0"/>
              </a:spcAft>
              <a:defRPr sz="3600" b="1">
                <a:solidFill>
                  <a:srgbClr val="FFFF00"/>
                </a:solidFill>
                <a:latin typeface="Comic Sans MS" panose="030F0702030302020204" pitchFamily="66" charset="0"/>
                <a:ea typeface="Gungsuh" pitchFamily="18" charset="-127"/>
              </a:defRPr>
            </a:lvl7pPr>
            <a:lvl8pPr marL="3429000" indent="-228600" algn="ctr" eaLnBrk="0" fontAlgn="base" hangingPunct="0">
              <a:lnSpc>
                <a:spcPct val="145000"/>
              </a:lnSpc>
              <a:spcBef>
                <a:spcPct val="0"/>
              </a:spcBef>
              <a:spcAft>
                <a:spcPct val="0"/>
              </a:spcAft>
              <a:defRPr sz="3600" b="1">
                <a:solidFill>
                  <a:srgbClr val="FFFF00"/>
                </a:solidFill>
                <a:latin typeface="Comic Sans MS" panose="030F0702030302020204" pitchFamily="66" charset="0"/>
                <a:ea typeface="Gungsuh" pitchFamily="18" charset="-127"/>
              </a:defRPr>
            </a:lvl8pPr>
            <a:lvl9pPr marL="3886200" indent="-228600" algn="ctr" eaLnBrk="0" fontAlgn="base" hangingPunct="0">
              <a:lnSpc>
                <a:spcPct val="145000"/>
              </a:lnSpc>
              <a:spcBef>
                <a:spcPct val="0"/>
              </a:spcBef>
              <a:spcAft>
                <a:spcPct val="0"/>
              </a:spcAft>
              <a:defRPr sz="3600" b="1">
                <a:solidFill>
                  <a:srgbClr val="FFFF00"/>
                </a:solidFill>
                <a:latin typeface="Comic Sans MS" panose="030F0702030302020204" pitchFamily="66" charset="0"/>
                <a:ea typeface="Gungsuh" pitchFamily="18" charset="-127"/>
              </a:defRPr>
            </a:lvl9pPr>
          </a:lstStyle>
          <a:p>
            <a:pPr>
              <a:lnSpc>
                <a:spcPct val="100000"/>
              </a:lnSpc>
              <a:spcBef>
                <a:spcPct val="50000"/>
              </a:spcBef>
            </a:pPr>
            <a:r>
              <a:rPr lang="en-US" altLang="en-US" sz="1800" b="0">
                <a:solidFill>
                  <a:schemeClr val="tx1"/>
                </a:solidFill>
                <a:latin typeface="Arial" panose="020B0604020202020204" pitchFamily="34" charset="0"/>
              </a:rPr>
              <a:t>RC POSITION</a:t>
            </a:r>
          </a:p>
        </p:txBody>
      </p:sp>
      <p:sp>
        <p:nvSpPr>
          <p:cNvPr id="500745" name="Text Box 9"/>
          <p:cNvSpPr txBox="1">
            <a:spLocks noChangeArrowheads="1"/>
          </p:cNvSpPr>
          <p:nvPr/>
        </p:nvSpPr>
        <p:spPr bwMode="auto">
          <a:xfrm>
            <a:off x="7631113" y="2924175"/>
            <a:ext cx="1512887" cy="366713"/>
          </a:xfrm>
          <a:prstGeom prst="rect">
            <a:avLst/>
          </a:prstGeom>
          <a:solidFill>
            <a:schemeClr val="bg1">
              <a:lumMod val="75000"/>
            </a:schemeClr>
          </a:solidFill>
          <a:ln w="9525" algn="ctr">
            <a:solidFill>
              <a:srgbClr val="000000"/>
            </a:solidFill>
            <a:miter lim="800000"/>
            <a:headEnd/>
            <a:tailEnd/>
          </a:ln>
        </p:spPr>
        <p:txBody>
          <a:bodyPr>
            <a:spAutoFit/>
          </a:bodyPr>
          <a:lstStyle>
            <a:lvl1pPr>
              <a:defRPr sz="3600" b="1">
                <a:solidFill>
                  <a:srgbClr val="FFFF00"/>
                </a:solidFill>
                <a:latin typeface="Comic Sans MS" panose="030F0702030302020204" pitchFamily="66" charset="0"/>
                <a:ea typeface="Gungsuh" pitchFamily="18" charset="-127"/>
              </a:defRPr>
            </a:lvl1pPr>
            <a:lvl2pPr marL="742950" indent="-285750">
              <a:defRPr sz="3600" b="1">
                <a:solidFill>
                  <a:srgbClr val="FFFF00"/>
                </a:solidFill>
                <a:latin typeface="Comic Sans MS" panose="030F0702030302020204" pitchFamily="66" charset="0"/>
                <a:ea typeface="Gungsuh" pitchFamily="18" charset="-127"/>
              </a:defRPr>
            </a:lvl2pPr>
            <a:lvl3pPr marL="1143000" indent="-228600">
              <a:defRPr sz="3600" b="1">
                <a:solidFill>
                  <a:srgbClr val="FFFF00"/>
                </a:solidFill>
                <a:latin typeface="Comic Sans MS" panose="030F0702030302020204" pitchFamily="66" charset="0"/>
                <a:ea typeface="Gungsuh" pitchFamily="18" charset="-127"/>
              </a:defRPr>
            </a:lvl3pPr>
            <a:lvl4pPr marL="1600200" indent="-228600">
              <a:defRPr sz="3600" b="1">
                <a:solidFill>
                  <a:srgbClr val="FFFF00"/>
                </a:solidFill>
                <a:latin typeface="Comic Sans MS" panose="030F0702030302020204" pitchFamily="66" charset="0"/>
                <a:ea typeface="Gungsuh" pitchFamily="18" charset="-127"/>
              </a:defRPr>
            </a:lvl4pPr>
            <a:lvl5pPr marL="2057400" indent="-228600">
              <a:defRPr sz="3600" b="1">
                <a:solidFill>
                  <a:srgbClr val="FFFF00"/>
                </a:solidFill>
                <a:latin typeface="Comic Sans MS" panose="030F0702030302020204" pitchFamily="66" charset="0"/>
                <a:ea typeface="Gungsuh" pitchFamily="18" charset="-127"/>
              </a:defRPr>
            </a:lvl5pPr>
            <a:lvl6pPr marL="2514600" indent="-228600" algn="ctr" eaLnBrk="0" fontAlgn="base" hangingPunct="0">
              <a:lnSpc>
                <a:spcPct val="145000"/>
              </a:lnSpc>
              <a:spcBef>
                <a:spcPct val="0"/>
              </a:spcBef>
              <a:spcAft>
                <a:spcPct val="0"/>
              </a:spcAft>
              <a:defRPr sz="3600" b="1">
                <a:solidFill>
                  <a:srgbClr val="FFFF00"/>
                </a:solidFill>
                <a:latin typeface="Comic Sans MS" panose="030F0702030302020204" pitchFamily="66" charset="0"/>
                <a:ea typeface="Gungsuh" pitchFamily="18" charset="-127"/>
              </a:defRPr>
            </a:lvl6pPr>
            <a:lvl7pPr marL="2971800" indent="-228600" algn="ctr" eaLnBrk="0" fontAlgn="base" hangingPunct="0">
              <a:lnSpc>
                <a:spcPct val="145000"/>
              </a:lnSpc>
              <a:spcBef>
                <a:spcPct val="0"/>
              </a:spcBef>
              <a:spcAft>
                <a:spcPct val="0"/>
              </a:spcAft>
              <a:defRPr sz="3600" b="1">
                <a:solidFill>
                  <a:srgbClr val="FFFF00"/>
                </a:solidFill>
                <a:latin typeface="Comic Sans MS" panose="030F0702030302020204" pitchFamily="66" charset="0"/>
                <a:ea typeface="Gungsuh" pitchFamily="18" charset="-127"/>
              </a:defRPr>
            </a:lvl7pPr>
            <a:lvl8pPr marL="3429000" indent="-228600" algn="ctr" eaLnBrk="0" fontAlgn="base" hangingPunct="0">
              <a:lnSpc>
                <a:spcPct val="145000"/>
              </a:lnSpc>
              <a:spcBef>
                <a:spcPct val="0"/>
              </a:spcBef>
              <a:spcAft>
                <a:spcPct val="0"/>
              </a:spcAft>
              <a:defRPr sz="3600" b="1">
                <a:solidFill>
                  <a:srgbClr val="FFFF00"/>
                </a:solidFill>
                <a:latin typeface="Comic Sans MS" panose="030F0702030302020204" pitchFamily="66" charset="0"/>
                <a:ea typeface="Gungsuh" pitchFamily="18" charset="-127"/>
              </a:defRPr>
            </a:lvl8pPr>
            <a:lvl9pPr marL="3886200" indent="-228600" algn="ctr" eaLnBrk="0" fontAlgn="base" hangingPunct="0">
              <a:lnSpc>
                <a:spcPct val="145000"/>
              </a:lnSpc>
              <a:spcBef>
                <a:spcPct val="0"/>
              </a:spcBef>
              <a:spcAft>
                <a:spcPct val="0"/>
              </a:spcAft>
              <a:defRPr sz="3600" b="1">
                <a:solidFill>
                  <a:srgbClr val="FFFF00"/>
                </a:solidFill>
                <a:latin typeface="Comic Sans MS" panose="030F0702030302020204" pitchFamily="66" charset="0"/>
                <a:ea typeface="Gungsuh" pitchFamily="18" charset="-127"/>
              </a:defRPr>
            </a:lvl9pPr>
          </a:lstStyle>
          <a:p>
            <a:pPr>
              <a:lnSpc>
                <a:spcPct val="100000"/>
              </a:lnSpc>
              <a:spcBef>
                <a:spcPct val="50000"/>
              </a:spcBef>
            </a:pPr>
            <a:r>
              <a:rPr lang="en-US" altLang="en-US" sz="1800" b="0">
                <a:solidFill>
                  <a:schemeClr val="tx1"/>
                </a:solidFill>
                <a:latin typeface="Arial" panose="020B0604020202020204" pitchFamily="34" charset="0"/>
              </a:rPr>
              <a:t>Pin Height</a:t>
            </a:r>
          </a:p>
        </p:txBody>
      </p:sp>
      <p:sp>
        <p:nvSpPr>
          <p:cNvPr id="500746" name="Freeform 10"/>
          <p:cNvSpPr>
            <a:spLocks/>
          </p:cNvSpPr>
          <p:nvPr/>
        </p:nvSpPr>
        <p:spPr bwMode="auto">
          <a:xfrm>
            <a:off x="3203575" y="2970213"/>
            <a:ext cx="720725" cy="314325"/>
          </a:xfrm>
          <a:custGeom>
            <a:avLst/>
            <a:gdLst>
              <a:gd name="T0" fmla="*/ 0 w 454"/>
              <a:gd name="T1" fmla="*/ 314325 h 198"/>
              <a:gd name="T2" fmla="*/ 73025 w 454"/>
              <a:gd name="T3" fmla="*/ 171450 h 198"/>
              <a:gd name="T4" fmla="*/ 288925 w 454"/>
              <a:gd name="T5" fmla="*/ 26988 h 198"/>
              <a:gd name="T6" fmla="*/ 415925 w 454"/>
              <a:gd name="T7" fmla="*/ 6350 h 198"/>
              <a:gd name="T8" fmla="*/ 496888 w 454"/>
              <a:gd name="T9" fmla="*/ 6350 h 198"/>
              <a:gd name="T10" fmla="*/ 720725 w 454"/>
              <a:gd name="T11" fmla="*/ 26988 h 198"/>
              <a:gd name="T12" fmla="*/ 0 60000 65536"/>
              <a:gd name="T13" fmla="*/ 0 60000 65536"/>
              <a:gd name="T14" fmla="*/ 0 60000 65536"/>
              <a:gd name="T15" fmla="*/ 0 60000 65536"/>
              <a:gd name="T16" fmla="*/ 0 60000 65536"/>
              <a:gd name="T17" fmla="*/ 0 60000 65536"/>
              <a:gd name="T18" fmla="*/ 0 w 454"/>
              <a:gd name="T19" fmla="*/ 0 h 198"/>
              <a:gd name="T20" fmla="*/ 454 w 454"/>
              <a:gd name="T21" fmla="*/ 198 h 198"/>
            </a:gdLst>
            <a:ahLst/>
            <a:cxnLst>
              <a:cxn ang="T12">
                <a:pos x="T0" y="T1"/>
              </a:cxn>
              <a:cxn ang="T13">
                <a:pos x="T2" y="T3"/>
              </a:cxn>
              <a:cxn ang="T14">
                <a:pos x="T4" y="T5"/>
              </a:cxn>
              <a:cxn ang="T15">
                <a:pos x="T6" y="T7"/>
              </a:cxn>
              <a:cxn ang="T16">
                <a:pos x="T8" y="T9"/>
              </a:cxn>
              <a:cxn ang="T17">
                <a:pos x="T10" y="T11"/>
              </a:cxn>
            </a:cxnLst>
            <a:rect l="T18" t="T19" r="T20" b="T21"/>
            <a:pathLst>
              <a:path w="454" h="198">
                <a:moveTo>
                  <a:pt x="0" y="198"/>
                </a:moveTo>
                <a:cubicBezTo>
                  <a:pt x="8" y="168"/>
                  <a:pt x="16" y="138"/>
                  <a:pt x="46" y="108"/>
                </a:cubicBezTo>
                <a:cubicBezTo>
                  <a:pt x="76" y="78"/>
                  <a:pt x="146" y="34"/>
                  <a:pt x="182" y="17"/>
                </a:cubicBezTo>
                <a:cubicBezTo>
                  <a:pt x="218" y="0"/>
                  <a:pt x="240" y="6"/>
                  <a:pt x="262" y="4"/>
                </a:cubicBezTo>
                <a:cubicBezTo>
                  <a:pt x="284" y="2"/>
                  <a:pt x="281" y="2"/>
                  <a:pt x="313" y="4"/>
                </a:cubicBezTo>
                <a:cubicBezTo>
                  <a:pt x="345" y="6"/>
                  <a:pt x="425" y="14"/>
                  <a:pt x="454" y="17"/>
                </a:cubicBezTo>
              </a:path>
            </a:pathLst>
          </a:custGeom>
          <a:solidFill>
            <a:schemeClr val="bg1">
              <a:lumMod val="75000"/>
            </a:schemeClr>
          </a:solidFill>
          <a:ln w="57150" cap="flat" cmpd="sng">
            <a:solidFill>
              <a:schemeClr val="tx1"/>
            </a:solidFill>
            <a:prstDash val="sysDot"/>
            <a:round/>
            <a:headEnd type="none" w="med" len="med"/>
            <a:tailEnd type="none" w="med" len="med"/>
          </a:ln>
        </p:spPr>
        <p:txBody>
          <a:bodyPr/>
          <a:lstStyle/>
          <a:p>
            <a:endParaRPr lang="en-US">
              <a:solidFill>
                <a:schemeClr val="tx1"/>
              </a:solidFill>
            </a:endParaRPr>
          </a:p>
        </p:txBody>
      </p:sp>
      <p:sp>
        <p:nvSpPr>
          <p:cNvPr id="26635" name="Rectangle 11"/>
          <p:cNvSpPr>
            <a:spLocks noGrp="1" noChangeArrowheads="1"/>
          </p:cNvSpPr>
          <p:nvPr>
            <p:ph type="title"/>
          </p:nvPr>
        </p:nvSpPr>
        <p:spPr>
          <a:solidFill>
            <a:schemeClr val="bg1">
              <a:lumMod val="75000"/>
            </a:schemeClr>
          </a:solidFill>
          <a:ln>
            <a:solidFill>
              <a:schemeClr val="tx1"/>
            </a:solidFill>
          </a:ln>
        </p:spPr>
        <p:txBody>
          <a:bodyPr/>
          <a:lstStyle/>
          <a:p>
            <a:pPr algn="l" rtl="0"/>
            <a:r>
              <a:rPr lang="en-US" altLang="en-US" smtClean="0"/>
              <a:t>Correcting the slide RC    MI</a:t>
            </a:r>
          </a:p>
        </p:txBody>
      </p:sp>
      <p:sp>
        <p:nvSpPr>
          <p:cNvPr id="26636" name="Line 12"/>
          <p:cNvSpPr>
            <a:spLocks noChangeShapeType="1"/>
          </p:cNvSpPr>
          <p:nvPr/>
        </p:nvSpPr>
        <p:spPr bwMode="auto">
          <a:xfrm>
            <a:off x="6877050" y="836613"/>
            <a:ext cx="503238" cy="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solidFill>
                <a:schemeClr val="tx1"/>
              </a:solidFill>
            </a:endParaRPr>
          </a:p>
        </p:txBody>
      </p:sp>
      <p:sp>
        <p:nvSpPr>
          <p:cNvPr id="500749" name="Text Box 13"/>
          <p:cNvSpPr txBox="1">
            <a:spLocks noChangeArrowheads="1"/>
          </p:cNvSpPr>
          <p:nvPr/>
        </p:nvSpPr>
        <p:spPr bwMode="auto">
          <a:xfrm>
            <a:off x="161132" y="2831574"/>
            <a:ext cx="2087562" cy="1892826"/>
          </a:xfrm>
          <a:prstGeom prst="rect">
            <a:avLst/>
          </a:prstGeom>
          <a:solidFill>
            <a:schemeClr val="bg1">
              <a:lumMod val="75000"/>
            </a:schemeClr>
          </a:solidFill>
          <a:ln w="9525" algn="ctr">
            <a:solidFill>
              <a:schemeClr val="tx1"/>
            </a:solidFill>
            <a:miter lim="800000"/>
            <a:headEnd/>
            <a:tailEnd/>
          </a:ln>
          <a:effectLst/>
        </p:spPr>
        <p:txBody>
          <a:bodyPr>
            <a:spAutoFit/>
          </a:bodyPr>
          <a:lstStyle/>
          <a:p>
            <a:pPr>
              <a:lnSpc>
                <a:spcPct val="100000"/>
              </a:lnSpc>
              <a:spcBef>
                <a:spcPct val="50000"/>
              </a:spcBef>
              <a:defRPr/>
            </a:pPr>
            <a:r>
              <a:rPr lang="en-US" sz="1800" b="0">
                <a:solidFill>
                  <a:schemeClr val="tx1"/>
                </a:solidFill>
                <a:effectLst>
                  <a:outerShdw blurRad="38100" dist="38100" dir="2700000" algn="tl">
                    <a:srgbClr val="000000"/>
                  </a:outerShdw>
                </a:effectLst>
                <a:latin typeface="Arial" charset="0"/>
              </a:rPr>
              <a:t>CUT #1: HOLLOW GRIND FOSSA MESIAL-FACING SLOPE OF UPPER TEETH</a:t>
            </a:r>
          </a:p>
          <a:p>
            <a:pPr>
              <a:lnSpc>
                <a:spcPct val="100000"/>
              </a:lnSpc>
              <a:spcBef>
                <a:spcPct val="50000"/>
              </a:spcBef>
              <a:defRPr/>
            </a:pPr>
            <a:r>
              <a:rPr lang="en-US" sz="1800" b="0">
                <a:solidFill>
                  <a:schemeClr val="tx1"/>
                </a:solidFill>
                <a:effectLst>
                  <a:outerShdw blurRad="38100" dist="38100" dir="2700000" algn="tl">
                    <a:srgbClr val="000000"/>
                  </a:outerShdw>
                </a:effectLst>
                <a:latin typeface="Arial" charset="0"/>
              </a:rPr>
              <a:t>(MU)</a:t>
            </a:r>
          </a:p>
        </p:txBody>
      </p:sp>
      <p:sp>
        <p:nvSpPr>
          <p:cNvPr id="500750" name="Text Box 14"/>
          <p:cNvSpPr txBox="1">
            <a:spLocks noChangeArrowheads="1"/>
          </p:cNvSpPr>
          <p:nvPr/>
        </p:nvSpPr>
        <p:spPr bwMode="auto">
          <a:xfrm>
            <a:off x="5940425" y="3429000"/>
            <a:ext cx="2736824" cy="1615827"/>
          </a:xfrm>
          <a:prstGeom prst="rect">
            <a:avLst/>
          </a:prstGeom>
          <a:solidFill>
            <a:schemeClr val="bg1">
              <a:lumMod val="75000"/>
            </a:schemeClr>
          </a:solidFill>
          <a:ln w="9525" algn="ctr">
            <a:solidFill>
              <a:schemeClr val="tx1"/>
            </a:solidFill>
            <a:miter lim="800000"/>
            <a:headEnd/>
            <a:tailEnd/>
          </a:ln>
          <a:effectLst/>
        </p:spPr>
        <p:txBody>
          <a:bodyPr wrap="square">
            <a:spAutoFit/>
          </a:bodyPr>
          <a:lstStyle/>
          <a:p>
            <a:pPr>
              <a:lnSpc>
                <a:spcPct val="100000"/>
              </a:lnSpc>
              <a:spcBef>
                <a:spcPct val="50000"/>
              </a:spcBef>
              <a:defRPr/>
            </a:pPr>
            <a:r>
              <a:rPr lang="en-US" sz="1800" b="0">
                <a:solidFill>
                  <a:schemeClr val="tx1"/>
                </a:solidFill>
                <a:effectLst>
                  <a:outerShdw blurRad="38100" dist="38100" dir="2700000" algn="tl">
                    <a:srgbClr val="000000"/>
                  </a:outerShdw>
                </a:effectLst>
                <a:latin typeface="Arial" charset="0"/>
              </a:rPr>
              <a:t>CUT #2: HOLLOW GRIND FOSSA DISTAL-FACING SLOPE OF LOWER TEETH</a:t>
            </a:r>
          </a:p>
          <a:p>
            <a:pPr>
              <a:lnSpc>
                <a:spcPct val="100000"/>
              </a:lnSpc>
              <a:spcBef>
                <a:spcPct val="50000"/>
              </a:spcBef>
              <a:defRPr/>
            </a:pPr>
            <a:r>
              <a:rPr lang="en-US" sz="1800" b="0">
                <a:solidFill>
                  <a:schemeClr val="tx1"/>
                </a:solidFill>
                <a:effectLst>
                  <a:outerShdw blurRad="38100" dist="38100" dir="2700000" algn="tl">
                    <a:srgbClr val="000000"/>
                  </a:outerShdw>
                </a:effectLst>
                <a:latin typeface="Arial" charset="0"/>
              </a:rPr>
              <a:t>(DL)</a:t>
            </a:r>
          </a:p>
        </p:txBody>
      </p:sp>
      <p:grpSp>
        <p:nvGrpSpPr>
          <p:cNvPr id="2" name="Group 16"/>
          <p:cNvGrpSpPr>
            <a:grpSpLocks/>
          </p:cNvGrpSpPr>
          <p:nvPr/>
        </p:nvGrpSpPr>
        <p:grpSpPr bwMode="auto">
          <a:xfrm>
            <a:off x="2987675" y="3860800"/>
            <a:ext cx="2735263" cy="2689225"/>
            <a:chOff x="1882" y="2432"/>
            <a:chExt cx="1723" cy="1694"/>
          </a:xfrm>
          <a:solidFill>
            <a:schemeClr val="bg1">
              <a:lumMod val="75000"/>
            </a:schemeClr>
          </a:solidFill>
        </p:grpSpPr>
        <p:sp>
          <p:nvSpPr>
            <p:cNvPr id="500753" name="Freeform 17"/>
            <p:cNvSpPr>
              <a:spLocks/>
            </p:cNvSpPr>
            <p:nvPr/>
          </p:nvSpPr>
          <p:spPr bwMode="auto">
            <a:xfrm rot="11140271" flipH="1">
              <a:off x="1882" y="2432"/>
              <a:ext cx="1723" cy="1694"/>
            </a:xfrm>
            <a:custGeom>
              <a:avLst/>
              <a:gdLst/>
              <a:ahLst/>
              <a:cxnLst>
                <a:cxn ang="0">
                  <a:pos x="279" y="0"/>
                </a:cxn>
                <a:cxn ang="0">
                  <a:pos x="206" y="36"/>
                </a:cxn>
                <a:cxn ang="0">
                  <a:pos x="115" y="127"/>
                </a:cxn>
                <a:cxn ang="0">
                  <a:pos x="67" y="194"/>
                </a:cxn>
                <a:cxn ang="0">
                  <a:pos x="30" y="260"/>
                </a:cxn>
                <a:cxn ang="0">
                  <a:pos x="6" y="351"/>
                </a:cxn>
                <a:cxn ang="0">
                  <a:pos x="0" y="418"/>
                </a:cxn>
                <a:cxn ang="0">
                  <a:pos x="6" y="497"/>
                </a:cxn>
                <a:cxn ang="0">
                  <a:pos x="164" y="624"/>
                </a:cxn>
                <a:cxn ang="0">
                  <a:pos x="255" y="612"/>
                </a:cxn>
                <a:cxn ang="0">
                  <a:pos x="309" y="582"/>
                </a:cxn>
                <a:cxn ang="0">
                  <a:pos x="358" y="557"/>
                </a:cxn>
                <a:cxn ang="0">
                  <a:pos x="436" y="563"/>
                </a:cxn>
                <a:cxn ang="0">
                  <a:pos x="455" y="576"/>
                </a:cxn>
                <a:cxn ang="0">
                  <a:pos x="527" y="606"/>
                </a:cxn>
                <a:cxn ang="0">
                  <a:pos x="643" y="654"/>
                </a:cxn>
                <a:cxn ang="0">
                  <a:pos x="727" y="630"/>
                </a:cxn>
                <a:cxn ang="0">
                  <a:pos x="752" y="594"/>
                </a:cxn>
                <a:cxn ang="0">
                  <a:pos x="764" y="576"/>
                </a:cxn>
                <a:cxn ang="0">
                  <a:pos x="788" y="539"/>
                </a:cxn>
                <a:cxn ang="0">
                  <a:pos x="806" y="503"/>
                </a:cxn>
                <a:cxn ang="0">
                  <a:pos x="831" y="400"/>
                </a:cxn>
                <a:cxn ang="0">
                  <a:pos x="825" y="218"/>
                </a:cxn>
                <a:cxn ang="0">
                  <a:pos x="806" y="163"/>
                </a:cxn>
                <a:cxn ang="0">
                  <a:pos x="740" y="24"/>
                </a:cxn>
              </a:cxnLst>
              <a:rect l="0" t="0" r="r" b="b"/>
              <a:pathLst>
                <a:path w="831" h="654">
                  <a:moveTo>
                    <a:pt x="279" y="0"/>
                  </a:moveTo>
                  <a:cubicBezTo>
                    <a:pt x="252" y="9"/>
                    <a:pt x="233" y="27"/>
                    <a:pt x="206" y="36"/>
                  </a:cubicBezTo>
                  <a:cubicBezTo>
                    <a:pt x="182" y="72"/>
                    <a:pt x="141" y="94"/>
                    <a:pt x="115" y="127"/>
                  </a:cubicBezTo>
                  <a:cubicBezTo>
                    <a:pt x="98" y="149"/>
                    <a:pt x="86" y="173"/>
                    <a:pt x="67" y="194"/>
                  </a:cubicBezTo>
                  <a:cubicBezTo>
                    <a:pt x="59" y="219"/>
                    <a:pt x="41" y="236"/>
                    <a:pt x="30" y="260"/>
                  </a:cubicBezTo>
                  <a:cubicBezTo>
                    <a:pt x="18" y="288"/>
                    <a:pt x="12" y="321"/>
                    <a:pt x="6" y="351"/>
                  </a:cubicBezTo>
                  <a:cubicBezTo>
                    <a:pt x="4" y="373"/>
                    <a:pt x="0" y="396"/>
                    <a:pt x="0" y="418"/>
                  </a:cubicBezTo>
                  <a:cubicBezTo>
                    <a:pt x="0" y="444"/>
                    <a:pt x="2" y="471"/>
                    <a:pt x="6" y="497"/>
                  </a:cubicBezTo>
                  <a:cubicBezTo>
                    <a:pt x="19" y="581"/>
                    <a:pt x="92" y="607"/>
                    <a:pt x="164" y="624"/>
                  </a:cubicBezTo>
                  <a:cubicBezTo>
                    <a:pt x="167" y="624"/>
                    <a:pt x="234" y="624"/>
                    <a:pt x="255" y="612"/>
                  </a:cubicBezTo>
                  <a:cubicBezTo>
                    <a:pt x="320" y="577"/>
                    <a:pt x="267" y="596"/>
                    <a:pt x="309" y="582"/>
                  </a:cubicBezTo>
                  <a:cubicBezTo>
                    <a:pt x="321" y="569"/>
                    <a:pt x="358" y="557"/>
                    <a:pt x="358" y="557"/>
                  </a:cubicBezTo>
                  <a:cubicBezTo>
                    <a:pt x="384" y="559"/>
                    <a:pt x="410" y="558"/>
                    <a:pt x="436" y="563"/>
                  </a:cubicBezTo>
                  <a:cubicBezTo>
                    <a:pt x="444" y="564"/>
                    <a:pt x="448" y="573"/>
                    <a:pt x="455" y="576"/>
                  </a:cubicBezTo>
                  <a:cubicBezTo>
                    <a:pt x="476" y="586"/>
                    <a:pt x="505" y="599"/>
                    <a:pt x="527" y="606"/>
                  </a:cubicBezTo>
                  <a:cubicBezTo>
                    <a:pt x="558" y="634"/>
                    <a:pt x="602" y="646"/>
                    <a:pt x="643" y="654"/>
                  </a:cubicBezTo>
                  <a:cubicBezTo>
                    <a:pt x="682" y="649"/>
                    <a:pt x="697" y="650"/>
                    <a:pt x="727" y="630"/>
                  </a:cubicBezTo>
                  <a:cubicBezTo>
                    <a:pt x="735" y="618"/>
                    <a:pt x="744" y="606"/>
                    <a:pt x="752" y="594"/>
                  </a:cubicBezTo>
                  <a:cubicBezTo>
                    <a:pt x="756" y="588"/>
                    <a:pt x="764" y="576"/>
                    <a:pt x="764" y="576"/>
                  </a:cubicBezTo>
                  <a:cubicBezTo>
                    <a:pt x="778" y="532"/>
                    <a:pt x="758" y="583"/>
                    <a:pt x="788" y="539"/>
                  </a:cubicBezTo>
                  <a:cubicBezTo>
                    <a:pt x="795" y="528"/>
                    <a:pt x="799" y="514"/>
                    <a:pt x="806" y="503"/>
                  </a:cubicBezTo>
                  <a:cubicBezTo>
                    <a:pt x="814" y="469"/>
                    <a:pt x="822" y="434"/>
                    <a:pt x="831" y="400"/>
                  </a:cubicBezTo>
                  <a:cubicBezTo>
                    <a:pt x="829" y="339"/>
                    <a:pt x="829" y="279"/>
                    <a:pt x="825" y="218"/>
                  </a:cubicBezTo>
                  <a:cubicBezTo>
                    <a:pt x="824" y="199"/>
                    <a:pt x="812" y="181"/>
                    <a:pt x="806" y="163"/>
                  </a:cubicBezTo>
                  <a:cubicBezTo>
                    <a:pt x="791" y="116"/>
                    <a:pt x="775" y="59"/>
                    <a:pt x="740" y="24"/>
                  </a:cubicBezTo>
                </a:path>
              </a:pathLst>
            </a:custGeom>
            <a:grpFill/>
            <a:ln w="9525">
              <a:solidFill>
                <a:schemeClr val="tx1"/>
              </a:solidFill>
              <a:round/>
              <a:headEnd/>
              <a:tailEnd/>
            </a:ln>
            <a:effectLst/>
          </p:spPr>
          <p:txBody>
            <a:bodyPr/>
            <a:lstStyle/>
            <a:p>
              <a:pPr>
                <a:defRPr/>
              </a:pPr>
              <a:endParaRPr lang="en-US">
                <a:solidFill>
                  <a:schemeClr val="tx1"/>
                </a:solidFill>
              </a:endParaRPr>
            </a:p>
          </p:txBody>
        </p:sp>
        <p:sp>
          <p:nvSpPr>
            <p:cNvPr id="26649" name="Line 18"/>
            <p:cNvSpPr>
              <a:spLocks noChangeShapeType="1"/>
            </p:cNvSpPr>
            <p:nvPr/>
          </p:nvSpPr>
          <p:spPr bwMode="auto">
            <a:xfrm>
              <a:off x="3016" y="2568"/>
              <a:ext cx="0" cy="816"/>
            </a:xfrm>
            <a:prstGeom prst="line">
              <a:avLst/>
            </a:prstGeom>
            <a:grp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solidFill>
                  <a:schemeClr val="tx1"/>
                </a:solidFill>
              </a:endParaRPr>
            </a:p>
          </p:txBody>
        </p:sp>
        <p:sp>
          <p:nvSpPr>
            <p:cNvPr id="26650" name="Line 19"/>
            <p:cNvSpPr>
              <a:spLocks noChangeShapeType="1"/>
            </p:cNvSpPr>
            <p:nvPr/>
          </p:nvSpPr>
          <p:spPr bwMode="auto">
            <a:xfrm flipV="1">
              <a:off x="2789" y="2659"/>
              <a:ext cx="0" cy="726"/>
            </a:xfrm>
            <a:prstGeom prst="line">
              <a:avLst/>
            </a:prstGeom>
            <a:grp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solidFill>
                  <a:schemeClr val="tx1"/>
                </a:solidFill>
              </a:endParaRPr>
            </a:p>
          </p:txBody>
        </p:sp>
      </p:grpSp>
      <p:sp>
        <p:nvSpPr>
          <p:cNvPr id="500751" name="Text Box 15"/>
          <p:cNvSpPr txBox="1">
            <a:spLocks noChangeArrowheads="1"/>
          </p:cNvSpPr>
          <p:nvPr/>
        </p:nvSpPr>
        <p:spPr bwMode="auto">
          <a:xfrm>
            <a:off x="-19050" y="5078413"/>
            <a:ext cx="9324975" cy="1754326"/>
          </a:xfrm>
          <a:prstGeom prst="rect">
            <a:avLst/>
          </a:prstGeom>
          <a:solidFill>
            <a:schemeClr val="bg1">
              <a:lumMod val="75000"/>
            </a:schemeClr>
          </a:solidFill>
          <a:ln w="9525" algn="ctr">
            <a:solidFill>
              <a:schemeClr val="tx1"/>
            </a:solidFill>
            <a:miter lim="800000"/>
            <a:headEnd/>
            <a:tailEnd/>
          </a:ln>
          <a:effectLst/>
        </p:spPr>
        <p:txBody>
          <a:bodyPr>
            <a:spAutoFit/>
          </a:bodyPr>
          <a:lstStyle/>
          <a:p>
            <a:pPr>
              <a:lnSpc>
                <a:spcPct val="100000"/>
              </a:lnSpc>
              <a:spcBef>
                <a:spcPct val="50000"/>
              </a:spcBef>
              <a:defRPr/>
            </a:pPr>
            <a:r>
              <a:rPr lang="en-US" sz="2400" b="0">
                <a:solidFill>
                  <a:schemeClr val="tx1"/>
                </a:solidFill>
                <a:effectLst>
                  <a:outerShdw blurRad="38100" dist="38100" dir="2700000" algn="tl">
                    <a:srgbClr val="000000"/>
                  </a:outerShdw>
                </a:effectLst>
                <a:latin typeface="Arial" charset="0"/>
              </a:rPr>
              <a:t>The Mandible is now free to move UP along the Hinge Axis to the Correct Vertical Dimension without being forced to slide forward</a:t>
            </a:r>
          </a:p>
          <a:p>
            <a:pPr>
              <a:lnSpc>
                <a:spcPct val="100000"/>
              </a:lnSpc>
              <a:spcBef>
                <a:spcPct val="50000"/>
              </a:spcBef>
              <a:defRPr/>
            </a:pPr>
            <a:r>
              <a:rPr lang="en-US" sz="2400" b="0">
                <a:solidFill>
                  <a:schemeClr val="tx1"/>
                </a:solidFill>
                <a:effectLst>
                  <a:outerShdw blurRad="38100" dist="38100" dir="2700000" algn="tl">
                    <a:srgbClr val="000000"/>
                  </a:outerShdw>
                </a:effectLst>
                <a:latin typeface="Arial" charset="0"/>
              </a:rPr>
              <a:t>GRINDING RULE = </a:t>
            </a:r>
            <a:r>
              <a:rPr lang="en-US" sz="2400" b="0" u="sng">
                <a:solidFill>
                  <a:schemeClr val="tx1"/>
                </a:solidFill>
                <a:effectLst>
                  <a:outerShdw blurRad="38100" dist="38100" dir="2700000" algn="tl">
                    <a:srgbClr val="000000"/>
                  </a:outerShdw>
                </a:effectLst>
                <a:latin typeface="Arial" charset="0"/>
              </a:rPr>
              <a:t>MUDL</a:t>
            </a:r>
            <a:r>
              <a:rPr lang="en-US" sz="2400" b="0">
                <a:solidFill>
                  <a:schemeClr val="tx1"/>
                </a:solidFill>
                <a:effectLst>
                  <a:outerShdw blurRad="38100" dist="38100" dir="2700000" algn="tl">
                    <a:srgbClr val="000000"/>
                  </a:outerShdw>
                </a:effectLst>
                <a:latin typeface="Arial" charset="0"/>
              </a:rPr>
              <a:t> (Mesial-facing Upper/Distal-facing Lower)</a:t>
            </a:r>
          </a:p>
        </p:txBody>
      </p:sp>
      <p:sp>
        <p:nvSpPr>
          <p:cNvPr id="500756" name="Freeform 20"/>
          <p:cNvSpPr>
            <a:spLocks/>
          </p:cNvSpPr>
          <p:nvPr/>
        </p:nvSpPr>
        <p:spPr bwMode="auto">
          <a:xfrm>
            <a:off x="4500563" y="3284538"/>
            <a:ext cx="719137" cy="228600"/>
          </a:xfrm>
          <a:custGeom>
            <a:avLst/>
            <a:gdLst>
              <a:gd name="T0" fmla="*/ 719137 w 453"/>
              <a:gd name="T1" fmla="*/ 0 h 144"/>
              <a:gd name="T2" fmla="*/ 609600 w 453"/>
              <a:gd name="T3" fmla="*/ 101600 h 144"/>
              <a:gd name="T4" fmla="*/ 509587 w 453"/>
              <a:gd name="T5" fmla="*/ 153987 h 144"/>
              <a:gd name="T6" fmla="*/ 358775 w 453"/>
              <a:gd name="T7" fmla="*/ 215900 h 144"/>
              <a:gd name="T8" fmla="*/ 215900 w 453"/>
              <a:gd name="T9" fmla="*/ 215900 h 144"/>
              <a:gd name="T10" fmla="*/ 142875 w 453"/>
              <a:gd name="T11" fmla="*/ 215900 h 144"/>
              <a:gd name="T12" fmla="*/ 0 w 453"/>
              <a:gd name="T13" fmla="*/ 142875 h 144"/>
              <a:gd name="T14" fmla="*/ 0 60000 65536"/>
              <a:gd name="T15" fmla="*/ 0 60000 65536"/>
              <a:gd name="T16" fmla="*/ 0 60000 65536"/>
              <a:gd name="T17" fmla="*/ 0 60000 65536"/>
              <a:gd name="T18" fmla="*/ 0 60000 65536"/>
              <a:gd name="T19" fmla="*/ 0 60000 65536"/>
              <a:gd name="T20" fmla="*/ 0 60000 65536"/>
              <a:gd name="T21" fmla="*/ 0 w 453"/>
              <a:gd name="T22" fmla="*/ 0 h 144"/>
              <a:gd name="T23" fmla="*/ 453 w 453"/>
              <a:gd name="T24" fmla="*/ 144 h 14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53" h="144">
                <a:moveTo>
                  <a:pt x="453" y="0"/>
                </a:moveTo>
                <a:cubicBezTo>
                  <a:pt x="442" y="11"/>
                  <a:pt x="406" y="48"/>
                  <a:pt x="384" y="64"/>
                </a:cubicBezTo>
                <a:cubicBezTo>
                  <a:pt x="362" y="80"/>
                  <a:pt x="347" y="85"/>
                  <a:pt x="321" y="97"/>
                </a:cubicBezTo>
                <a:cubicBezTo>
                  <a:pt x="295" y="109"/>
                  <a:pt x="257" y="130"/>
                  <a:pt x="226" y="136"/>
                </a:cubicBezTo>
                <a:cubicBezTo>
                  <a:pt x="195" y="142"/>
                  <a:pt x="159" y="136"/>
                  <a:pt x="136" y="136"/>
                </a:cubicBezTo>
                <a:cubicBezTo>
                  <a:pt x="113" y="136"/>
                  <a:pt x="113" y="144"/>
                  <a:pt x="90" y="136"/>
                </a:cubicBezTo>
                <a:cubicBezTo>
                  <a:pt x="67" y="128"/>
                  <a:pt x="15" y="98"/>
                  <a:pt x="0" y="90"/>
                </a:cubicBezTo>
              </a:path>
            </a:pathLst>
          </a:custGeom>
          <a:solidFill>
            <a:schemeClr val="bg1">
              <a:lumMod val="75000"/>
            </a:schemeClr>
          </a:solidFill>
          <a:ln w="57150" cap="flat" cmpd="sng">
            <a:solidFill>
              <a:schemeClr val="tx1"/>
            </a:solidFill>
            <a:prstDash val="sysDot"/>
            <a:round/>
            <a:headEnd type="none" w="med" len="med"/>
            <a:tailEnd type="none" w="med" len="med"/>
          </a:ln>
        </p:spPr>
        <p:txBody>
          <a:bodyPr/>
          <a:lstStyle/>
          <a:p>
            <a:endParaRPr lang="en-US">
              <a:solidFill>
                <a:schemeClr val="tx1"/>
              </a:solidFill>
            </a:endParaRPr>
          </a:p>
        </p:txBody>
      </p:sp>
      <p:sp>
        <p:nvSpPr>
          <p:cNvPr id="500757" name="Oval 21"/>
          <p:cNvSpPr>
            <a:spLocks noChangeArrowheads="1"/>
          </p:cNvSpPr>
          <p:nvPr/>
        </p:nvSpPr>
        <p:spPr bwMode="auto">
          <a:xfrm>
            <a:off x="4643438" y="3213100"/>
            <a:ext cx="215900" cy="144463"/>
          </a:xfrm>
          <a:prstGeom prst="ellipse">
            <a:avLst/>
          </a:prstGeom>
          <a:solidFill>
            <a:schemeClr val="bg1">
              <a:lumMod val="75000"/>
            </a:schemeClr>
          </a:solidFill>
          <a:ln w="9525" algn="ctr">
            <a:solidFill>
              <a:schemeClr val="tx1"/>
            </a:solidFill>
            <a:round/>
            <a:headEnd/>
            <a:tailEnd/>
          </a:ln>
        </p:spPr>
        <p:txBody>
          <a:bodyPr wrap="none" anchor="ctr"/>
          <a:lstStyle>
            <a:lvl1pPr>
              <a:defRPr sz="3600" b="1">
                <a:solidFill>
                  <a:srgbClr val="FFFF00"/>
                </a:solidFill>
                <a:latin typeface="Comic Sans MS" panose="030F0702030302020204" pitchFamily="66" charset="0"/>
                <a:ea typeface="Gungsuh" pitchFamily="18" charset="-127"/>
              </a:defRPr>
            </a:lvl1pPr>
            <a:lvl2pPr marL="742950" indent="-285750">
              <a:defRPr sz="3600" b="1">
                <a:solidFill>
                  <a:srgbClr val="FFFF00"/>
                </a:solidFill>
                <a:latin typeface="Comic Sans MS" panose="030F0702030302020204" pitchFamily="66" charset="0"/>
                <a:ea typeface="Gungsuh" pitchFamily="18" charset="-127"/>
              </a:defRPr>
            </a:lvl2pPr>
            <a:lvl3pPr marL="1143000" indent="-228600">
              <a:defRPr sz="3600" b="1">
                <a:solidFill>
                  <a:srgbClr val="FFFF00"/>
                </a:solidFill>
                <a:latin typeface="Comic Sans MS" panose="030F0702030302020204" pitchFamily="66" charset="0"/>
                <a:ea typeface="Gungsuh" pitchFamily="18" charset="-127"/>
              </a:defRPr>
            </a:lvl3pPr>
            <a:lvl4pPr marL="1600200" indent="-228600">
              <a:defRPr sz="3600" b="1">
                <a:solidFill>
                  <a:srgbClr val="FFFF00"/>
                </a:solidFill>
                <a:latin typeface="Comic Sans MS" panose="030F0702030302020204" pitchFamily="66" charset="0"/>
                <a:ea typeface="Gungsuh" pitchFamily="18" charset="-127"/>
              </a:defRPr>
            </a:lvl4pPr>
            <a:lvl5pPr marL="2057400" indent="-228600">
              <a:defRPr sz="3600" b="1">
                <a:solidFill>
                  <a:srgbClr val="FFFF00"/>
                </a:solidFill>
                <a:latin typeface="Comic Sans MS" panose="030F0702030302020204" pitchFamily="66" charset="0"/>
                <a:ea typeface="Gungsuh" pitchFamily="18" charset="-127"/>
              </a:defRPr>
            </a:lvl5pPr>
            <a:lvl6pPr marL="2514600" indent="-228600" algn="ctr" eaLnBrk="0" fontAlgn="base" hangingPunct="0">
              <a:lnSpc>
                <a:spcPct val="145000"/>
              </a:lnSpc>
              <a:spcBef>
                <a:spcPct val="0"/>
              </a:spcBef>
              <a:spcAft>
                <a:spcPct val="0"/>
              </a:spcAft>
              <a:defRPr sz="3600" b="1">
                <a:solidFill>
                  <a:srgbClr val="FFFF00"/>
                </a:solidFill>
                <a:latin typeface="Comic Sans MS" panose="030F0702030302020204" pitchFamily="66" charset="0"/>
                <a:ea typeface="Gungsuh" pitchFamily="18" charset="-127"/>
              </a:defRPr>
            </a:lvl6pPr>
            <a:lvl7pPr marL="2971800" indent="-228600" algn="ctr" eaLnBrk="0" fontAlgn="base" hangingPunct="0">
              <a:lnSpc>
                <a:spcPct val="145000"/>
              </a:lnSpc>
              <a:spcBef>
                <a:spcPct val="0"/>
              </a:spcBef>
              <a:spcAft>
                <a:spcPct val="0"/>
              </a:spcAft>
              <a:defRPr sz="3600" b="1">
                <a:solidFill>
                  <a:srgbClr val="FFFF00"/>
                </a:solidFill>
                <a:latin typeface="Comic Sans MS" panose="030F0702030302020204" pitchFamily="66" charset="0"/>
                <a:ea typeface="Gungsuh" pitchFamily="18" charset="-127"/>
              </a:defRPr>
            </a:lvl7pPr>
            <a:lvl8pPr marL="3429000" indent="-228600" algn="ctr" eaLnBrk="0" fontAlgn="base" hangingPunct="0">
              <a:lnSpc>
                <a:spcPct val="145000"/>
              </a:lnSpc>
              <a:spcBef>
                <a:spcPct val="0"/>
              </a:spcBef>
              <a:spcAft>
                <a:spcPct val="0"/>
              </a:spcAft>
              <a:defRPr sz="3600" b="1">
                <a:solidFill>
                  <a:srgbClr val="FFFF00"/>
                </a:solidFill>
                <a:latin typeface="Comic Sans MS" panose="030F0702030302020204" pitchFamily="66" charset="0"/>
                <a:ea typeface="Gungsuh" pitchFamily="18" charset="-127"/>
              </a:defRPr>
            </a:lvl8pPr>
            <a:lvl9pPr marL="3886200" indent="-228600" algn="ctr" eaLnBrk="0" fontAlgn="base" hangingPunct="0">
              <a:lnSpc>
                <a:spcPct val="145000"/>
              </a:lnSpc>
              <a:spcBef>
                <a:spcPct val="0"/>
              </a:spcBef>
              <a:spcAft>
                <a:spcPct val="0"/>
              </a:spcAft>
              <a:defRPr sz="3600" b="1">
                <a:solidFill>
                  <a:srgbClr val="FFFF00"/>
                </a:solidFill>
                <a:latin typeface="Comic Sans MS" panose="030F0702030302020204" pitchFamily="66" charset="0"/>
                <a:ea typeface="Gungsuh" pitchFamily="18" charset="-127"/>
              </a:defRPr>
            </a:lvl9pPr>
          </a:lstStyle>
          <a:p>
            <a:endParaRPr lang="en-US" altLang="en-US">
              <a:solidFill>
                <a:schemeClr val="tx1"/>
              </a:solidFill>
            </a:endParaRPr>
          </a:p>
        </p:txBody>
      </p:sp>
      <p:sp>
        <p:nvSpPr>
          <p:cNvPr id="500758" name="Oval 22"/>
          <p:cNvSpPr>
            <a:spLocks noChangeArrowheads="1"/>
          </p:cNvSpPr>
          <p:nvPr/>
        </p:nvSpPr>
        <p:spPr bwMode="auto">
          <a:xfrm>
            <a:off x="3492500" y="2852738"/>
            <a:ext cx="215900" cy="144462"/>
          </a:xfrm>
          <a:prstGeom prst="ellipse">
            <a:avLst/>
          </a:prstGeom>
          <a:solidFill>
            <a:schemeClr val="bg1">
              <a:lumMod val="75000"/>
            </a:schemeClr>
          </a:solidFill>
          <a:ln w="9525" algn="ctr">
            <a:solidFill>
              <a:schemeClr val="tx1"/>
            </a:solidFill>
            <a:round/>
            <a:headEnd/>
            <a:tailEnd/>
          </a:ln>
        </p:spPr>
        <p:txBody>
          <a:bodyPr wrap="none" anchor="ctr"/>
          <a:lstStyle>
            <a:lvl1pPr>
              <a:defRPr sz="3600" b="1">
                <a:solidFill>
                  <a:srgbClr val="FFFF00"/>
                </a:solidFill>
                <a:latin typeface="Comic Sans MS" panose="030F0702030302020204" pitchFamily="66" charset="0"/>
                <a:ea typeface="Gungsuh" pitchFamily="18" charset="-127"/>
              </a:defRPr>
            </a:lvl1pPr>
            <a:lvl2pPr marL="742950" indent="-285750">
              <a:defRPr sz="3600" b="1">
                <a:solidFill>
                  <a:srgbClr val="FFFF00"/>
                </a:solidFill>
                <a:latin typeface="Comic Sans MS" panose="030F0702030302020204" pitchFamily="66" charset="0"/>
                <a:ea typeface="Gungsuh" pitchFamily="18" charset="-127"/>
              </a:defRPr>
            </a:lvl2pPr>
            <a:lvl3pPr marL="1143000" indent="-228600">
              <a:defRPr sz="3600" b="1">
                <a:solidFill>
                  <a:srgbClr val="FFFF00"/>
                </a:solidFill>
                <a:latin typeface="Comic Sans MS" panose="030F0702030302020204" pitchFamily="66" charset="0"/>
                <a:ea typeface="Gungsuh" pitchFamily="18" charset="-127"/>
              </a:defRPr>
            </a:lvl3pPr>
            <a:lvl4pPr marL="1600200" indent="-228600">
              <a:defRPr sz="3600" b="1">
                <a:solidFill>
                  <a:srgbClr val="FFFF00"/>
                </a:solidFill>
                <a:latin typeface="Comic Sans MS" panose="030F0702030302020204" pitchFamily="66" charset="0"/>
                <a:ea typeface="Gungsuh" pitchFamily="18" charset="-127"/>
              </a:defRPr>
            </a:lvl4pPr>
            <a:lvl5pPr marL="2057400" indent="-228600">
              <a:defRPr sz="3600" b="1">
                <a:solidFill>
                  <a:srgbClr val="FFFF00"/>
                </a:solidFill>
                <a:latin typeface="Comic Sans MS" panose="030F0702030302020204" pitchFamily="66" charset="0"/>
                <a:ea typeface="Gungsuh" pitchFamily="18" charset="-127"/>
              </a:defRPr>
            </a:lvl5pPr>
            <a:lvl6pPr marL="2514600" indent="-228600" algn="ctr" eaLnBrk="0" fontAlgn="base" hangingPunct="0">
              <a:lnSpc>
                <a:spcPct val="145000"/>
              </a:lnSpc>
              <a:spcBef>
                <a:spcPct val="0"/>
              </a:spcBef>
              <a:spcAft>
                <a:spcPct val="0"/>
              </a:spcAft>
              <a:defRPr sz="3600" b="1">
                <a:solidFill>
                  <a:srgbClr val="FFFF00"/>
                </a:solidFill>
                <a:latin typeface="Comic Sans MS" panose="030F0702030302020204" pitchFamily="66" charset="0"/>
                <a:ea typeface="Gungsuh" pitchFamily="18" charset="-127"/>
              </a:defRPr>
            </a:lvl6pPr>
            <a:lvl7pPr marL="2971800" indent="-228600" algn="ctr" eaLnBrk="0" fontAlgn="base" hangingPunct="0">
              <a:lnSpc>
                <a:spcPct val="145000"/>
              </a:lnSpc>
              <a:spcBef>
                <a:spcPct val="0"/>
              </a:spcBef>
              <a:spcAft>
                <a:spcPct val="0"/>
              </a:spcAft>
              <a:defRPr sz="3600" b="1">
                <a:solidFill>
                  <a:srgbClr val="FFFF00"/>
                </a:solidFill>
                <a:latin typeface="Comic Sans MS" panose="030F0702030302020204" pitchFamily="66" charset="0"/>
                <a:ea typeface="Gungsuh" pitchFamily="18" charset="-127"/>
              </a:defRPr>
            </a:lvl7pPr>
            <a:lvl8pPr marL="3429000" indent="-228600" algn="ctr" eaLnBrk="0" fontAlgn="base" hangingPunct="0">
              <a:lnSpc>
                <a:spcPct val="145000"/>
              </a:lnSpc>
              <a:spcBef>
                <a:spcPct val="0"/>
              </a:spcBef>
              <a:spcAft>
                <a:spcPct val="0"/>
              </a:spcAft>
              <a:defRPr sz="3600" b="1">
                <a:solidFill>
                  <a:srgbClr val="FFFF00"/>
                </a:solidFill>
                <a:latin typeface="Comic Sans MS" panose="030F0702030302020204" pitchFamily="66" charset="0"/>
                <a:ea typeface="Gungsuh" pitchFamily="18" charset="-127"/>
              </a:defRPr>
            </a:lvl8pPr>
            <a:lvl9pPr marL="3886200" indent="-228600" algn="ctr" eaLnBrk="0" fontAlgn="base" hangingPunct="0">
              <a:lnSpc>
                <a:spcPct val="145000"/>
              </a:lnSpc>
              <a:spcBef>
                <a:spcPct val="0"/>
              </a:spcBef>
              <a:spcAft>
                <a:spcPct val="0"/>
              </a:spcAft>
              <a:defRPr sz="3600" b="1">
                <a:solidFill>
                  <a:srgbClr val="FFFF00"/>
                </a:solidFill>
                <a:latin typeface="Comic Sans MS" panose="030F0702030302020204" pitchFamily="66" charset="0"/>
                <a:ea typeface="Gungsuh" pitchFamily="18" charset="-127"/>
              </a:defRPr>
            </a:lvl9pPr>
          </a:lstStyle>
          <a:p>
            <a:endParaRPr lang="en-US" altLang="en-US">
              <a:solidFill>
                <a:schemeClr val="tx1"/>
              </a:solidFill>
            </a:endParaRPr>
          </a:p>
        </p:txBody>
      </p:sp>
      <p:sp>
        <p:nvSpPr>
          <p:cNvPr id="500759" name="Oval 23"/>
          <p:cNvSpPr>
            <a:spLocks noChangeArrowheads="1"/>
          </p:cNvSpPr>
          <p:nvPr/>
        </p:nvSpPr>
        <p:spPr bwMode="auto">
          <a:xfrm>
            <a:off x="4932363" y="3141663"/>
            <a:ext cx="215900" cy="144462"/>
          </a:xfrm>
          <a:prstGeom prst="ellipse">
            <a:avLst/>
          </a:prstGeom>
          <a:solidFill>
            <a:schemeClr val="bg1">
              <a:lumMod val="75000"/>
            </a:schemeClr>
          </a:solidFill>
          <a:ln w="28575" algn="ctr">
            <a:solidFill>
              <a:schemeClr val="tx1"/>
            </a:solidFill>
            <a:round/>
            <a:headEnd/>
            <a:tailEnd/>
          </a:ln>
        </p:spPr>
        <p:txBody>
          <a:bodyPr wrap="none" anchor="ctr"/>
          <a:lstStyle>
            <a:lvl1pPr>
              <a:defRPr sz="3600" b="1">
                <a:solidFill>
                  <a:srgbClr val="FFFF00"/>
                </a:solidFill>
                <a:latin typeface="Comic Sans MS" panose="030F0702030302020204" pitchFamily="66" charset="0"/>
                <a:ea typeface="Gungsuh" pitchFamily="18" charset="-127"/>
              </a:defRPr>
            </a:lvl1pPr>
            <a:lvl2pPr marL="742950" indent="-285750">
              <a:defRPr sz="3600" b="1">
                <a:solidFill>
                  <a:srgbClr val="FFFF00"/>
                </a:solidFill>
                <a:latin typeface="Comic Sans MS" panose="030F0702030302020204" pitchFamily="66" charset="0"/>
                <a:ea typeface="Gungsuh" pitchFamily="18" charset="-127"/>
              </a:defRPr>
            </a:lvl2pPr>
            <a:lvl3pPr marL="1143000" indent="-228600">
              <a:defRPr sz="3600" b="1">
                <a:solidFill>
                  <a:srgbClr val="FFFF00"/>
                </a:solidFill>
                <a:latin typeface="Comic Sans MS" panose="030F0702030302020204" pitchFamily="66" charset="0"/>
                <a:ea typeface="Gungsuh" pitchFamily="18" charset="-127"/>
              </a:defRPr>
            </a:lvl3pPr>
            <a:lvl4pPr marL="1600200" indent="-228600">
              <a:defRPr sz="3600" b="1">
                <a:solidFill>
                  <a:srgbClr val="FFFF00"/>
                </a:solidFill>
                <a:latin typeface="Comic Sans MS" panose="030F0702030302020204" pitchFamily="66" charset="0"/>
                <a:ea typeface="Gungsuh" pitchFamily="18" charset="-127"/>
              </a:defRPr>
            </a:lvl4pPr>
            <a:lvl5pPr marL="2057400" indent="-228600">
              <a:defRPr sz="3600" b="1">
                <a:solidFill>
                  <a:srgbClr val="FFFF00"/>
                </a:solidFill>
                <a:latin typeface="Comic Sans MS" panose="030F0702030302020204" pitchFamily="66" charset="0"/>
                <a:ea typeface="Gungsuh" pitchFamily="18" charset="-127"/>
              </a:defRPr>
            </a:lvl5pPr>
            <a:lvl6pPr marL="2514600" indent="-228600" algn="ctr" eaLnBrk="0" fontAlgn="base" hangingPunct="0">
              <a:lnSpc>
                <a:spcPct val="145000"/>
              </a:lnSpc>
              <a:spcBef>
                <a:spcPct val="0"/>
              </a:spcBef>
              <a:spcAft>
                <a:spcPct val="0"/>
              </a:spcAft>
              <a:defRPr sz="3600" b="1">
                <a:solidFill>
                  <a:srgbClr val="FFFF00"/>
                </a:solidFill>
                <a:latin typeface="Comic Sans MS" panose="030F0702030302020204" pitchFamily="66" charset="0"/>
                <a:ea typeface="Gungsuh" pitchFamily="18" charset="-127"/>
              </a:defRPr>
            </a:lvl6pPr>
            <a:lvl7pPr marL="2971800" indent="-228600" algn="ctr" eaLnBrk="0" fontAlgn="base" hangingPunct="0">
              <a:lnSpc>
                <a:spcPct val="145000"/>
              </a:lnSpc>
              <a:spcBef>
                <a:spcPct val="0"/>
              </a:spcBef>
              <a:spcAft>
                <a:spcPct val="0"/>
              </a:spcAft>
              <a:defRPr sz="3600" b="1">
                <a:solidFill>
                  <a:srgbClr val="FFFF00"/>
                </a:solidFill>
                <a:latin typeface="Comic Sans MS" panose="030F0702030302020204" pitchFamily="66" charset="0"/>
                <a:ea typeface="Gungsuh" pitchFamily="18" charset="-127"/>
              </a:defRPr>
            </a:lvl7pPr>
            <a:lvl8pPr marL="3429000" indent="-228600" algn="ctr" eaLnBrk="0" fontAlgn="base" hangingPunct="0">
              <a:lnSpc>
                <a:spcPct val="145000"/>
              </a:lnSpc>
              <a:spcBef>
                <a:spcPct val="0"/>
              </a:spcBef>
              <a:spcAft>
                <a:spcPct val="0"/>
              </a:spcAft>
              <a:defRPr sz="3600" b="1">
                <a:solidFill>
                  <a:srgbClr val="FFFF00"/>
                </a:solidFill>
                <a:latin typeface="Comic Sans MS" panose="030F0702030302020204" pitchFamily="66" charset="0"/>
                <a:ea typeface="Gungsuh" pitchFamily="18" charset="-127"/>
              </a:defRPr>
            </a:lvl8pPr>
            <a:lvl9pPr marL="3886200" indent="-228600" algn="ctr" eaLnBrk="0" fontAlgn="base" hangingPunct="0">
              <a:lnSpc>
                <a:spcPct val="145000"/>
              </a:lnSpc>
              <a:spcBef>
                <a:spcPct val="0"/>
              </a:spcBef>
              <a:spcAft>
                <a:spcPct val="0"/>
              </a:spcAft>
              <a:defRPr sz="3600" b="1">
                <a:solidFill>
                  <a:srgbClr val="FFFF00"/>
                </a:solidFill>
                <a:latin typeface="Comic Sans MS" panose="030F0702030302020204" pitchFamily="66" charset="0"/>
                <a:ea typeface="Gungsuh" pitchFamily="18" charset="-127"/>
              </a:defRPr>
            </a:lvl9pPr>
          </a:lstStyle>
          <a:p>
            <a:endParaRPr lang="en-US" altLang="en-US">
              <a:solidFill>
                <a:schemeClr val="tx1"/>
              </a:solidFill>
            </a:endParaRPr>
          </a:p>
        </p:txBody>
      </p:sp>
      <p:sp>
        <p:nvSpPr>
          <p:cNvPr id="500760" name="Oval 24"/>
          <p:cNvSpPr>
            <a:spLocks noChangeArrowheads="1"/>
          </p:cNvSpPr>
          <p:nvPr/>
        </p:nvSpPr>
        <p:spPr bwMode="auto">
          <a:xfrm>
            <a:off x="3348038" y="3068638"/>
            <a:ext cx="215900" cy="144462"/>
          </a:xfrm>
          <a:prstGeom prst="ellipse">
            <a:avLst/>
          </a:prstGeom>
          <a:solidFill>
            <a:schemeClr val="bg1">
              <a:lumMod val="75000"/>
            </a:schemeClr>
          </a:solidFill>
          <a:ln w="28575" algn="ctr">
            <a:solidFill>
              <a:schemeClr val="tx1"/>
            </a:solidFill>
            <a:round/>
            <a:headEnd/>
            <a:tailEnd/>
          </a:ln>
        </p:spPr>
        <p:txBody>
          <a:bodyPr wrap="none" anchor="ctr"/>
          <a:lstStyle>
            <a:lvl1pPr>
              <a:defRPr sz="3600" b="1">
                <a:solidFill>
                  <a:srgbClr val="FFFF00"/>
                </a:solidFill>
                <a:latin typeface="Comic Sans MS" panose="030F0702030302020204" pitchFamily="66" charset="0"/>
                <a:ea typeface="Gungsuh" pitchFamily="18" charset="-127"/>
              </a:defRPr>
            </a:lvl1pPr>
            <a:lvl2pPr marL="742950" indent="-285750">
              <a:defRPr sz="3600" b="1">
                <a:solidFill>
                  <a:srgbClr val="FFFF00"/>
                </a:solidFill>
                <a:latin typeface="Comic Sans MS" panose="030F0702030302020204" pitchFamily="66" charset="0"/>
                <a:ea typeface="Gungsuh" pitchFamily="18" charset="-127"/>
              </a:defRPr>
            </a:lvl2pPr>
            <a:lvl3pPr marL="1143000" indent="-228600">
              <a:defRPr sz="3600" b="1">
                <a:solidFill>
                  <a:srgbClr val="FFFF00"/>
                </a:solidFill>
                <a:latin typeface="Comic Sans MS" panose="030F0702030302020204" pitchFamily="66" charset="0"/>
                <a:ea typeface="Gungsuh" pitchFamily="18" charset="-127"/>
              </a:defRPr>
            </a:lvl3pPr>
            <a:lvl4pPr marL="1600200" indent="-228600">
              <a:defRPr sz="3600" b="1">
                <a:solidFill>
                  <a:srgbClr val="FFFF00"/>
                </a:solidFill>
                <a:latin typeface="Comic Sans MS" panose="030F0702030302020204" pitchFamily="66" charset="0"/>
                <a:ea typeface="Gungsuh" pitchFamily="18" charset="-127"/>
              </a:defRPr>
            </a:lvl4pPr>
            <a:lvl5pPr marL="2057400" indent="-228600">
              <a:defRPr sz="3600" b="1">
                <a:solidFill>
                  <a:srgbClr val="FFFF00"/>
                </a:solidFill>
                <a:latin typeface="Comic Sans MS" panose="030F0702030302020204" pitchFamily="66" charset="0"/>
                <a:ea typeface="Gungsuh" pitchFamily="18" charset="-127"/>
              </a:defRPr>
            </a:lvl5pPr>
            <a:lvl6pPr marL="2514600" indent="-228600" algn="ctr" eaLnBrk="0" fontAlgn="base" hangingPunct="0">
              <a:lnSpc>
                <a:spcPct val="145000"/>
              </a:lnSpc>
              <a:spcBef>
                <a:spcPct val="0"/>
              </a:spcBef>
              <a:spcAft>
                <a:spcPct val="0"/>
              </a:spcAft>
              <a:defRPr sz="3600" b="1">
                <a:solidFill>
                  <a:srgbClr val="FFFF00"/>
                </a:solidFill>
                <a:latin typeface="Comic Sans MS" panose="030F0702030302020204" pitchFamily="66" charset="0"/>
                <a:ea typeface="Gungsuh" pitchFamily="18" charset="-127"/>
              </a:defRPr>
            </a:lvl6pPr>
            <a:lvl7pPr marL="2971800" indent="-228600" algn="ctr" eaLnBrk="0" fontAlgn="base" hangingPunct="0">
              <a:lnSpc>
                <a:spcPct val="145000"/>
              </a:lnSpc>
              <a:spcBef>
                <a:spcPct val="0"/>
              </a:spcBef>
              <a:spcAft>
                <a:spcPct val="0"/>
              </a:spcAft>
              <a:defRPr sz="3600" b="1">
                <a:solidFill>
                  <a:srgbClr val="FFFF00"/>
                </a:solidFill>
                <a:latin typeface="Comic Sans MS" panose="030F0702030302020204" pitchFamily="66" charset="0"/>
                <a:ea typeface="Gungsuh" pitchFamily="18" charset="-127"/>
              </a:defRPr>
            </a:lvl7pPr>
            <a:lvl8pPr marL="3429000" indent="-228600" algn="ctr" eaLnBrk="0" fontAlgn="base" hangingPunct="0">
              <a:lnSpc>
                <a:spcPct val="145000"/>
              </a:lnSpc>
              <a:spcBef>
                <a:spcPct val="0"/>
              </a:spcBef>
              <a:spcAft>
                <a:spcPct val="0"/>
              </a:spcAft>
              <a:defRPr sz="3600" b="1">
                <a:solidFill>
                  <a:srgbClr val="FFFF00"/>
                </a:solidFill>
                <a:latin typeface="Comic Sans MS" panose="030F0702030302020204" pitchFamily="66" charset="0"/>
                <a:ea typeface="Gungsuh" pitchFamily="18" charset="-127"/>
              </a:defRPr>
            </a:lvl8pPr>
            <a:lvl9pPr marL="3886200" indent="-228600" algn="ctr" eaLnBrk="0" fontAlgn="base" hangingPunct="0">
              <a:lnSpc>
                <a:spcPct val="145000"/>
              </a:lnSpc>
              <a:spcBef>
                <a:spcPct val="0"/>
              </a:spcBef>
              <a:spcAft>
                <a:spcPct val="0"/>
              </a:spcAft>
              <a:defRPr sz="3600" b="1">
                <a:solidFill>
                  <a:srgbClr val="FFFF00"/>
                </a:solidFill>
                <a:latin typeface="Comic Sans MS" panose="030F0702030302020204" pitchFamily="66" charset="0"/>
                <a:ea typeface="Gungsuh" pitchFamily="18" charset="-127"/>
              </a:defRPr>
            </a:lvl9pPr>
          </a:lstStyle>
          <a:p>
            <a:endParaRPr lang="en-US" altLang="en-US">
              <a:solidFill>
                <a:schemeClr val="tx1"/>
              </a:solidFill>
            </a:endParaRPr>
          </a:p>
        </p:txBody>
      </p:sp>
      <p:sp>
        <p:nvSpPr>
          <p:cNvPr id="500761" name="Line 25"/>
          <p:cNvSpPr>
            <a:spLocks noChangeShapeType="1"/>
          </p:cNvSpPr>
          <p:nvPr/>
        </p:nvSpPr>
        <p:spPr bwMode="auto">
          <a:xfrm flipV="1">
            <a:off x="2268538" y="3141663"/>
            <a:ext cx="1008062" cy="287337"/>
          </a:xfrm>
          <a:prstGeom prst="line">
            <a:avLst/>
          </a:prstGeom>
          <a:noFill/>
          <a:ln w="5715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solidFill>
                <a:schemeClr val="tx1"/>
              </a:solidFill>
            </a:endParaRPr>
          </a:p>
        </p:txBody>
      </p:sp>
      <p:sp>
        <p:nvSpPr>
          <p:cNvPr id="500762" name="Line 26"/>
          <p:cNvSpPr>
            <a:spLocks noChangeShapeType="1"/>
          </p:cNvSpPr>
          <p:nvPr/>
        </p:nvSpPr>
        <p:spPr bwMode="auto">
          <a:xfrm flipH="1" flipV="1">
            <a:off x="5076825" y="3429000"/>
            <a:ext cx="863600" cy="1008063"/>
          </a:xfrm>
          <a:prstGeom prst="line">
            <a:avLst/>
          </a:prstGeom>
          <a:noFill/>
          <a:ln w="5715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solidFill>
                <a:schemeClr val="tx1"/>
              </a:solidFill>
            </a:endParaRPr>
          </a:p>
        </p:txBody>
      </p:sp>
    </p:spTree>
  </p:cSld>
  <p:clrMapOvr>
    <a:masterClrMapping/>
  </p:clrMapOvr>
  <p:transition>
    <p:split orient="vert" dir="in"/>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withEffect">
                                  <p:stCondLst>
                                    <p:cond delay="0"/>
                                  </p:stCondLst>
                                  <p:childTnLst>
                                    <p:set>
                                      <p:cBhvr>
                                        <p:cTn id="6" dur="1" fill="hold">
                                          <p:stCondLst>
                                            <p:cond delay="0"/>
                                          </p:stCondLst>
                                        </p:cTn>
                                        <p:tgtEl>
                                          <p:spTgt spid="50074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00741"/>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64" presetClass="path" presetSubtype="0" accel="50000" decel="50000" fill="hold" nodeType="clickEffect">
                                  <p:stCondLst>
                                    <p:cond delay="0"/>
                                  </p:stCondLst>
                                  <p:childTnLst>
                                    <p:animMotion origin="layout" path="M 4.72222E-6 2.22222E-6 L 0.00017 -0.11204 " pathEditMode="relative" rAng="0" ptsTypes="AA">
                                      <p:cBhvr>
                                        <p:cTn id="12" dur="2000" fill="hold"/>
                                        <p:tgtEl>
                                          <p:spTgt spid="2"/>
                                        </p:tgtEl>
                                        <p:attrNameLst>
                                          <p:attrName>ppt_x</p:attrName>
                                          <p:attrName>ppt_y</p:attrName>
                                        </p:attrNameLst>
                                      </p:cBhvr>
                                      <p:rCtr x="0" y="-5600"/>
                                    </p:animMotion>
                                  </p:childTnLst>
                                </p:cTn>
                              </p:par>
                            </p:childTnLst>
                          </p:cTn>
                        </p:par>
                        <p:par>
                          <p:cTn id="13" fill="hold" nodeType="afterGroup">
                            <p:stCondLst>
                              <p:cond delay="2000"/>
                            </p:stCondLst>
                            <p:childTnLst>
                              <p:par>
                                <p:cTn id="14" presetID="1" presetClass="entr" presetSubtype="0" fill="hold" grpId="1" nodeType="afterEffect">
                                  <p:stCondLst>
                                    <p:cond delay="0"/>
                                  </p:stCondLst>
                                  <p:childTnLst>
                                    <p:set>
                                      <p:cBhvr>
                                        <p:cTn id="15" dur="1" fill="hold">
                                          <p:stCondLst>
                                            <p:cond delay="0"/>
                                          </p:stCondLst>
                                        </p:cTn>
                                        <p:tgtEl>
                                          <p:spTgt spid="500744"/>
                                        </p:tgtEl>
                                        <p:attrNameLst>
                                          <p:attrName>style.visibility</p:attrName>
                                        </p:attrNameLst>
                                      </p:cBhvr>
                                      <p:to>
                                        <p:strVal val="visible"/>
                                      </p:to>
                                    </p:set>
                                  </p:childTnLst>
                                </p:cTn>
                              </p:par>
                              <p:par>
                                <p:cTn id="16" presetID="1" presetClass="entr" presetSubtype="0" fill="hold" grpId="0" nodeType="withEffect">
                                  <p:stCondLst>
                                    <p:cond delay="0"/>
                                  </p:stCondLst>
                                  <p:childTnLst>
                                    <p:set>
                                      <p:cBhvr>
                                        <p:cTn id="17" dur="1" fill="hold">
                                          <p:stCondLst>
                                            <p:cond delay="0"/>
                                          </p:stCondLst>
                                        </p:cTn>
                                        <p:tgtEl>
                                          <p:spTgt spid="500760"/>
                                        </p:tgtEl>
                                        <p:attrNameLst>
                                          <p:attrName>style.visibility</p:attrName>
                                        </p:attrNameLst>
                                      </p:cBhvr>
                                      <p:to>
                                        <p:strVal val="visible"/>
                                      </p:to>
                                    </p:set>
                                  </p:childTnLst>
                                </p:cTn>
                              </p:par>
                              <p:par>
                                <p:cTn id="18" presetID="1" presetClass="entr" presetSubtype="0" fill="hold" grpId="0" nodeType="withEffect">
                                  <p:stCondLst>
                                    <p:cond delay="0"/>
                                  </p:stCondLst>
                                  <p:childTnLst>
                                    <p:set>
                                      <p:cBhvr>
                                        <p:cTn id="19" dur="1" fill="hold">
                                          <p:stCondLst>
                                            <p:cond delay="0"/>
                                          </p:stCondLst>
                                        </p:cTn>
                                        <p:tgtEl>
                                          <p:spTgt spid="500759"/>
                                        </p:tgtEl>
                                        <p:attrNameLst>
                                          <p:attrName>style.visibility</p:attrName>
                                        </p:attrNameLst>
                                      </p:cBhvr>
                                      <p:to>
                                        <p:strVal val="visible"/>
                                      </p:to>
                                    </p:set>
                                  </p:childTnLst>
                                </p:cTn>
                              </p:par>
                            </p:childTnLst>
                          </p:cTn>
                        </p:par>
                      </p:childTnLst>
                    </p:cTn>
                  </p:par>
                  <p:par>
                    <p:cTn id="20" fill="hold" nodeType="clickPar">
                      <p:stCondLst>
                        <p:cond delay="indefinite"/>
                      </p:stCondLst>
                      <p:childTnLst>
                        <p:par>
                          <p:cTn id="21" fill="hold" nodeType="withGroup">
                            <p:stCondLst>
                              <p:cond delay="0"/>
                            </p:stCondLst>
                            <p:childTnLst>
                              <p:par>
                                <p:cTn id="22" presetID="1" presetClass="entr" presetSubtype="0" fill="hold" grpId="0" nodeType="clickEffect">
                                  <p:stCondLst>
                                    <p:cond delay="0"/>
                                  </p:stCondLst>
                                  <p:childTnLst>
                                    <p:set>
                                      <p:cBhvr>
                                        <p:cTn id="23" dur="1" fill="hold">
                                          <p:stCondLst>
                                            <p:cond delay="0"/>
                                          </p:stCondLst>
                                        </p:cTn>
                                        <p:tgtEl>
                                          <p:spTgt spid="500746"/>
                                        </p:tgtEl>
                                        <p:attrNameLst>
                                          <p:attrName>style.visibility</p:attrName>
                                        </p:attrNameLst>
                                      </p:cBhvr>
                                      <p:to>
                                        <p:strVal val="visible"/>
                                      </p:to>
                                    </p:set>
                                  </p:childTnLst>
                                </p:cTn>
                              </p:par>
                              <p:par>
                                <p:cTn id="24" presetID="1" presetClass="entr" presetSubtype="0" fill="hold" grpId="0" nodeType="withEffect">
                                  <p:stCondLst>
                                    <p:cond delay="0"/>
                                  </p:stCondLst>
                                  <p:childTnLst>
                                    <p:set>
                                      <p:cBhvr>
                                        <p:cTn id="25" dur="1" fill="hold">
                                          <p:stCondLst>
                                            <p:cond delay="0"/>
                                          </p:stCondLst>
                                        </p:cTn>
                                        <p:tgtEl>
                                          <p:spTgt spid="500749"/>
                                        </p:tgtEl>
                                        <p:attrNameLst>
                                          <p:attrName>style.visibility</p:attrName>
                                        </p:attrNameLst>
                                      </p:cBhvr>
                                      <p:to>
                                        <p:strVal val="visible"/>
                                      </p:to>
                                    </p:set>
                                  </p:childTnLst>
                                </p:cTn>
                              </p:par>
                              <p:par>
                                <p:cTn id="26" presetID="1" presetClass="entr" presetSubtype="0" fill="hold" grpId="0" nodeType="withEffect">
                                  <p:stCondLst>
                                    <p:cond delay="0"/>
                                  </p:stCondLst>
                                  <p:childTnLst>
                                    <p:set>
                                      <p:cBhvr>
                                        <p:cTn id="27" dur="1" fill="hold">
                                          <p:stCondLst>
                                            <p:cond delay="0"/>
                                          </p:stCondLst>
                                        </p:cTn>
                                        <p:tgtEl>
                                          <p:spTgt spid="500761"/>
                                        </p:tgtEl>
                                        <p:attrNameLst>
                                          <p:attrName>style.visibility</p:attrName>
                                        </p:attrNameLst>
                                      </p:cBhvr>
                                      <p:to>
                                        <p:strVal val="visible"/>
                                      </p:to>
                                    </p:set>
                                  </p:childTnLst>
                                </p:cTn>
                              </p:par>
                            </p:childTnLst>
                          </p:cTn>
                        </p:par>
                      </p:childTnLst>
                    </p:cTn>
                  </p:par>
                  <p:par>
                    <p:cTn id="28" fill="hold" nodeType="clickPar">
                      <p:stCondLst>
                        <p:cond delay="indefinite"/>
                      </p:stCondLst>
                      <p:childTnLst>
                        <p:par>
                          <p:cTn id="29" fill="hold" nodeType="withGroup">
                            <p:stCondLst>
                              <p:cond delay="0"/>
                            </p:stCondLst>
                            <p:childTnLst>
                              <p:par>
                                <p:cTn id="30" presetID="1" presetClass="entr" presetSubtype="0" fill="hold" grpId="0" nodeType="clickEffect">
                                  <p:stCondLst>
                                    <p:cond delay="0"/>
                                  </p:stCondLst>
                                  <p:childTnLst>
                                    <p:set>
                                      <p:cBhvr>
                                        <p:cTn id="31" dur="1" fill="hold">
                                          <p:stCondLst>
                                            <p:cond delay="0"/>
                                          </p:stCondLst>
                                        </p:cTn>
                                        <p:tgtEl>
                                          <p:spTgt spid="500756"/>
                                        </p:tgtEl>
                                        <p:attrNameLst>
                                          <p:attrName>style.visibility</p:attrName>
                                        </p:attrNameLst>
                                      </p:cBhvr>
                                      <p:to>
                                        <p:strVal val="visible"/>
                                      </p:to>
                                    </p:set>
                                  </p:childTnLst>
                                </p:cTn>
                              </p:par>
                              <p:par>
                                <p:cTn id="32" presetID="1" presetClass="entr" presetSubtype="0" fill="hold" grpId="0" nodeType="withEffect">
                                  <p:stCondLst>
                                    <p:cond delay="0"/>
                                  </p:stCondLst>
                                  <p:childTnLst>
                                    <p:set>
                                      <p:cBhvr>
                                        <p:cTn id="33" dur="1" fill="hold">
                                          <p:stCondLst>
                                            <p:cond delay="0"/>
                                          </p:stCondLst>
                                        </p:cTn>
                                        <p:tgtEl>
                                          <p:spTgt spid="500750"/>
                                        </p:tgtEl>
                                        <p:attrNameLst>
                                          <p:attrName>style.visibility</p:attrName>
                                        </p:attrNameLst>
                                      </p:cBhvr>
                                      <p:to>
                                        <p:strVal val="visible"/>
                                      </p:to>
                                    </p:set>
                                  </p:childTnLst>
                                </p:cTn>
                              </p:par>
                              <p:par>
                                <p:cTn id="34" presetID="1" presetClass="entr" presetSubtype="0" fill="hold" grpId="0" nodeType="withEffect">
                                  <p:stCondLst>
                                    <p:cond delay="0"/>
                                  </p:stCondLst>
                                  <p:childTnLst>
                                    <p:set>
                                      <p:cBhvr>
                                        <p:cTn id="35" dur="1" fill="hold">
                                          <p:stCondLst>
                                            <p:cond delay="0"/>
                                          </p:stCondLst>
                                        </p:cTn>
                                        <p:tgtEl>
                                          <p:spTgt spid="500762"/>
                                        </p:tgtEl>
                                        <p:attrNameLst>
                                          <p:attrName>style.visibility</p:attrName>
                                        </p:attrNameLst>
                                      </p:cBhvr>
                                      <p:to>
                                        <p:strVal val="visible"/>
                                      </p:to>
                                    </p:set>
                                  </p:childTnLst>
                                </p:cTn>
                              </p:par>
                            </p:childTnLst>
                          </p:cTn>
                        </p:par>
                      </p:childTnLst>
                    </p:cTn>
                  </p:par>
                  <p:par>
                    <p:cTn id="36" fill="hold" nodeType="clickPar">
                      <p:stCondLst>
                        <p:cond delay="indefinite"/>
                      </p:stCondLst>
                      <p:childTnLst>
                        <p:par>
                          <p:cTn id="37" fill="hold" nodeType="withGroup">
                            <p:stCondLst>
                              <p:cond delay="0"/>
                            </p:stCondLst>
                            <p:childTnLst>
                              <p:par>
                                <p:cTn id="38" presetID="64" presetClass="path" presetSubtype="0" accel="50000" decel="50000" fill="hold" nodeType="clickEffect">
                                  <p:stCondLst>
                                    <p:cond delay="0"/>
                                  </p:stCondLst>
                                  <p:childTnLst>
                                    <p:animMotion origin="layout" path="M 0.00017 -0.11204 L 0.00017 -0.1331 " pathEditMode="relative" rAng="0" ptsTypes="AA">
                                      <p:cBhvr>
                                        <p:cTn id="39" dur="2000" fill="hold"/>
                                        <p:tgtEl>
                                          <p:spTgt spid="2"/>
                                        </p:tgtEl>
                                        <p:attrNameLst>
                                          <p:attrName>ppt_x</p:attrName>
                                          <p:attrName>ppt_y</p:attrName>
                                        </p:attrNameLst>
                                      </p:cBhvr>
                                      <p:rCtr x="0" y="-1100"/>
                                    </p:animMotion>
                                  </p:childTnLst>
                                </p:cTn>
                              </p:par>
                              <p:par>
                                <p:cTn id="40" presetID="64" presetClass="path" presetSubtype="0" accel="50000" decel="50000" fill="hold" grpId="1" nodeType="withEffect">
                                  <p:stCondLst>
                                    <p:cond delay="0"/>
                                  </p:stCondLst>
                                  <p:childTnLst>
                                    <p:animMotion origin="layout" path="M -3.61111E-6 3.33333E-6 L -3.61111E-6 -0.02709 " pathEditMode="relative" rAng="0" ptsTypes="AA">
                                      <p:cBhvr>
                                        <p:cTn id="41" dur="2000" fill="hold"/>
                                        <p:tgtEl>
                                          <p:spTgt spid="500756"/>
                                        </p:tgtEl>
                                        <p:attrNameLst>
                                          <p:attrName>ppt_x</p:attrName>
                                          <p:attrName>ppt_y</p:attrName>
                                        </p:attrNameLst>
                                      </p:cBhvr>
                                      <p:rCtr x="0" y="-1400"/>
                                    </p:animMotion>
                                  </p:childTnLst>
                                </p:cTn>
                              </p:par>
                              <p:par>
                                <p:cTn id="42" presetID="1" presetClass="exit" presetSubtype="0" fill="hold" grpId="0" nodeType="withEffect">
                                  <p:stCondLst>
                                    <p:cond delay="0"/>
                                  </p:stCondLst>
                                  <p:childTnLst>
                                    <p:set>
                                      <p:cBhvr>
                                        <p:cTn id="43" dur="1" fill="hold">
                                          <p:stCondLst>
                                            <p:cond delay="0"/>
                                          </p:stCondLst>
                                        </p:cTn>
                                        <p:tgtEl>
                                          <p:spTgt spid="500744"/>
                                        </p:tgtEl>
                                        <p:attrNameLst>
                                          <p:attrName>style.visibility</p:attrName>
                                        </p:attrNameLst>
                                      </p:cBhvr>
                                      <p:to>
                                        <p:strVal val="hidden"/>
                                      </p:to>
                                    </p:set>
                                  </p:childTnLst>
                                </p:cTn>
                              </p:par>
                              <p:par>
                                <p:cTn id="44" presetID="1" presetClass="exit" presetSubtype="0" fill="hold" grpId="1" nodeType="withEffect">
                                  <p:stCondLst>
                                    <p:cond delay="0"/>
                                  </p:stCondLst>
                                  <p:childTnLst>
                                    <p:set>
                                      <p:cBhvr>
                                        <p:cTn id="45" dur="1" fill="hold">
                                          <p:stCondLst>
                                            <p:cond delay="0"/>
                                          </p:stCondLst>
                                        </p:cTn>
                                        <p:tgtEl>
                                          <p:spTgt spid="500759"/>
                                        </p:tgtEl>
                                        <p:attrNameLst>
                                          <p:attrName>style.visibility</p:attrName>
                                        </p:attrNameLst>
                                      </p:cBhvr>
                                      <p:to>
                                        <p:strVal val="hidden"/>
                                      </p:to>
                                    </p:set>
                                  </p:childTnLst>
                                </p:cTn>
                              </p:par>
                              <p:par>
                                <p:cTn id="46" presetID="1" presetClass="exit" presetSubtype="0" fill="hold" grpId="1" nodeType="withEffect">
                                  <p:stCondLst>
                                    <p:cond delay="0"/>
                                  </p:stCondLst>
                                  <p:childTnLst>
                                    <p:set>
                                      <p:cBhvr>
                                        <p:cTn id="47" dur="1" fill="hold">
                                          <p:stCondLst>
                                            <p:cond delay="0"/>
                                          </p:stCondLst>
                                        </p:cTn>
                                        <p:tgtEl>
                                          <p:spTgt spid="500760"/>
                                        </p:tgtEl>
                                        <p:attrNameLst>
                                          <p:attrName>style.visibility</p:attrName>
                                        </p:attrNameLst>
                                      </p:cBhvr>
                                      <p:to>
                                        <p:strVal val="hidden"/>
                                      </p:to>
                                    </p:set>
                                  </p:childTnLst>
                                </p:cTn>
                              </p:par>
                              <p:par>
                                <p:cTn id="48" presetID="1" presetClass="exit" presetSubtype="0" fill="hold" grpId="1" nodeType="withEffect">
                                  <p:stCondLst>
                                    <p:cond delay="0"/>
                                  </p:stCondLst>
                                  <p:childTnLst>
                                    <p:set>
                                      <p:cBhvr>
                                        <p:cTn id="49" dur="1" fill="hold">
                                          <p:stCondLst>
                                            <p:cond delay="0"/>
                                          </p:stCondLst>
                                        </p:cTn>
                                        <p:tgtEl>
                                          <p:spTgt spid="500761"/>
                                        </p:tgtEl>
                                        <p:attrNameLst>
                                          <p:attrName>style.visibility</p:attrName>
                                        </p:attrNameLst>
                                      </p:cBhvr>
                                      <p:to>
                                        <p:strVal val="hidden"/>
                                      </p:to>
                                    </p:set>
                                  </p:childTnLst>
                                </p:cTn>
                              </p:par>
                              <p:par>
                                <p:cTn id="50" presetID="1" presetClass="exit" presetSubtype="0" fill="hold" grpId="1" nodeType="withEffect">
                                  <p:stCondLst>
                                    <p:cond delay="0"/>
                                  </p:stCondLst>
                                  <p:childTnLst>
                                    <p:set>
                                      <p:cBhvr>
                                        <p:cTn id="51" dur="1" fill="hold">
                                          <p:stCondLst>
                                            <p:cond delay="0"/>
                                          </p:stCondLst>
                                        </p:cTn>
                                        <p:tgtEl>
                                          <p:spTgt spid="500762"/>
                                        </p:tgtEl>
                                        <p:attrNameLst>
                                          <p:attrName>style.visibility</p:attrName>
                                        </p:attrNameLst>
                                      </p:cBhvr>
                                      <p:to>
                                        <p:strVal val="hidden"/>
                                      </p:to>
                                    </p:set>
                                  </p:childTnLst>
                                </p:cTn>
                              </p:par>
                            </p:childTnLst>
                          </p:cTn>
                        </p:par>
                        <p:par>
                          <p:cTn id="52" fill="hold" nodeType="afterGroup">
                            <p:stCondLst>
                              <p:cond delay="2000"/>
                            </p:stCondLst>
                            <p:childTnLst>
                              <p:par>
                                <p:cTn id="53" presetID="1" presetClass="entr" presetSubtype="0" fill="hold" grpId="0" nodeType="afterEffect">
                                  <p:stCondLst>
                                    <p:cond delay="0"/>
                                  </p:stCondLst>
                                  <p:childTnLst>
                                    <p:set>
                                      <p:cBhvr>
                                        <p:cTn id="54" dur="1" fill="hold">
                                          <p:stCondLst>
                                            <p:cond delay="0"/>
                                          </p:stCondLst>
                                        </p:cTn>
                                        <p:tgtEl>
                                          <p:spTgt spid="500758"/>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500757"/>
                                        </p:tgtEl>
                                        <p:attrNameLst>
                                          <p:attrName>style.visibility</p:attrName>
                                        </p:attrNameLst>
                                      </p:cBhvr>
                                      <p:to>
                                        <p:strVal val="visible"/>
                                      </p:to>
                                    </p:set>
                                  </p:childTnLst>
                                </p:cTn>
                              </p:par>
                            </p:childTnLst>
                          </p:cTn>
                        </p:par>
                      </p:childTnLst>
                    </p:cTn>
                  </p:par>
                  <p:par>
                    <p:cTn id="57" fill="hold" nodeType="clickPar">
                      <p:stCondLst>
                        <p:cond delay="indefinite"/>
                      </p:stCondLst>
                      <p:childTnLst>
                        <p:par>
                          <p:cTn id="58" fill="hold" nodeType="withGroup">
                            <p:stCondLst>
                              <p:cond delay="0"/>
                            </p:stCondLst>
                            <p:childTnLst>
                              <p:par>
                                <p:cTn id="59" presetID="1" presetClass="entr" presetSubtype="0" fill="hold" grpId="0" nodeType="clickEffect">
                                  <p:stCondLst>
                                    <p:cond delay="0"/>
                                  </p:stCondLst>
                                  <p:childTnLst>
                                    <p:set>
                                      <p:cBhvr>
                                        <p:cTn id="60" dur="1" fill="hold">
                                          <p:stCondLst>
                                            <p:cond delay="0"/>
                                          </p:stCondLst>
                                        </p:cTn>
                                        <p:tgtEl>
                                          <p:spTgt spid="500751"/>
                                        </p:tgtEl>
                                        <p:attrNameLst>
                                          <p:attrName>style.visibility</p:attrName>
                                        </p:attrNameLst>
                                      </p:cBhvr>
                                      <p:to>
                                        <p:strVal val="visible"/>
                                      </p:to>
                                    </p:set>
                                  </p:childTnLst>
                                </p:cTn>
                              </p:par>
                              <p:par>
                                <p:cTn id="61" presetID="1" presetClass="exit" presetSubtype="0" fill="hold" grpId="1" nodeType="withEffect">
                                  <p:stCondLst>
                                    <p:cond delay="0"/>
                                  </p:stCondLst>
                                  <p:childTnLst>
                                    <p:set>
                                      <p:cBhvr>
                                        <p:cTn id="62" dur="1" fill="hold">
                                          <p:stCondLst>
                                            <p:cond delay="0"/>
                                          </p:stCondLst>
                                        </p:cTn>
                                        <p:tgtEl>
                                          <p:spTgt spid="500749"/>
                                        </p:tgtEl>
                                        <p:attrNameLst>
                                          <p:attrName>style.visibility</p:attrName>
                                        </p:attrNameLst>
                                      </p:cBhvr>
                                      <p:to>
                                        <p:strVal val="hidden"/>
                                      </p:to>
                                    </p:set>
                                  </p:childTnLst>
                                </p:cTn>
                              </p:par>
                              <p:par>
                                <p:cTn id="63" presetID="1" presetClass="exit" presetSubtype="0" fill="hold" grpId="1" nodeType="withEffect">
                                  <p:stCondLst>
                                    <p:cond delay="0"/>
                                  </p:stCondLst>
                                  <p:childTnLst>
                                    <p:set>
                                      <p:cBhvr>
                                        <p:cTn id="64" dur="1" fill="hold">
                                          <p:stCondLst>
                                            <p:cond delay="0"/>
                                          </p:stCondLst>
                                        </p:cTn>
                                        <p:tgtEl>
                                          <p:spTgt spid="50075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0741" grpId="0" animBg="1"/>
      <p:bldP spid="500744" grpId="0" animBg="1"/>
      <p:bldP spid="500744" grpId="1" animBg="1"/>
      <p:bldP spid="500745" grpId="0" animBg="1"/>
      <p:bldP spid="500746" grpId="0" animBg="1"/>
      <p:bldP spid="500749" grpId="0" animBg="1"/>
      <p:bldP spid="500749" grpId="1" animBg="1"/>
      <p:bldP spid="500750" grpId="0" animBg="1"/>
      <p:bldP spid="500750" grpId="1" animBg="1"/>
      <p:bldP spid="500751" grpId="0" animBg="1"/>
      <p:bldP spid="500756" grpId="0" animBg="1"/>
      <p:bldP spid="500756" grpId="1" animBg="1"/>
      <p:bldP spid="500757" grpId="0" animBg="1"/>
      <p:bldP spid="500758" grpId="0" animBg="1"/>
      <p:bldP spid="500759" grpId="0" animBg="1"/>
      <p:bldP spid="500759" grpId="1" animBg="1"/>
      <p:bldP spid="500760" grpId="0" animBg="1"/>
      <p:bldP spid="500760" grpId="1" animBg="1"/>
      <p:bldP spid="500761" grpId="0" animBg="1"/>
      <p:bldP spid="500761" grpId="1" animBg="1"/>
      <p:bldP spid="500762" grpId="0" animBg="1"/>
      <p:bldP spid="500762" grpId="1"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62" name="Freeform 2"/>
          <p:cNvSpPr>
            <a:spLocks/>
          </p:cNvSpPr>
          <p:nvPr/>
        </p:nvSpPr>
        <p:spPr bwMode="auto">
          <a:xfrm>
            <a:off x="2679700" y="698500"/>
            <a:ext cx="2725738" cy="2628900"/>
          </a:xfrm>
          <a:custGeom>
            <a:avLst/>
            <a:gdLst/>
            <a:ahLst/>
            <a:cxnLst>
              <a:cxn ang="0">
                <a:pos x="1234" y="25"/>
              </a:cxn>
              <a:cxn ang="0">
                <a:pos x="1376" y="131"/>
              </a:cxn>
              <a:cxn ang="0">
                <a:pos x="1543" y="383"/>
              </a:cxn>
              <a:cxn ang="0">
                <a:pos x="1626" y="565"/>
              </a:cxn>
              <a:cxn ang="0">
                <a:pos x="1687" y="742"/>
              </a:cxn>
              <a:cxn ang="0">
                <a:pos x="1715" y="981"/>
              </a:cxn>
              <a:cxn ang="0">
                <a:pos x="1712" y="1156"/>
              </a:cxn>
              <a:cxn ang="0">
                <a:pos x="1681" y="1358"/>
              </a:cxn>
              <a:cxn ang="0">
                <a:pos x="1325" y="1656"/>
              </a:cxn>
              <a:cxn ang="0">
                <a:pos x="1139" y="1608"/>
              </a:cxn>
              <a:cxn ang="0">
                <a:pos x="1035" y="1521"/>
              </a:cxn>
              <a:cxn ang="0">
                <a:pos x="940" y="1447"/>
              </a:cxn>
              <a:cxn ang="0">
                <a:pos x="777" y="1447"/>
              </a:cxn>
              <a:cxn ang="0">
                <a:pos x="736" y="1447"/>
              </a:cxn>
              <a:cxn ang="0">
                <a:pos x="673" y="1444"/>
              </a:cxn>
              <a:cxn ang="0">
                <a:pos x="544" y="1444"/>
              </a:cxn>
              <a:cxn ang="0">
                <a:pos x="421" y="1492"/>
              </a:cxn>
              <a:cxn ang="0">
                <a:pos x="361" y="1567"/>
              </a:cxn>
              <a:cxn ang="0">
                <a:pos x="310" y="1600"/>
              </a:cxn>
              <a:cxn ang="0">
                <a:pos x="259" y="1615"/>
              </a:cxn>
              <a:cxn ang="0">
                <a:pos x="214" y="1609"/>
              </a:cxn>
              <a:cxn ang="0">
                <a:pos x="161" y="1566"/>
              </a:cxn>
              <a:cxn ang="0">
                <a:pos x="118" y="1469"/>
              </a:cxn>
              <a:cxn ang="0">
                <a:pos x="97" y="1419"/>
              </a:cxn>
              <a:cxn ang="0">
                <a:pos x="76" y="1369"/>
              </a:cxn>
              <a:cxn ang="0">
                <a:pos x="56" y="1319"/>
              </a:cxn>
              <a:cxn ang="0">
                <a:pos x="28" y="1223"/>
              </a:cxn>
              <a:cxn ang="0">
                <a:pos x="7" y="1078"/>
              </a:cxn>
              <a:cxn ang="0">
                <a:pos x="1" y="952"/>
              </a:cxn>
              <a:cxn ang="0">
                <a:pos x="13" y="769"/>
              </a:cxn>
              <a:cxn ang="0">
                <a:pos x="55" y="485"/>
              </a:cxn>
              <a:cxn ang="0">
                <a:pos x="107" y="346"/>
              </a:cxn>
              <a:cxn ang="0">
                <a:pos x="276" y="0"/>
              </a:cxn>
            </a:cxnLst>
            <a:rect l="0" t="0" r="r" b="b"/>
            <a:pathLst>
              <a:path w="1717" h="1656">
                <a:moveTo>
                  <a:pt x="1234" y="25"/>
                </a:moveTo>
                <a:cubicBezTo>
                  <a:pt x="1288" y="53"/>
                  <a:pt x="1322" y="103"/>
                  <a:pt x="1376" y="131"/>
                </a:cubicBezTo>
                <a:cubicBezTo>
                  <a:pt x="1417" y="228"/>
                  <a:pt x="1497" y="293"/>
                  <a:pt x="1543" y="383"/>
                </a:cubicBezTo>
                <a:cubicBezTo>
                  <a:pt x="1573" y="443"/>
                  <a:pt x="1592" y="507"/>
                  <a:pt x="1626" y="565"/>
                </a:cubicBezTo>
                <a:cubicBezTo>
                  <a:pt x="1637" y="631"/>
                  <a:pt x="1670" y="678"/>
                  <a:pt x="1687" y="742"/>
                </a:cubicBezTo>
                <a:cubicBezTo>
                  <a:pt x="1705" y="817"/>
                  <a:pt x="1710" y="902"/>
                  <a:pt x="1715" y="981"/>
                </a:cubicBezTo>
                <a:cubicBezTo>
                  <a:pt x="1714" y="1038"/>
                  <a:pt x="1717" y="1099"/>
                  <a:pt x="1712" y="1156"/>
                </a:cubicBezTo>
                <a:cubicBezTo>
                  <a:pt x="1706" y="1222"/>
                  <a:pt x="1695" y="1292"/>
                  <a:pt x="1681" y="1358"/>
                </a:cubicBezTo>
                <a:cubicBezTo>
                  <a:pt x="1635" y="1572"/>
                  <a:pt x="1477" y="1625"/>
                  <a:pt x="1325" y="1656"/>
                </a:cubicBezTo>
                <a:cubicBezTo>
                  <a:pt x="1319" y="1655"/>
                  <a:pt x="1180" y="1642"/>
                  <a:pt x="1139" y="1608"/>
                </a:cubicBezTo>
                <a:cubicBezTo>
                  <a:pt x="1014" y="1506"/>
                  <a:pt x="1118" y="1565"/>
                  <a:pt x="1035" y="1521"/>
                </a:cubicBezTo>
                <a:cubicBezTo>
                  <a:pt x="1013" y="1485"/>
                  <a:pt x="940" y="1447"/>
                  <a:pt x="940" y="1447"/>
                </a:cubicBezTo>
                <a:cubicBezTo>
                  <a:pt x="886" y="1447"/>
                  <a:pt x="832" y="1439"/>
                  <a:pt x="777" y="1447"/>
                </a:cubicBezTo>
                <a:cubicBezTo>
                  <a:pt x="760" y="1449"/>
                  <a:pt x="751" y="1440"/>
                  <a:pt x="736" y="1447"/>
                </a:cubicBezTo>
                <a:cubicBezTo>
                  <a:pt x="717" y="1451"/>
                  <a:pt x="705" y="1444"/>
                  <a:pt x="673" y="1444"/>
                </a:cubicBezTo>
                <a:cubicBezTo>
                  <a:pt x="641" y="1444"/>
                  <a:pt x="586" y="1436"/>
                  <a:pt x="544" y="1444"/>
                </a:cubicBezTo>
                <a:cubicBezTo>
                  <a:pt x="503" y="1464"/>
                  <a:pt x="457" y="1459"/>
                  <a:pt x="421" y="1492"/>
                </a:cubicBezTo>
                <a:cubicBezTo>
                  <a:pt x="390" y="1512"/>
                  <a:pt x="380" y="1549"/>
                  <a:pt x="361" y="1567"/>
                </a:cubicBezTo>
                <a:cubicBezTo>
                  <a:pt x="342" y="1585"/>
                  <a:pt x="327" y="1592"/>
                  <a:pt x="310" y="1600"/>
                </a:cubicBezTo>
                <a:cubicBezTo>
                  <a:pt x="293" y="1608"/>
                  <a:pt x="275" y="1614"/>
                  <a:pt x="259" y="1615"/>
                </a:cubicBezTo>
                <a:cubicBezTo>
                  <a:pt x="243" y="1616"/>
                  <a:pt x="230" y="1617"/>
                  <a:pt x="214" y="1609"/>
                </a:cubicBezTo>
                <a:cubicBezTo>
                  <a:pt x="198" y="1601"/>
                  <a:pt x="177" y="1589"/>
                  <a:pt x="161" y="1566"/>
                </a:cubicBezTo>
                <a:cubicBezTo>
                  <a:pt x="147" y="1533"/>
                  <a:pt x="131" y="1501"/>
                  <a:pt x="118" y="1469"/>
                </a:cubicBezTo>
                <a:cubicBezTo>
                  <a:pt x="111" y="1452"/>
                  <a:pt x="97" y="1419"/>
                  <a:pt x="97" y="1419"/>
                </a:cubicBezTo>
                <a:cubicBezTo>
                  <a:pt x="91" y="1402"/>
                  <a:pt x="83" y="1386"/>
                  <a:pt x="76" y="1369"/>
                </a:cubicBezTo>
                <a:cubicBezTo>
                  <a:pt x="69" y="1352"/>
                  <a:pt x="64" y="1343"/>
                  <a:pt x="56" y="1319"/>
                </a:cubicBezTo>
                <a:cubicBezTo>
                  <a:pt x="45" y="1290"/>
                  <a:pt x="39" y="1252"/>
                  <a:pt x="28" y="1223"/>
                </a:cubicBezTo>
                <a:cubicBezTo>
                  <a:pt x="21" y="1182"/>
                  <a:pt x="11" y="1123"/>
                  <a:pt x="7" y="1078"/>
                </a:cubicBezTo>
                <a:cubicBezTo>
                  <a:pt x="3" y="1033"/>
                  <a:pt x="0" y="1003"/>
                  <a:pt x="1" y="952"/>
                </a:cubicBezTo>
                <a:cubicBezTo>
                  <a:pt x="0" y="877"/>
                  <a:pt x="4" y="847"/>
                  <a:pt x="13" y="769"/>
                </a:cubicBezTo>
                <a:cubicBezTo>
                  <a:pt x="22" y="691"/>
                  <a:pt x="39" y="555"/>
                  <a:pt x="55" y="485"/>
                </a:cubicBezTo>
                <a:cubicBezTo>
                  <a:pt x="62" y="435"/>
                  <a:pt x="90" y="392"/>
                  <a:pt x="107" y="346"/>
                </a:cubicBezTo>
                <a:cubicBezTo>
                  <a:pt x="149" y="227"/>
                  <a:pt x="195" y="84"/>
                  <a:pt x="276" y="0"/>
                </a:cubicBezTo>
              </a:path>
            </a:pathLst>
          </a:custGeom>
          <a:solidFill>
            <a:schemeClr val="bg1">
              <a:lumMod val="65000"/>
            </a:schemeClr>
          </a:solidFill>
          <a:ln w="9525">
            <a:solidFill>
              <a:schemeClr val="tx1"/>
            </a:solidFill>
            <a:round/>
            <a:headEnd/>
            <a:tailEnd/>
          </a:ln>
          <a:effectLst/>
        </p:spPr>
        <p:txBody>
          <a:bodyPr/>
          <a:lstStyle/>
          <a:p>
            <a:pPr>
              <a:defRPr/>
            </a:pPr>
            <a:endParaRPr lang="en-US">
              <a:solidFill>
                <a:schemeClr val="tx1"/>
              </a:solidFill>
            </a:endParaRPr>
          </a:p>
        </p:txBody>
      </p:sp>
      <p:sp>
        <p:nvSpPr>
          <p:cNvPr id="501763" name="Oval 3"/>
          <p:cNvSpPr>
            <a:spLocks noChangeArrowheads="1"/>
          </p:cNvSpPr>
          <p:nvPr/>
        </p:nvSpPr>
        <p:spPr bwMode="auto">
          <a:xfrm>
            <a:off x="3995738" y="2852738"/>
            <a:ext cx="215900" cy="144462"/>
          </a:xfrm>
          <a:prstGeom prst="ellipse">
            <a:avLst/>
          </a:prstGeom>
          <a:solidFill>
            <a:schemeClr val="bg1">
              <a:lumMod val="65000"/>
            </a:schemeClr>
          </a:solidFill>
          <a:ln w="9525" algn="ctr">
            <a:solidFill>
              <a:schemeClr val="tx1"/>
            </a:solidFill>
            <a:round/>
            <a:headEnd/>
            <a:tailEnd/>
          </a:ln>
        </p:spPr>
        <p:txBody>
          <a:bodyPr wrap="none" anchor="ctr"/>
          <a:lstStyle>
            <a:lvl1pPr>
              <a:defRPr sz="3600" b="1">
                <a:solidFill>
                  <a:srgbClr val="FFFF00"/>
                </a:solidFill>
                <a:latin typeface="Comic Sans MS" panose="030F0702030302020204" pitchFamily="66" charset="0"/>
                <a:ea typeface="Gungsuh" pitchFamily="18" charset="-127"/>
              </a:defRPr>
            </a:lvl1pPr>
            <a:lvl2pPr marL="742950" indent="-285750">
              <a:defRPr sz="3600" b="1">
                <a:solidFill>
                  <a:srgbClr val="FFFF00"/>
                </a:solidFill>
                <a:latin typeface="Comic Sans MS" panose="030F0702030302020204" pitchFamily="66" charset="0"/>
                <a:ea typeface="Gungsuh" pitchFamily="18" charset="-127"/>
              </a:defRPr>
            </a:lvl2pPr>
            <a:lvl3pPr marL="1143000" indent="-228600">
              <a:defRPr sz="3600" b="1">
                <a:solidFill>
                  <a:srgbClr val="FFFF00"/>
                </a:solidFill>
                <a:latin typeface="Comic Sans MS" panose="030F0702030302020204" pitchFamily="66" charset="0"/>
                <a:ea typeface="Gungsuh" pitchFamily="18" charset="-127"/>
              </a:defRPr>
            </a:lvl3pPr>
            <a:lvl4pPr marL="1600200" indent="-228600">
              <a:defRPr sz="3600" b="1">
                <a:solidFill>
                  <a:srgbClr val="FFFF00"/>
                </a:solidFill>
                <a:latin typeface="Comic Sans MS" panose="030F0702030302020204" pitchFamily="66" charset="0"/>
                <a:ea typeface="Gungsuh" pitchFamily="18" charset="-127"/>
              </a:defRPr>
            </a:lvl4pPr>
            <a:lvl5pPr marL="2057400" indent="-228600">
              <a:defRPr sz="3600" b="1">
                <a:solidFill>
                  <a:srgbClr val="FFFF00"/>
                </a:solidFill>
                <a:latin typeface="Comic Sans MS" panose="030F0702030302020204" pitchFamily="66" charset="0"/>
                <a:ea typeface="Gungsuh" pitchFamily="18" charset="-127"/>
              </a:defRPr>
            </a:lvl5pPr>
            <a:lvl6pPr marL="2514600" indent="-228600" algn="ctr" eaLnBrk="0" fontAlgn="base" hangingPunct="0">
              <a:lnSpc>
                <a:spcPct val="145000"/>
              </a:lnSpc>
              <a:spcBef>
                <a:spcPct val="0"/>
              </a:spcBef>
              <a:spcAft>
                <a:spcPct val="0"/>
              </a:spcAft>
              <a:defRPr sz="3600" b="1">
                <a:solidFill>
                  <a:srgbClr val="FFFF00"/>
                </a:solidFill>
                <a:latin typeface="Comic Sans MS" panose="030F0702030302020204" pitchFamily="66" charset="0"/>
                <a:ea typeface="Gungsuh" pitchFamily="18" charset="-127"/>
              </a:defRPr>
            </a:lvl6pPr>
            <a:lvl7pPr marL="2971800" indent="-228600" algn="ctr" eaLnBrk="0" fontAlgn="base" hangingPunct="0">
              <a:lnSpc>
                <a:spcPct val="145000"/>
              </a:lnSpc>
              <a:spcBef>
                <a:spcPct val="0"/>
              </a:spcBef>
              <a:spcAft>
                <a:spcPct val="0"/>
              </a:spcAft>
              <a:defRPr sz="3600" b="1">
                <a:solidFill>
                  <a:srgbClr val="FFFF00"/>
                </a:solidFill>
                <a:latin typeface="Comic Sans MS" panose="030F0702030302020204" pitchFamily="66" charset="0"/>
                <a:ea typeface="Gungsuh" pitchFamily="18" charset="-127"/>
              </a:defRPr>
            </a:lvl7pPr>
            <a:lvl8pPr marL="3429000" indent="-228600" algn="ctr" eaLnBrk="0" fontAlgn="base" hangingPunct="0">
              <a:lnSpc>
                <a:spcPct val="145000"/>
              </a:lnSpc>
              <a:spcBef>
                <a:spcPct val="0"/>
              </a:spcBef>
              <a:spcAft>
                <a:spcPct val="0"/>
              </a:spcAft>
              <a:defRPr sz="3600" b="1">
                <a:solidFill>
                  <a:srgbClr val="FFFF00"/>
                </a:solidFill>
                <a:latin typeface="Comic Sans MS" panose="030F0702030302020204" pitchFamily="66" charset="0"/>
                <a:ea typeface="Gungsuh" pitchFamily="18" charset="-127"/>
              </a:defRPr>
            </a:lvl8pPr>
            <a:lvl9pPr marL="3886200" indent="-228600" algn="ctr" eaLnBrk="0" fontAlgn="base" hangingPunct="0">
              <a:lnSpc>
                <a:spcPct val="145000"/>
              </a:lnSpc>
              <a:spcBef>
                <a:spcPct val="0"/>
              </a:spcBef>
              <a:spcAft>
                <a:spcPct val="0"/>
              </a:spcAft>
              <a:defRPr sz="3600" b="1">
                <a:solidFill>
                  <a:srgbClr val="FFFF00"/>
                </a:solidFill>
                <a:latin typeface="Comic Sans MS" panose="030F0702030302020204" pitchFamily="66" charset="0"/>
                <a:ea typeface="Gungsuh" pitchFamily="18" charset="-127"/>
              </a:defRPr>
            </a:lvl9pPr>
          </a:lstStyle>
          <a:p>
            <a:endParaRPr lang="en-US" altLang="en-US">
              <a:solidFill>
                <a:schemeClr val="tx1"/>
              </a:solidFill>
            </a:endParaRPr>
          </a:p>
        </p:txBody>
      </p:sp>
      <p:sp>
        <p:nvSpPr>
          <p:cNvPr id="501764" name="Freeform 4"/>
          <p:cNvSpPr>
            <a:spLocks/>
          </p:cNvSpPr>
          <p:nvPr/>
        </p:nvSpPr>
        <p:spPr bwMode="auto">
          <a:xfrm>
            <a:off x="5383213" y="765175"/>
            <a:ext cx="1801812" cy="2506663"/>
          </a:xfrm>
          <a:custGeom>
            <a:avLst/>
            <a:gdLst/>
            <a:ahLst/>
            <a:cxnLst>
              <a:cxn ang="0">
                <a:pos x="905" y="13"/>
              </a:cxn>
              <a:cxn ang="0">
                <a:pos x="980" y="118"/>
              </a:cxn>
              <a:cxn ang="0">
                <a:pos x="1040" y="247"/>
              </a:cxn>
              <a:cxn ang="0">
                <a:pos x="1073" y="325"/>
              </a:cxn>
              <a:cxn ang="0">
                <a:pos x="1091" y="352"/>
              </a:cxn>
              <a:cxn ang="0">
                <a:pos x="1130" y="610"/>
              </a:cxn>
              <a:cxn ang="0">
                <a:pos x="1130" y="808"/>
              </a:cxn>
              <a:cxn ang="0">
                <a:pos x="1094" y="994"/>
              </a:cxn>
              <a:cxn ang="0">
                <a:pos x="1031" y="1147"/>
              </a:cxn>
              <a:cxn ang="0">
                <a:pos x="1022" y="1165"/>
              </a:cxn>
              <a:cxn ang="0">
                <a:pos x="1015" y="1168"/>
              </a:cxn>
              <a:cxn ang="0">
                <a:pos x="977" y="1228"/>
              </a:cxn>
              <a:cxn ang="0">
                <a:pos x="959" y="1264"/>
              </a:cxn>
              <a:cxn ang="0">
                <a:pos x="947" y="1273"/>
              </a:cxn>
              <a:cxn ang="0">
                <a:pos x="950" y="1276"/>
              </a:cxn>
              <a:cxn ang="0">
                <a:pos x="911" y="1330"/>
              </a:cxn>
              <a:cxn ang="0">
                <a:pos x="839" y="1417"/>
              </a:cxn>
              <a:cxn ang="0">
                <a:pos x="810" y="1447"/>
              </a:cxn>
              <a:cxn ang="0">
                <a:pos x="768" y="1478"/>
              </a:cxn>
              <a:cxn ang="0">
                <a:pos x="635" y="1543"/>
              </a:cxn>
              <a:cxn ang="0">
                <a:pos x="437" y="1564"/>
              </a:cxn>
              <a:cxn ang="0">
                <a:pos x="418" y="1560"/>
              </a:cxn>
              <a:cxn ang="0">
                <a:pos x="370" y="1542"/>
              </a:cxn>
              <a:cxn ang="0">
                <a:pos x="326" y="1513"/>
              </a:cxn>
              <a:cxn ang="0">
                <a:pos x="289" y="1486"/>
              </a:cxn>
              <a:cxn ang="0">
                <a:pos x="275" y="1479"/>
              </a:cxn>
              <a:cxn ang="0">
                <a:pos x="254" y="1459"/>
              </a:cxn>
              <a:cxn ang="0">
                <a:pos x="227" y="1435"/>
              </a:cxn>
              <a:cxn ang="0">
                <a:pos x="170" y="1375"/>
              </a:cxn>
              <a:cxn ang="0">
                <a:pos x="154" y="1351"/>
              </a:cxn>
              <a:cxn ang="0">
                <a:pos x="145" y="1334"/>
              </a:cxn>
              <a:cxn ang="0">
                <a:pos x="89" y="1214"/>
              </a:cxn>
              <a:cxn ang="0">
                <a:pos x="35" y="1060"/>
              </a:cxn>
              <a:cxn ang="0">
                <a:pos x="11" y="946"/>
              </a:cxn>
              <a:cxn ang="0">
                <a:pos x="11" y="757"/>
              </a:cxn>
              <a:cxn ang="0">
                <a:pos x="77" y="484"/>
              </a:cxn>
              <a:cxn ang="0">
                <a:pos x="131" y="304"/>
              </a:cxn>
              <a:cxn ang="0">
                <a:pos x="309" y="0"/>
              </a:cxn>
            </a:cxnLst>
            <a:rect l="0" t="0" r="r" b="b"/>
            <a:pathLst>
              <a:path w="1135" h="1579">
                <a:moveTo>
                  <a:pt x="905" y="13"/>
                </a:moveTo>
                <a:cubicBezTo>
                  <a:pt x="959" y="41"/>
                  <a:pt x="926" y="90"/>
                  <a:pt x="980" y="118"/>
                </a:cubicBezTo>
                <a:cubicBezTo>
                  <a:pt x="1021" y="215"/>
                  <a:pt x="994" y="157"/>
                  <a:pt x="1040" y="247"/>
                </a:cubicBezTo>
                <a:cubicBezTo>
                  <a:pt x="1070" y="307"/>
                  <a:pt x="1039" y="267"/>
                  <a:pt x="1073" y="325"/>
                </a:cubicBezTo>
                <a:cubicBezTo>
                  <a:pt x="1084" y="391"/>
                  <a:pt x="1074" y="288"/>
                  <a:pt x="1091" y="352"/>
                </a:cubicBezTo>
                <a:cubicBezTo>
                  <a:pt x="1109" y="427"/>
                  <a:pt x="1125" y="531"/>
                  <a:pt x="1130" y="610"/>
                </a:cubicBezTo>
                <a:cubicBezTo>
                  <a:pt x="1129" y="667"/>
                  <a:pt x="1135" y="751"/>
                  <a:pt x="1130" y="808"/>
                </a:cubicBezTo>
                <a:cubicBezTo>
                  <a:pt x="1124" y="874"/>
                  <a:pt x="1108" y="928"/>
                  <a:pt x="1094" y="994"/>
                </a:cubicBezTo>
                <a:cubicBezTo>
                  <a:pt x="1072" y="1059"/>
                  <a:pt x="1040" y="1120"/>
                  <a:pt x="1031" y="1147"/>
                </a:cubicBezTo>
                <a:cubicBezTo>
                  <a:pt x="1019" y="1175"/>
                  <a:pt x="1025" y="1162"/>
                  <a:pt x="1022" y="1165"/>
                </a:cubicBezTo>
                <a:cubicBezTo>
                  <a:pt x="965" y="1169"/>
                  <a:pt x="1023" y="1158"/>
                  <a:pt x="1015" y="1168"/>
                </a:cubicBezTo>
                <a:cubicBezTo>
                  <a:pt x="1007" y="1178"/>
                  <a:pt x="986" y="1212"/>
                  <a:pt x="977" y="1228"/>
                </a:cubicBezTo>
                <a:cubicBezTo>
                  <a:pt x="966" y="1228"/>
                  <a:pt x="964" y="1256"/>
                  <a:pt x="959" y="1264"/>
                </a:cubicBezTo>
                <a:cubicBezTo>
                  <a:pt x="954" y="1272"/>
                  <a:pt x="948" y="1271"/>
                  <a:pt x="947" y="1273"/>
                </a:cubicBezTo>
                <a:cubicBezTo>
                  <a:pt x="925" y="1237"/>
                  <a:pt x="950" y="1276"/>
                  <a:pt x="950" y="1276"/>
                </a:cubicBezTo>
                <a:cubicBezTo>
                  <a:pt x="943" y="1282"/>
                  <a:pt x="929" y="1307"/>
                  <a:pt x="911" y="1330"/>
                </a:cubicBezTo>
                <a:cubicBezTo>
                  <a:pt x="893" y="1353"/>
                  <a:pt x="856" y="1398"/>
                  <a:pt x="839" y="1417"/>
                </a:cubicBezTo>
                <a:cubicBezTo>
                  <a:pt x="822" y="1436"/>
                  <a:pt x="822" y="1437"/>
                  <a:pt x="810" y="1447"/>
                </a:cubicBezTo>
                <a:cubicBezTo>
                  <a:pt x="793" y="1449"/>
                  <a:pt x="783" y="1471"/>
                  <a:pt x="768" y="1478"/>
                </a:cubicBezTo>
                <a:cubicBezTo>
                  <a:pt x="722" y="1499"/>
                  <a:pt x="682" y="1529"/>
                  <a:pt x="635" y="1543"/>
                </a:cubicBezTo>
                <a:cubicBezTo>
                  <a:pt x="569" y="1579"/>
                  <a:pt x="554" y="1568"/>
                  <a:pt x="437" y="1564"/>
                </a:cubicBezTo>
                <a:cubicBezTo>
                  <a:pt x="389" y="1540"/>
                  <a:pt x="429" y="1564"/>
                  <a:pt x="418" y="1560"/>
                </a:cubicBezTo>
                <a:cubicBezTo>
                  <a:pt x="407" y="1556"/>
                  <a:pt x="385" y="1550"/>
                  <a:pt x="370" y="1542"/>
                </a:cubicBezTo>
                <a:cubicBezTo>
                  <a:pt x="355" y="1534"/>
                  <a:pt x="339" y="1522"/>
                  <a:pt x="326" y="1513"/>
                </a:cubicBezTo>
                <a:cubicBezTo>
                  <a:pt x="313" y="1504"/>
                  <a:pt x="297" y="1492"/>
                  <a:pt x="289" y="1486"/>
                </a:cubicBezTo>
                <a:cubicBezTo>
                  <a:pt x="281" y="1480"/>
                  <a:pt x="281" y="1483"/>
                  <a:pt x="275" y="1479"/>
                </a:cubicBezTo>
                <a:cubicBezTo>
                  <a:pt x="255" y="1466"/>
                  <a:pt x="262" y="1466"/>
                  <a:pt x="254" y="1459"/>
                </a:cubicBezTo>
                <a:cubicBezTo>
                  <a:pt x="246" y="1452"/>
                  <a:pt x="241" y="1449"/>
                  <a:pt x="227" y="1435"/>
                </a:cubicBezTo>
                <a:cubicBezTo>
                  <a:pt x="220" y="1418"/>
                  <a:pt x="170" y="1375"/>
                  <a:pt x="170" y="1375"/>
                </a:cubicBezTo>
                <a:cubicBezTo>
                  <a:pt x="162" y="1365"/>
                  <a:pt x="158" y="1358"/>
                  <a:pt x="154" y="1351"/>
                </a:cubicBezTo>
                <a:cubicBezTo>
                  <a:pt x="150" y="1344"/>
                  <a:pt x="156" y="1357"/>
                  <a:pt x="145" y="1334"/>
                </a:cubicBezTo>
                <a:cubicBezTo>
                  <a:pt x="134" y="1305"/>
                  <a:pt x="100" y="1243"/>
                  <a:pt x="89" y="1214"/>
                </a:cubicBezTo>
                <a:cubicBezTo>
                  <a:pt x="74" y="1167"/>
                  <a:pt x="44" y="1103"/>
                  <a:pt x="35" y="1060"/>
                </a:cubicBezTo>
                <a:cubicBezTo>
                  <a:pt x="22" y="1015"/>
                  <a:pt x="15" y="996"/>
                  <a:pt x="11" y="946"/>
                </a:cubicBezTo>
                <a:cubicBezTo>
                  <a:pt x="3" y="877"/>
                  <a:pt x="0" y="834"/>
                  <a:pt x="11" y="757"/>
                </a:cubicBezTo>
                <a:cubicBezTo>
                  <a:pt x="22" y="680"/>
                  <a:pt x="57" y="560"/>
                  <a:pt x="77" y="484"/>
                </a:cubicBezTo>
                <a:cubicBezTo>
                  <a:pt x="84" y="434"/>
                  <a:pt x="114" y="350"/>
                  <a:pt x="131" y="304"/>
                </a:cubicBezTo>
                <a:cubicBezTo>
                  <a:pt x="173" y="185"/>
                  <a:pt x="228" y="84"/>
                  <a:pt x="309" y="0"/>
                </a:cubicBezTo>
              </a:path>
            </a:pathLst>
          </a:custGeom>
          <a:solidFill>
            <a:schemeClr val="bg1">
              <a:lumMod val="65000"/>
            </a:schemeClr>
          </a:solidFill>
          <a:ln w="9525">
            <a:solidFill>
              <a:schemeClr val="tx1"/>
            </a:solidFill>
            <a:round/>
            <a:headEnd/>
            <a:tailEnd/>
          </a:ln>
          <a:effectLst/>
        </p:spPr>
        <p:txBody>
          <a:bodyPr/>
          <a:lstStyle/>
          <a:p>
            <a:pPr>
              <a:defRPr/>
            </a:pPr>
            <a:endParaRPr lang="en-US">
              <a:solidFill>
                <a:schemeClr val="tx1"/>
              </a:solidFill>
            </a:endParaRPr>
          </a:p>
        </p:txBody>
      </p:sp>
      <p:sp>
        <p:nvSpPr>
          <p:cNvPr id="501765" name="Oval 5"/>
          <p:cNvSpPr>
            <a:spLocks noChangeArrowheads="1"/>
          </p:cNvSpPr>
          <p:nvPr/>
        </p:nvSpPr>
        <p:spPr bwMode="auto">
          <a:xfrm>
            <a:off x="5651500" y="2852738"/>
            <a:ext cx="215900" cy="144462"/>
          </a:xfrm>
          <a:prstGeom prst="ellipse">
            <a:avLst/>
          </a:prstGeom>
          <a:solidFill>
            <a:schemeClr val="bg1">
              <a:lumMod val="65000"/>
            </a:schemeClr>
          </a:solidFill>
          <a:ln w="9525" algn="ctr">
            <a:solidFill>
              <a:schemeClr val="tx1"/>
            </a:solidFill>
            <a:round/>
            <a:headEnd/>
            <a:tailEnd/>
          </a:ln>
        </p:spPr>
        <p:txBody>
          <a:bodyPr wrap="none" anchor="ctr"/>
          <a:lstStyle>
            <a:lvl1pPr>
              <a:defRPr sz="3600" b="1">
                <a:solidFill>
                  <a:srgbClr val="FFFF00"/>
                </a:solidFill>
                <a:latin typeface="Comic Sans MS" panose="030F0702030302020204" pitchFamily="66" charset="0"/>
                <a:ea typeface="Gungsuh" pitchFamily="18" charset="-127"/>
              </a:defRPr>
            </a:lvl1pPr>
            <a:lvl2pPr marL="742950" indent="-285750">
              <a:defRPr sz="3600" b="1">
                <a:solidFill>
                  <a:srgbClr val="FFFF00"/>
                </a:solidFill>
                <a:latin typeface="Comic Sans MS" panose="030F0702030302020204" pitchFamily="66" charset="0"/>
                <a:ea typeface="Gungsuh" pitchFamily="18" charset="-127"/>
              </a:defRPr>
            </a:lvl2pPr>
            <a:lvl3pPr marL="1143000" indent="-228600">
              <a:defRPr sz="3600" b="1">
                <a:solidFill>
                  <a:srgbClr val="FFFF00"/>
                </a:solidFill>
                <a:latin typeface="Comic Sans MS" panose="030F0702030302020204" pitchFamily="66" charset="0"/>
                <a:ea typeface="Gungsuh" pitchFamily="18" charset="-127"/>
              </a:defRPr>
            </a:lvl3pPr>
            <a:lvl4pPr marL="1600200" indent="-228600">
              <a:defRPr sz="3600" b="1">
                <a:solidFill>
                  <a:srgbClr val="FFFF00"/>
                </a:solidFill>
                <a:latin typeface="Comic Sans MS" panose="030F0702030302020204" pitchFamily="66" charset="0"/>
                <a:ea typeface="Gungsuh" pitchFamily="18" charset="-127"/>
              </a:defRPr>
            </a:lvl4pPr>
            <a:lvl5pPr marL="2057400" indent="-228600">
              <a:defRPr sz="3600" b="1">
                <a:solidFill>
                  <a:srgbClr val="FFFF00"/>
                </a:solidFill>
                <a:latin typeface="Comic Sans MS" panose="030F0702030302020204" pitchFamily="66" charset="0"/>
                <a:ea typeface="Gungsuh" pitchFamily="18" charset="-127"/>
              </a:defRPr>
            </a:lvl5pPr>
            <a:lvl6pPr marL="2514600" indent="-228600" algn="ctr" eaLnBrk="0" fontAlgn="base" hangingPunct="0">
              <a:lnSpc>
                <a:spcPct val="145000"/>
              </a:lnSpc>
              <a:spcBef>
                <a:spcPct val="0"/>
              </a:spcBef>
              <a:spcAft>
                <a:spcPct val="0"/>
              </a:spcAft>
              <a:defRPr sz="3600" b="1">
                <a:solidFill>
                  <a:srgbClr val="FFFF00"/>
                </a:solidFill>
                <a:latin typeface="Comic Sans MS" panose="030F0702030302020204" pitchFamily="66" charset="0"/>
                <a:ea typeface="Gungsuh" pitchFamily="18" charset="-127"/>
              </a:defRPr>
            </a:lvl6pPr>
            <a:lvl7pPr marL="2971800" indent="-228600" algn="ctr" eaLnBrk="0" fontAlgn="base" hangingPunct="0">
              <a:lnSpc>
                <a:spcPct val="145000"/>
              </a:lnSpc>
              <a:spcBef>
                <a:spcPct val="0"/>
              </a:spcBef>
              <a:spcAft>
                <a:spcPct val="0"/>
              </a:spcAft>
              <a:defRPr sz="3600" b="1">
                <a:solidFill>
                  <a:srgbClr val="FFFF00"/>
                </a:solidFill>
                <a:latin typeface="Comic Sans MS" panose="030F0702030302020204" pitchFamily="66" charset="0"/>
                <a:ea typeface="Gungsuh" pitchFamily="18" charset="-127"/>
              </a:defRPr>
            </a:lvl7pPr>
            <a:lvl8pPr marL="3429000" indent="-228600" algn="ctr" eaLnBrk="0" fontAlgn="base" hangingPunct="0">
              <a:lnSpc>
                <a:spcPct val="145000"/>
              </a:lnSpc>
              <a:spcBef>
                <a:spcPct val="0"/>
              </a:spcBef>
              <a:spcAft>
                <a:spcPct val="0"/>
              </a:spcAft>
              <a:defRPr sz="3600" b="1">
                <a:solidFill>
                  <a:srgbClr val="FFFF00"/>
                </a:solidFill>
                <a:latin typeface="Comic Sans MS" panose="030F0702030302020204" pitchFamily="66" charset="0"/>
                <a:ea typeface="Gungsuh" pitchFamily="18" charset="-127"/>
              </a:defRPr>
            </a:lvl8pPr>
            <a:lvl9pPr marL="3886200" indent="-228600" algn="ctr" eaLnBrk="0" fontAlgn="base" hangingPunct="0">
              <a:lnSpc>
                <a:spcPct val="145000"/>
              </a:lnSpc>
              <a:spcBef>
                <a:spcPct val="0"/>
              </a:spcBef>
              <a:spcAft>
                <a:spcPct val="0"/>
              </a:spcAft>
              <a:defRPr sz="3600" b="1">
                <a:solidFill>
                  <a:srgbClr val="FFFF00"/>
                </a:solidFill>
                <a:latin typeface="Comic Sans MS" panose="030F0702030302020204" pitchFamily="66" charset="0"/>
                <a:ea typeface="Gungsuh" pitchFamily="18" charset="-127"/>
              </a:defRPr>
            </a:lvl9pPr>
          </a:lstStyle>
          <a:p>
            <a:endParaRPr lang="en-US" altLang="en-US">
              <a:solidFill>
                <a:schemeClr val="tx1"/>
              </a:solidFill>
            </a:endParaRPr>
          </a:p>
        </p:txBody>
      </p:sp>
      <p:sp>
        <p:nvSpPr>
          <p:cNvPr id="27654" name="Line 6"/>
          <p:cNvSpPr>
            <a:spLocks noChangeShapeType="1"/>
          </p:cNvSpPr>
          <p:nvPr/>
        </p:nvSpPr>
        <p:spPr bwMode="auto">
          <a:xfrm>
            <a:off x="2339975" y="2924175"/>
            <a:ext cx="5256213" cy="144463"/>
          </a:xfrm>
          <a:prstGeom prst="line">
            <a:avLst/>
          </a:prstGeom>
          <a:noFill/>
          <a:ln w="38100">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en-US">
              <a:solidFill>
                <a:schemeClr val="tx1"/>
              </a:solidFill>
            </a:endParaRPr>
          </a:p>
        </p:txBody>
      </p:sp>
      <p:sp>
        <p:nvSpPr>
          <p:cNvPr id="501767" name="Line 7"/>
          <p:cNvSpPr>
            <a:spLocks noChangeShapeType="1"/>
          </p:cNvSpPr>
          <p:nvPr/>
        </p:nvSpPr>
        <p:spPr bwMode="auto">
          <a:xfrm>
            <a:off x="2555875" y="3068638"/>
            <a:ext cx="5256213" cy="144462"/>
          </a:xfrm>
          <a:prstGeom prst="line">
            <a:avLst/>
          </a:prstGeom>
          <a:noFill/>
          <a:ln w="12700">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en-US">
              <a:solidFill>
                <a:schemeClr val="tx1"/>
              </a:solidFill>
            </a:endParaRPr>
          </a:p>
        </p:txBody>
      </p:sp>
      <p:sp>
        <p:nvSpPr>
          <p:cNvPr id="27656" name="Line 8"/>
          <p:cNvSpPr>
            <a:spLocks noChangeShapeType="1"/>
          </p:cNvSpPr>
          <p:nvPr/>
        </p:nvSpPr>
        <p:spPr bwMode="auto">
          <a:xfrm>
            <a:off x="4787900" y="2205038"/>
            <a:ext cx="0" cy="1152525"/>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solidFill>
                <a:schemeClr val="tx1"/>
              </a:solidFill>
            </a:endParaRPr>
          </a:p>
        </p:txBody>
      </p:sp>
      <p:sp>
        <p:nvSpPr>
          <p:cNvPr id="501769" name="Line 9"/>
          <p:cNvSpPr>
            <a:spLocks noChangeShapeType="1"/>
          </p:cNvSpPr>
          <p:nvPr/>
        </p:nvSpPr>
        <p:spPr bwMode="auto">
          <a:xfrm>
            <a:off x="4787900" y="3357563"/>
            <a:ext cx="0" cy="129540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solidFill>
                <a:schemeClr val="tx1"/>
              </a:solidFill>
            </a:endParaRPr>
          </a:p>
        </p:txBody>
      </p:sp>
      <p:sp>
        <p:nvSpPr>
          <p:cNvPr id="501770" name="Text Box 10"/>
          <p:cNvSpPr txBox="1">
            <a:spLocks noChangeArrowheads="1"/>
          </p:cNvSpPr>
          <p:nvPr/>
        </p:nvSpPr>
        <p:spPr bwMode="auto">
          <a:xfrm>
            <a:off x="611188" y="4437063"/>
            <a:ext cx="1944687" cy="366712"/>
          </a:xfrm>
          <a:prstGeom prst="rect">
            <a:avLst/>
          </a:prstGeom>
          <a:solidFill>
            <a:schemeClr val="bg1">
              <a:lumMod val="65000"/>
            </a:schemeClr>
          </a:solidFill>
          <a:ln w="9525" algn="ctr">
            <a:solidFill>
              <a:schemeClr val="tx1"/>
            </a:solidFill>
            <a:miter lim="800000"/>
            <a:headEnd/>
            <a:tailEnd/>
          </a:ln>
          <a:effectLst/>
        </p:spPr>
        <p:txBody>
          <a:bodyPr>
            <a:spAutoFit/>
          </a:bodyPr>
          <a:lstStyle/>
          <a:p>
            <a:pPr>
              <a:lnSpc>
                <a:spcPct val="100000"/>
              </a:lnSpc>
              <a:spcBef>
                <a:spcPct val="50000"/>
              </a:spcBef>
              <a:defRPr/>
            </a:pPr>
            <a:r>
              <a:rPr lang="en-US" sz="1800" b="0">
                <a:solidFill>
                  <a:schemeClr val="tx1"/>
                </a:solidFill>
                <a:effectLst>
                  <a:outerShdw blurRad="38100" dist="38100" dir="2700000" algn="tl">
                    <a:srgbClr val="000000"/>
                  </a:outerShdw>
                </a:effectLst>
                <a:latin typeface="Arial" charset="0"/>
              </a:rPr>
              <a:t>CR OCCLUSION</a:t>
            </a:r>
          </a:p>
        </p:txBody>
      </p:sp>
      <p:sp>
        <p:nvSpPr>
          <p:cNvPr id="501771" name="Text Box 11"/>
          <p:cNvSpPr txBox="1">
            <a:spLocks noChangeArrowheads="1"/>
          </p:cNvSpPr>
          <p:nvPr/>
        </p:nvSpPr>
        <p:spPr bwMode="auto">
          <a:xfrm>
            <a:off x="7631113" y="2924175"/>
            <a:ext cx="1512887" cy="366713"/>
          </a:xfrm>
          <a:prstGeom prst="rect">
            <a:avLst/>
          </a:prstGeom>
          <a:solidFill>
            <a:schemeClr val="bg1">
              <a:lumMod val="65000"/>
            </a:schemeClr>
          </a:solidFill>
          <a:ln>
            <a:solidFill>
              <a:schemeClr val="tx1"/>
            </a:solidFill>
          </a:ln>
        </p:spPr>
        <p:txBody>
          <a:bodyPr>
            <a:spAutoFit/>
          </a:bodyPr>
          <a:lstStyle>
            <a:lvl1pPr>
              <a:defRPr sz="3600" b="1">
                <a:solidFill>
                  <a:srgbClr val="FFFF00"/>
                </a:solidFill>
                <a:latin typeface="Comic Sans MS" panose="030F0702030302020204" pitchFamily="66" charset="0"/>
                <a:ea typeface="Gungsuh" pitchFamily="18" charset="-127"/>
              </a:defRPr>
            </a:lvl1pPr>
            <a:lvl2pPr marL="742950" indent="-285750">
              <a:defRPr sz="3600" b="1">
                <a:solidFill>
                  <a:srgbClr val="FFFF00"/>
                </a:solidFill>
                <a:latin typeface="Comic Sans MS" panose="030F0702030302020204" pitchFamily="66" charset="0"/>
                <a:ea typeface="Gungsuh" pitchFamily="18" charset="-127"/>
              </a:defRPr>
            </a:lvl2pPr>
            <a:lvl3pPr marL="1143000" indent="-228600">
              <a:defRPr sz="3600" b="1">
                <a:solidFill>
                  <a:srgbClr val="FFFF00"/>
                </a:solidFill>
                <a:latin typeface="Comic Sans MS" panose="030F0702030302020204" pitchFamily="66" charset="0"/>
                <a:ea typeface="Gungsuh" pitchFamily="18" charset="-127"/>
              </a:defRPr>
            </a:lvl3pPr>
            <a:lvl4pPr marL="1600200" indent="-228600">
              <a:defRPr sz="3600" b="1">
                <a:solidFill>
                  <a:srgbClr val="FFFF00"/>
                </a:solidFill>
                <a:latin typeface="Comic Sans MS" panose="030F0702030302020204" pitchFamily="66" charset="0"/>
                <a:ea typeface="Gungsuh" pitchFamily="18" charset="-127"/>
              </a:defRPr>
            </a:lvl4pPr>
            <a:lvl5pPr marL="2057400" indent="-228600">
              <a:defRPr sz="3600" b="1">
                <a:solidFill>
                  <a:srgbClr val="FFFF00"/>
                </a:solidFill>
                <a:latin typeface="Comic Sans MS" panose="030F0702030302020204" pitchFamily="66" charset="0"/>
                <a:ea typeface="Gungsuh" pitchFamily="18" charset="-127"/>
              </a:defRPr>
            </a:lvl5pPr>
            <a:lvl6pPr marL="2514600" indent="-228600" algn="ctr" eaLnBrk="0" fontAlgn="base" hangingPunct="0">
              <a:lnSpc>
                <a:spcPct val="145000"/>
              </a:lnSpc>
              <a:spcBef>
                <a:spcPct val="0"/>
              </a:spcBef>
              <a:spcAft>
                <a:spcPct val="0"/>
              </a:spcAft>
              <a:defRPr sz="3600" b="1">
                <a:solidFill>
                  <a:srgbClr val="FFFF00"/>
                </a:solidFill>
                <a:latin typeface="Comic Sans MS" panose="030F0702030302020204" pitchFamily="66" charset="0"/>
                <a:ea typeface="Gungsuh" pitchFamily="18" charset="-127"/>
              </a:defRPr>
            </a:lvl6pPr>
            <a:lvl7pPr marL="2971800" indent="-228600" algn="ctr" eaLnBrk="0" fontAlgn="base" hangingPunct="0">
              <a:lnSpc>
                <a:spcPct val="145000"/>
              </a:lnSpc>
              <a:spcBef>
                <a:spcPct val="0"/>
              </a:spcBef>
              <a:spcAft>
                <a:spcPct val="0"/>
              </a:spcAft>
              <a:defRPr sz="3600" b="1">
                <a:solidFill>
                  <a:srgbClr val="FFFF00"/>
                </a:solidFill>
                <a:latin typeface="Comic Sans MS" panose="030F0702030302020204" pitchFamily="66" charset="0"/>
                <a:ea typeface="Gungsuh" pitchFamily="18" charset="-127"/>
              </a:defRPr>
            </a:lvl7pPr>
            <a:lvl8pPr marL="3429000" indent="-228600" algn="ctr" eaLnBrk="0" fontAlgn="base" hangingPunct="0">
              <a:lnSpc>
                <a:spcPct val="145000"/>
              </a:lnSpc>
              <a:spcBef>
                <a:spcPct val="0"/>
              </a:spcBef>
              <a:spcAft>
                <a:spcPct val="0"/>
              </a:spcAft>
              <a:defRPr sz="3600" b="1">
                <a:solidFill>
                  <a:srgbClr val="FFFF00"/>
                </a:solidFill>
                <a:latin typeface="Comic Sans MS" panose="030F0702030302020204" pitchFamily="66" charset="0"/>
                <a:ea typeface="Gungsuh" pitchFamily="18" charset="-127"/>
              </a:defRPr>
            </a:lvl8pPr>
            <a:lvl9pPr marL="3886200" indent="-228600" algn="ctr" eaLnBrk="0" fontAlgn="base" hangingPunct="0">
              <a:lnSpc>
                <a:spcPct val="145000"/>
              </a:lnSpc>
              <a:spcBef>
                <a:spcPct val="0"/>
              </a:spcBef>
              <a:spcAft>
                <a:spcPct val="0"/>
              </a:spcAft>
              <a:defRPr sz="3600" b="1">
                <a:solidFill>
                  <a:srgbClr val="FFFF00"/>
                </a:solidFill>
                <a:latin typeface="Comic Sans MS" panose="030F0702030302020204" pitchFamily="66" charset="0"/>
                <a:ea typeface="Gungsuh" pitchFamily="18" charset="-127"/>
              </a:defRPr>
            </a:lvl9pPr>
          </a:lstStyle>
          <a:p>
            <a:pPr>
              <a:lnSpc>
                <a:spcPct val="100000"/>
              </a:lnSpc>
              <a:spcBef>
                <a:spcPct val="50000"/>
              </a:spcBef>
            </a:pPr>
            <a:r>
              <a:rPr lang="en-US" altLang="en-US" sz="1800" b="0">
                <a:solidFill>
                  <a:schemeClr val="tx1"/>
                </a:solidFill>
                <a:latin typeface="Arial" panose="020B0604020202020204" pitchFamily="34" charset="0"/>
              </a:rPr>
              <a:t>Pin Height</a:t>
            </a:r>
          </a:p>
        </p:txBody>
      </p:sp>
      <p:sp>
        <p:nvSpPr>
          <p:cNvPr id="501772" name="Oval 12"/>
          <p:cNvSpPr>
            <a:spLocks noChangeArrowheads="1"/>
          </p:cNvSpPr>
          <p:nvPr/>
        </p:nvSpPr>
        <p:spPr bwMode="auto">
          <a:xfrm>
            <a:off x="5148263" y="2852738"/>
            <a:ext cx="215900" cy="144462"/>
          </a:xfrm>
          <a:prstGeom prst="ellipse">
            <a:avLst/>
          </a:prstGeom>
          <a:solidFill>
            <a:schemeClr val="bg1">
              <a:lumMod val="65000"/>
            </a:schemeClr>
          </a:solidFill>
          <a:ln w="9525" algn="ctr">
            <a:solidFill>
              <a:schemeClr val="tx1"/>
            </a:solidFill>
            <a:round/>
            <a:headEnd/>
            <a:tailEnd/>
          </a:ln>
        </p:spPr>
        <p:txBody>
          <a:bodyPr wrap="none" anchor="ctr"/>
          <a:lstStyle>
            <a:lvl1pPr>
              <a:defRPr sz="3600" b="1">
                <a:solidFill>
                  <a:srgbClr val="FFFF00"/>
                </a:solidFill>
                <a:latin typeface="Comic Sans MS" panose="030F0702030302020204" pitchFamily="66" charset="0"/>
                <a:ea typeface="Gungsuh" pitchFamily="18" charset="-127"/>
              </a:defRPr>
            </a:lvl1pPr>
            <a:lvl2pPr marL="742950" indent="-285750">
              <a:defRPr sz="3600" b="1">
                <a:solidFill>
                  <a:srgbClr val="FFFF00"/>
                </a:solidFill>
                <a:latin typeface="Comic Sans MS" panose="030F0702030302020204" pitchFamily="66" charset="0"/>
                <a:ea typeface="Gungsuh" pitchFamily="18" charset="-127"/>
              </a:defRPr>
            </a:lvl2pPr>
            <a:lvl3pPr marL="1143000" indent="-228600">
              <a:defRPr sz="3600" b="1">
                <a:solidFill>
                  <a:srgbClr val="FFFF00"/>
                </a:solidFill>
                <a:latin typeface="Comic Sans MS" panose="030F0702030302020204" pitchFamily="66" charset="0"/>
                <a:ea typeface="Gungsuh" pitchFamily="18" charset="-127"/>
              </a:defRPr>
            </a:lvl3pPr>
            <a:lvl4pPr marL="1600200" indent="-228600">
              <a:defRPr sz="3600" b="1">
                <a:solidFill>
                  <a:srgbClr val="FFFF00"/>
                </a:solidFill>
                <a:latin typeface="Comic Sans MS" panose="030F0702030302020204" pitchFamily="66" charset="0"/>
                <a:ea typeface="Gungsuh" pitchFamily="18" charset="-127"/>
              </a:defRPr>
            </a:lvl4pPr>
            <a:lvl5pPr marL="2057400" indent="-228600">
              <a:defRPr sz="3600" b="1">
                <a:solidFill>
                  <a:srgbClr val="FFFF00"/>
                </a:solidFill>
                <a:latin typeface="Comic Sans MS" panose="030F0702030302020204" pitchFamily="66" charset="0"/>
                <a:ea typeface="Gungsuh" pitchFamily="18" charset="-127"/>
              </a:defRPr>
            </a:lvl5pPr>
            <a:lvl6pPr marL="2514600" indent="-228600" algn="ctr" eaLnBrk="0" fontAlgn="base" hangingPunct="0">
              <a:lnSpc>
                <a:spcPct val="145000"/>
              </a:lnSpc>
              <a:spcBef>
                <a:spcPct val="0"/>
              </a:spcBef>
              <a:spcAft>
                <a:spcPct val="0"/>
              </a:spcAft>
              <a:defRPr sz="3600" b="1">
                <a:solidFill>
                  <a:srgbClr val="FFFF00"/>
                </a:solidFill>
                <a:latin typeface="Comic Sans MS" panose="030F0702030302020204" pitchFamily="66" charset="0"/>
                <a:ea typeface="Gungsuh" pitchFamily="18" charset="-127"/>
              </a:defRPr>
            </a:lvl6pPr>
            <a:lvl7pPr marL="2971800" indent="-228600" algn="ctr" eaLnBrk="0" fontAlgn="base" hangingPunct="0">
              <a:lnSpc>
                <a:spcPct val="145000"/>
              </a:lnSpc>
              <a:spcBef>
                <a:spcPct val="0"/>
              </a:spcBef>
              <a:spcAft>
                <a:spcPct val="0"/>
              </a:spcAft>
              <a:defRPr sz="3600" b="1">
                <a:solidFill>
                  <a:srgbClr val="FFFF00"/>
                </a:solidFill>
                <a:latin typeface="Comic Sans MS" panose="030F0702030302020204" pitchFamily="66" charset="0"/>
                <a:ea typeface="Gungsuh" pitchFamily="18" charset="-127"/>
              </a:defRPr>
            </a:lvl7pPr>
            <a:lvl8pPr marL="3429000" indent="-228600" algn="ctr" eaLnBrk="0" fontAlgn="base" hangingPunct="0">
              <a:lnSpc>
                <a:spcPct val="145000"/>
              </a:lnSpc>
              <a:spcBef>
                <a:spcPct val="0"/>
              </a:spcBef>
              <a:spcAft>
                <a:spcPct val="0"/>
              </a:spcAft>
              <a:defRPr sz="3600" b="1">
                <a:solidFill>
                  <a:srgbClr val="FFFF00"/>
                </a:solidFill>
                <a:latin typeface="Comic Sans MS" panose="030F0702030302020204" pitchFamily="66" charset="0"/>
                <a:ea typeface="Gungsuh" pitchFamily="18" charset="-127"/>
              </a:defRPr>
            </a:lvl8pPr>
            <a:lvl9pPr marL="3886200" indent="-228600" algn="ctr" eaLnBrk="0" fontAlgn="base" hangingPunct="0">
              <a:lnSpc>
                <a:spcPct val="145000"/>
              </a:lnSpc>
              <a:spcBef>
                <a:spcPct val="0"/>
              </a:spcBef>
              <a:spcAft>
                <a:spcPct val="0"/>
              </a:spcAft>
              <a:defRPr sz="3600" b="1">
                <a:solidFill>
                  <a:srgbClr val="FFFF00"/>
                </a:solidFill>
                <a:latin typeface="Comic Sans MS" panose="030F0702030302020204" pitchFamily="66" charset="0"/>
                <a:ea typeface="Gungsuh" pitchFamily="18" charset="-127"/>
              </a:defRPr>
            </a:lvl9pPr>
          </a:lstStyle>
          <a:p>
            <a:endParaRPr lang="en-US" altLang="en-US">
              <a:solidFill>
                <a:schemeClr val="tx1"/>
              </a:solidFill>
            </a:endParaRPr>
          </a:p>
        </p:txBody>
      </p:sp>
      <p:grpSp>
        <p:nvGrpSpPr>
          <p:cNvPr id="2" name="Group 13"/>
          <p:cNvGrpSpPr>
            <a:grpSpLocks/>
          </p:cNvGrpSpPr>
          <p:nvPr/>
        </p:nvGrpSpPr>
        <p:grpSpPr bwMode="auto">
          <a:xfrm>
            <a:off x="3059113" y="3860800"/>
            <a:ext cx="2724150" cy="2641600"/>
            <a:chOff x="1927" y="2432"/>
            <a:chExt cx="1716" cy="1664"/>
          </a:xfrm>
          <a:solidFill>
            <a:schemeClr val="bg1">
              <a:lumMod val="65000"/>
            </a:schemeClr>
          </a:solidFill>
        </p:grpSpPr>
        <p:sp>
          <p:nvSpPr>
            <p:cNvPr id="501774" name="Freeform 14"/>
            <p:cNvSpPr>
              <a:spLocks/>
            </p:cNvSpPr>
            <p:nvPr/>
          </p:nvSpPr>
          <p:spPr bwMode="auto">
            <a:xfrm>
              <a:off x="1927" y="2432"/>
              <a:ext cx="1716" cy="1664"/>
            </a:xfrm>
            <a:custGeom>
              <a:avLst/>
              <a:gdLst/>
              <a:ahLst/>
              <a:cxnLst>
                <a:cxn ang="0">
                  <a:pos x="474" y="1631"/>
                </a:cxn>
                <a:cxn ang="0">
                  <a:pos x="333" y="1524"/>
                </a:cxn>
                <a:cxn ang="0">
                  <a:pos x="168" y="1270"/>
                </a:cxn>
                <a:cxn ang="0">
                  <a:pos x="87" y="1087"/>
                </a:cxn>
                <a:cxn ang="0">
                  <a:pos x="27" y="911"/>
                </a:cxn>
                <a:cxn ang="0">
                  <a:pos x="1" y="671"/>
                </a:cxn>
                <a:cxn ang="0">
                  <a:pos x="6" y="496"/>
                </a:cxn>
                <a:cxn ang="0">
                  <a:pos x="38" y="295"/>
                </a:cxn>
                <a:cxn ang="0">
                  <a:pos x="397" y="0"/>
                </a:cxn>
                <a:cxn ang="0">
                  <a:pos x="582" y="49"/>
                </a:cxn>
                <a:cxn ang="0">
                  <a:pos x="686" y="137"/>
                </a:cxn>
                <a:cxn ang="0">
                  <a:pos x="780" y="212"/>
                </a:cxn>
                <a:cxn ang="0">
                  <a:pos x="943" y="213"/>
                </a:cxn>
                <a:cxn ang="0">
                  <a:pos x="1011" y="214"/>
                </a:cxn>
                <a:cxn ang="0">
                  <a:pos x="1051" y="218"/>
                </a:cxn>
                <a:cxn ang="0">
                  <a:pos x="1095" y="220"/>
                </a:cxn>
                <a:cxn ang="0">
                  <a:pos x="1143" y="214"/>
                </a:cxn>
                <a:cxn ang="0">
                  <a:pos x="1257" y="186"/>
                </a:cxn>
                <a:cxn ang="0">
                  <a:pos x="1331" y="136"/>
                </a:cxn>
                <a:cxn ang="0">
                  <a:pos x="1405" y="48"/>
                </a:cxn>
                <a:cxn ang="0">
                  <a:pos x="1491" y="50"/>
                </a:cxn>
                <a:cxn ang="0">
                  <a:pos x="1560" y="99"/>
                </a:cxn>
                <a:cxn ang="0">
                  <a:pos x="1602" y="197"/>
                </a:cxn>
                <a:cxn ang="0">
                  <a:pos x="1623" y="246"/>
                </a:cxn>
                <a:cxn ang="0">
                  <a:pos x="1663" y="346"/>
                </a:cxn>
                <a:cxn ang="0">
                  <a:pos x="1691" y="443"/>
                </a:cxn>
                <a:cxn ang="0">
                  <a:pos x="1716" y="714"/>
                </a:cxn>
                <a:cxn ang="0">
                  <a:pos x="1657" y="1181"/>
                </a:cxn>
                <a:cxn ang="0">
                  <a:pos x="1604" y="1319"/>
                </a:cxn>
                <a:cxn ang="0">
                  <a:pos x="1432" y="1664"/>
                </a:cxn>
              </a:cxnLst>
              <a:rect l="0" t="0" r="r" b="b"/>
              <a:pathLst>
                <a:path w="1716" h="1664">
                  <a:moveTo>
                    <a:pt x="474" y="1631"/>
                  </a:moveTo>
                  <a:cubicBezTo>
                    <a:pt x="421" y="1603"/>
                    <a:pt x="387" y="1552"/>
                    <a:pt x="333" y="1524"/>
                  </a:cubicBezTo>
                  <a:cubicBezTo>
                    <a:pt x="293" y="1426"/>
                    <a:pt x="214" y="1361"/>
                    <a:pt x="168" y="1270"/>
                  </a:cubicBezTo>
                  <a:cubicBezTo>
                    <a:pt x="139" y="1210"/>
                    <a:pt x="120" y="1146"/>
                    <a:pt x="87" y="1087"/>
                  </a:cubicBezTo>
                  <a:cubicBezTo>
                    <a:pt x="76" y="1022"/>
                    <a:pt x="44" y="975"/>
                    <a:pt x="27" y="911"/>
                  </a:cubicBezTo>
                  <a:cubicBezTo>
                    <a:pt x="10" y="835"/>
                    <a:pt x="6" y="750"/>
                    <a:pt x="1" y="671"/>
                  </a:cubicBezTo>
                  <a:cubicBezTo>
                    <a:pt x="2" y="614"/>
                    <a:pt x="0" y="553"/>
                    <a:pt x="6" y="496"/>
                  </a:cubicBezTo>
                  <a:cubicBezTo>
                    <a:pt x="13" y="430"/>
                    <a:pt x="24" y="361"/>
                    <a:pt x="38" y="295"/>
                  </a:cubicBezTo>
                  <a:cubicBezTo>
                    <a:pt x="87" y="80"/>
                    <a:pt x="244" y="29"/>
                    <a:pt x="397" y="0"/>
                  </a:cubicBezTo>
                  <a:cubicBezTo>
                    <a:pt x="403" y="0"/>
                    <a:pt x="541" y="14"/>
                    <a:pt x="582" y="49"/>
                  </a:cubicBezTo>
                  <a:cubicBezTo>
                    <a:pt x="707" y="152"/>
                    <a:pt x="603" y="92"/>
                    <a:pt x="686" y="137"/>
                  </a:cubicBezTo>
                  <a:cubicBezTo>
                    <a:pt x="707" y="173"/>
                    <a:pt x="780" y="212"/>
                    <a:pt x="780" y="212"/>
                  </a:cubicBezTo>
                  <a:cubicBezTo>
                    <a:pt x="834" y="212"/>
                    <a:pt x="888" y="220"/>
                    <a:pt x="943" y="213"/>
                  </a:cubicBezTo>
                  <a:cubicBezTo>
                    <a:pt x="960" y="211"/>
                    <a:pt x="996" y="220"/>
                    <a:pt x="1011" y="214"/>
                  </a:cubicBezTo>
                  <a:cubicBezTo>
                    <a:pt x="1029" y="213"/>
                    <a:pt x="1029" y="217"/>
                    <a:pt x="1051" y="218"/>
                  </a:cubicBezTo>
                  <a:cubicBezTo>
                    <a:pt x="1065" y="219"/>
                    <a:pt x="1080" y="221"/>
                    <a:pt x="1095" y="220"/>
                  </a:cubicBezTo>
                  <a:cubicBezTo>
                    <a:pt x="1110" y="219"/>
                    <a:pt x="1116" y="220"/>
                    <a:pt x="1143" y="214"/>
                  </a:cubicBezTo>
                  <a:cubicBezTo>
                    <a:pt x="1190" y="200"/>
                    <a:pt x="1226" y="199"/>
                    <a:pt x="1257" y="186"/>
                  </a:cubicBezTo>
                  <a:cubicBezTo>
                    <a:pt x="1288" y="173"/>
                    <a:pt x="1306" y="159"/>
                    <a:pt x="1331" y="136"/>
                  </a:cubicBezTo>
                  <a:cubicBezTo>
                    <a:pt x="1356" y="113"/>
                    <a:pt x="1378" y="62"/>
                    <a:pt x="1405" y="48"/>
                  </a:cubicBezTo>
                  <a:cubicBezTo>
                    <a:pt x="1430" y="34"/>
                    <a:pt x="1465" y="42"/>
                    <a:pt x="1491" y="50"/>
                  </a:cubicBezTo>
                  <a:cubicBezTo>
                    <a:pt x="1517" y="58"/>
                    <a:pt x="1541" y="74"/>
                    <a:pt x="1560" y="99"/>
                  </a:cubicBezTo>
                  <a:cubicBezTo>
                    <a:pt x="1574" y="132"/>
                    <a:pt x="1590" y="164"/>
                    <a:pt x="1602" y="197"/>
                  </a:cubicBezTo>
                  <a:cubicBezTo>
                    <a:pt x="1609" y="213"/>
                    <a:pt x="1623" y="246"/>
                    <a:pt x="1623" y="246"/>
                  </a:cubicBezTo>
                  <a:cubicBezTo>
                    <a:pt x="1640" y="362"/>
                    <a:pt x="1613" y="227"/>
                    <a:pt x="1663" y="346"/>
                  </a:cubicBezTo>
                  <a:cubicBezTo>
                    <a:pt x="1674" y="376"/>
                    <a:pt x="1679" y="413"/>
                    <a:pt x="1691" y="443"/>
                  </a:cubicBezTo>
                  <a:cubicBezTo>
                    <a:pt x="1699" y="532"/>
                    <a:pt x="1706" y="624"/>
                    <a:pt x="1716" y="714"/>
                  </a:cubicBezTo>
                  <a:cubicBezTo>
                    <a:pt x="1696" y="870"/>
                    <a:pt x="1681" y="1025"/>
                    <a:pt x="1657" y="1181"/>
                  </a:cubicBezTo>
                  <a:cubicBezTo>
                    <a:pt x="1650" y="1230"/>
                    <a:pt x="1621" y="1274"/>
                    <a:pt x="1604" y="1319"/>
                  </a:cubicBezTo>
                  <a:cubicBezTo>
                    <a:pt x="1561" y="1438"/>
                    <a:pt x="1513" y="1581"/>
                    <a:pt x="1432" y="1664"/>
                  </a:cubicBezTo>
                </a:path>
              </a:pathLst>
            </a:custGeom>
            <a:grpFill/>
            <a:ln w="9525">
              <a:solidFill>
                <a:schemeClr val="tx1"/>
              </a:solidFill>
              <a:round/>
              <a:headEnd/>
              <a:tailEnd/>
            </a:ln>
            <a:effectLst/>
          </p:spPr>
          <p:txBody>
            <a:bodyPr/>
            <a:lstStyle/>
            <a:p>
              <a:pPr>
                <a:defRPr/>
              </a:pPr>
              <a:endParaRPr lang="en-US">
                <a:solidFill>
                  <a:schemeClr val="tx1"/>
                </a:solidFill>
              </a:endParaRPr>
            </a:p>
          </p:txBody>
        </p:sp>
        <p:sp>
          <p:nvSpPr>
            <p:cNvPr id="27668" name="Oval 15"/>
            <p:cNvSpPr>
              <a:spLocks noChangeArrowheads="1"/>
            </p:cNvSpPr>
            <p:nvPr/>
          </p:nvSpPr>
          <p:spPr bwMode="auto">
            <a:xfrm>
              <a:off x="3288" y="2478"/>
              <a:ext cx="182" cy="91"/>
            </a:xfrm>
            <a:prstGeom prst="ellipse">
              <a:avLst/>
            </a:prstGeom>
            <a:grpFill/>
            <a:ln w="9525" algn="ctr">
              <a:solidFill>
                <a:schemeClr val="tx1"/>
              </a:solidFill>
              <a:round/>
              <a:headEnd/>
              <a:tailEnd/>
            </a:ln>
          </p:spPr>
          <p:txBody>
            <a:bodyPr wrap="none" anchor="ctr"/>
            <a:lstStyle>
              <a:lvl1pPr>
                <a:defRPr sz="3600" b="1">
                  <a:solidFill>
                    <a:srgbClr val="FFFF00"/>
                  </a:solidFill>
                  <a:latin typeface="Comic Sans MS" panose="030F0702030302020204" pitchFamily="66" charset="0"/>
                  <a:ea typeface="Gungsuh" pitchFamily="18" charset="-127"/>
                </a:defRPr>
              </a:lvl1pPr>
              <a:lvl2pPr marL="742950" indent="-285750">
                <a:defRPr sz="3600" b="1">
                  <a:solidFill>
                    <a:srgbClr val="FFFF00"/>
                  </a:solidFill>
                  <a:latin typeface="Comic Sans MS" panose="030F0702030302020204" pitchFamily="66" charset="0"/>
                  <a:ea typeface="Gungsuh" pitchFamily="18" charset="-127"/>
                </a:defRPr>
              </a:lvl2pPr>
              <a:lvl3pPr marL="1143000" indent="-228600">
                <a:defRPr sz="3600" b="1">
                  <a:solidFill>
                    <a:srgbClr val="FFFF00"/>
                  </a:solidFill>
                  <a:latin typeface="Comic Sans MS" panose="030F0702030302020204" pitchFamily="66" charset="0"/>
                  <a:ea typeface="Gungsuh" pitchFamily="18" charset="-127"/>
                </a:defRPr>
              </a:lvl3pPr>
              <a:lvl4pPr marL="1600200" indent="-228600">
                <a:defRPr sz="3600" b="1">
                  <a:solidFill>
                    <a:srgbClr val="FFFF00"/>
                  </a:solidFill>
                  <a:latin typeface="Comic Sans MS" panose="030F0702030302020204" pitchFamily="66" charset="0"/>
                  <a:ea typeface="Gungsuh" pitchFamily="18" charset="-127"/>
                </a:defRPr>
              </a:lvl4pPr>
              <a:lvl5pPr marL="2057400" indent="-228600">
                <a:defRPr sz="3600" b="1">
                  <a:solidFill>
                    <a:srgbClr val="FFFF00"/>
                  </a:solidFill>
                  <a:latin typeface="Comic Sans MS" panose="030F0702030302020204" pitchFamily="66" charset="0"/>
                  <a:ea typeface="Gungsuh" pitchFamily="18" charset="-127"/>
                </a:defRPr>
              </a:lvl5pPr>
              <a:lvl6pPr marL="2514600" indent="-228600" algn="ctr" eaLnBrk="0" fontAlgn="base" hangingPunct="0">
                <a:lnSpc>
                  <a:spcPct val="145000"/>
                </a:lnSpc>
                <a:spcBef>
                  <a:spcPct val="0"/>
                </a:spcBef>
                <a:spcAft>
                  <a:spcPct val="0"/>
                </a:spcAft>
                <a:defRPr sz="3600" b="1">
                  <a:solidFill>
                    <a:srgbClr val="FFFF00"/>
                  </a:solidFill>
                  <a:latin typeface="Comic Sans MS" panose="030F0702030302020204" pitchFamily="66" charset="0"/>
                  <a:ea typeface="Gungsuh" pitchFamily="18" charset="-127"/>
                </a:defRPr>
              </a:lvl6pPr>
              <a:lvl7pPr marL="2971800" indent="-228600" algn="ctr" eaLnBrk="0" fontAlgn="base" hangingPunct="0">
                <a:lnSpc>
                  <a:spcPct val="145000"/>
                </a:lnSpc>
                <a:spcBef>
                  <a:spcPct val="0"/>
                </a:spcBef>
                <a:spcAft>
                  <a:spcPct val="0"/>
                </a:spcAft>
                <a:defRPr sz="3600" b="1">
                  <a:solidFill>
                    <a:srgbClr val="FFFF00"/>
                  </a:solidFill>
                  <a:latin typeface="Comic Sans MS" panose="030F0702030302020204" pitchFamily="66" charset="0"/>
                  <a:ea typeface="Gungsuh" pitchFamily="18" charset="-127"/>
                </a:defRPr>
              </a:lvl7pPr>
              <a:lvl8pPr marL="3429000" indent="-228600" algn="ctr" eaLnBrk="0" fontAlgn="base" hangingPunct="0">
                <a:lnSpc>
                  <a:spcPct val="145000"/>
                </a:lnSpc>
                <a:spcBef>
                  <a:spcPct val="0"/>
                </a:spcBef>
                <a:spcAft>
                  <a:spcPct val="0"/>
                </a:spcAft>
                <a:defRPr sz="3600" b="1">
                  <a:solidFill>
                    <a:srgbClr val="FFFF00"/>
                  </a:solidFill>
                  <a:latin typeface="Comic Sans MS" panose="030F0702030302020204" pitchFamily="66" charset="0"/>
                  <a:ea typeface="Gungsuh" pitchFamily="18" charset="-127"/>
                </a:defRPr>
              </a:lvl8pPr>
              <a:lvl9pPr marL="3886200" indent="-228600" algn="ctr" eaLnBrk="0" fontAlgn="base" hangingPunct="0">
                <a:lnSpc>
                  <a:spcPct val="145000"/>
                </a:lnSpc>
                <a:spcBef>
                  <a:spcPct val="0"/>
                </a:spcBef>
                <a:spcAft>
                  <a:spcPct val="0"/>
                </a:spcAft>
                <a:defRPr sz="3600" b="1">
                  <a:solidFill>
                    <a:srgbClr val="FFFF00"/>
                  </a:solidFill>
                  <a:latin typeface="Comic Sans MS" panose="030F0702030302020204" pitchFamily="66" charset="0"/>
                  <a:ea typeface="Gungsuh" pitchFamily="18" charset="-127"/>
                </a:defRPr>
              </a:lvl9pPr>
            </a:lstStyle>
            <a:p>
              <a:endParaRPr lang="en-US" altLang="en-US">
                <a:solidFill>
                  <a:schemeClr val="tx1"/>
                </a:solidFill>
              </a:endParaRPr>
            </a:p>
          </p:txBody>
        </p:sp>
        <p:sp>
          <p:nvSpPr>
            <p:cNvPr id="27669" name="Oval 16"/>
            <p:cNvSpPr>
              <a:spLocks noChangeArrowheads="1"/>
            </p:cNvSpPr>
            <p:nvPr/>
          </p:nvSpPr>
          <p:spPr bwMode="auto">
            <a:xfrm flipV="1">
              <a:off x="2154" y="2432"/>
              <a:ext cx="272" cy="91"/>
            </a:xfrm>
            <a:prstGeom prst="ellipse">
              <a:avLst/>
            </a:prstGeom>
            <a:grpFill/>
            <a:ln w="9525" algn="ctr">
              <a:solidFill>
                <a:schemeClr val="tx1"/>
              </a:solidFill>
              <a:round/>
              <a:headEnd/>
              <a:tailEnd/>
            </a:ln>
          </p:spPr>
          <p:txBody>
            <a:bodyPr wrap="none" anchor="ctr"/>
            <a:lstStyle>
              <a:lvl1pPr>
                <a:defRPr sz="3600" b="1">
                  <a:solidFill>
                    <a:srgbClr val="FFFF00"/>
                  </a:solidFill>
                  <a:latin typeface="Comic Sans MS" panose="030F0702030302020204" pitchFamily="66" charset="0"/>
                  <a:ea typeface="Gungsuh" pitchFamily="18" charset="-127"/>
                </a:defRPr>
              </a:lvl1pPr>
              <a:lvl2pPr marL="742950" indent="-285750">
                <a:defRPr sz="3600" b="1">
                  <a:solidFill>
                    <a:srgbClr val="FFFF00"/>
                  </a:solidFill>
                  <a:latin typeface="Comic Sans MS" panose="030F0702030302020204" pitchFamily="66" charset="0"/>
                  <a:ea typeface="Gungsuh" pitchFamily="18" charset="-127"/>
                </a:defRPr>
              </a:lvl2pPr>
              <a:lvl3pPr marL="1143000" indent="-228600">
                <a:defRPr sz="3600" b="1">
                  <a:solidFill>
                    <a:srgbClr val="FFFF00"/>
                  </a:solidFill>
                  <a:latin typeface="Comic Sans MS" panose="030F0702030302020204" pitchFamily="66" charset="0"/>
                  <a:ea typeface="Gungsuh" pitchFamily="18" charset="-127"/>
                </a:defRPr>
              </a:lvl3pPr>
              <a:lvl4pPr marL="1600200" indent="-228600">
                <a:defRPr sz="3600" b="1">
                  <a:solidFill>
                    <a:srgbClr val="FFFF00"/>
                  </a:solidFill>
                  <a:latin typeface="Comic Sans MS" panose="030F0702030302020204" pitchFamily="66" charset="0"/>
                  <a:ea typeface="Gungsuh" pitchFamily="18" charset="-127"/>
                </a:defRPr>
              </a:lvl4pPr>
              <a:lvl5pPr marL="2057400" indent="-228600">
                <a:defRPr sz="3600" b="1">
                  <a:solidFill>
                    <a:srgbClr val="FFFF00"/>
                  </a:solidFill>
                  <a:latin typeface="Comic Sans MS" panose="030F0702030302020204" pitchFamily="66" charset="0"/>
                  <a:ea typeface="Gungsuh" pitchFamily="18" charset="-127"/>
                </a:defRPr>
              </a:lvl5pPr>
              <a:lvl6pPr marL="2514600" indent="-228600" algn="ctr" eaLnBrk="0" fontAlgn="base" hangingPunct="0">
                <a:lnSpc>
                  <a:spcPct val="145000"/>
                </a:lnSpc>
                <a:spcBef>
                  <a:spcPct val="0"/>
                </a:spcBef>
                <a:spcAft>
                  <a:spcPct val="0"/>
                </a:spcAft>
                <a:defRPr sz="3600" b="1">
                  <a:solidFill>
                    <a:srgbClr val="FFFF00"/>
                  </a:solidFill>
                  <a:latin typeface="Comic Sans MS" panose="030F0702030302020204" pitchFamily="66" charset="0"/>
                  <a:ea typeface="Gungsuh" pitchFamily="18" charset="-127"/>
                </a:defRPr>
              </a:lvl6pPr>
              <a:lvl7pPr marL="2971800" indent="-228600" algn="ctr" eaLnBrk="0" fontAlgn="base" hangingPunct="0">
                <a:lnSpc>
                  <a:spcPct val="145000"/>
                </a:lnSpc>
                <a:spcBef>
                  <a:spcPct val="0"/>
                </a:spcBef>
                <a:spcAft>
                  <a:spcPct val="0"/>
                </a:spcAft>
                <a:defRPr sz="3600" b="1">
                  <a:solidFill>
                    <a:srgbClr val="FFFF00"/>
                  </a:solidFill>
                  <a:latin typeface="Comic Sans MS" panose="030F0702030302020204" pitchFamily="66" charset="0"/>
                  <a:ea typeface="Gungsuh" pitchFamily="18" charset="-127"/>
                </a:defRPr>
              </a:lvl7pPr>
              <a:lvl8pPr marL="3429000" indent="-228600" algn="ctr" eaLnBrk="0" fontAlgn="base" hangingPunct="0">
                <a:lnSpc>
                  <a:spcPct val="145000"/>
                </a:lnSpc>
                <a:spcBef>
                  <a:spcPct val="0"/>
                </a:spcBef>
                <a:spcAft>
                  <a:spcPct val="0"/>
                </a:spcAft>
                <a:defRPr sz="3600" b="1">
                  <a:solidFill>
                    <a:srgbClr val="FFFF00"/>
                  </a:solidFill>
                  <a:latin typeface="Comic Sans MS" panose="030F0702030302020204" pitchFamily="66" charset="0"/>
                  <a:ea typeface="Gungsuh" pitchFamily="18" charset="-127"/>
                </a:defRPr>
              </a:lvl8pPr>
              <a:lvl9pPr marL="3886200" indent="-228600" algn="ctr" eaLnBrk="0" fontAlgn="base" hangingPunct="0">
                <a:lnSpc>
                  <a:spcPct val="145000"/>
                </a:lnSpc>
                <a:spcBef>
                  <a:spcPct val="0"/>
                </a:spcBef>
                <a:spcAft>
                  <a:spcPct val="0"/>
                </a:spcAft>
                <a:defRPr sz="3600" b="1">
                  <a:solidFill>
                    <a:srgbClr val="FFFF00"/>
                  </a:solidFill>
                  <a:latin typeface="Comic Sans MS" panose="030F0702030302020204" pitchFamily="66" charset="0"/>
                  <a:ea typeface="Gungsuh" pitchFamily="18" charset="-127"/>
                </a:defRPr>
              </a:lvl9pPr>
            </a:lstStyle>
            <a:p>
              <a:endParaRPr lang="en-US" altLang="en-US">
                <a:solidFill>
                  <a:schemeClr val="tx1"/>
                </a:solidFill>
              </a:endParaRPr>
            </a:p>
          </p:txBody>
        </p:sp>
      </p:grpSp>
      <p:sp>
        <p:nvSpPr>
          <p:cNvPr id="501777" name="Oval 17"/>
          <p:cNvSpPr>
            <a:spLocks noChangeArrowheads="1"/>
          </p:cNvSpPr>
          <p:nvPr/>
        </p:nvSpPr>
        <p:spPr bwMode="auto">
          <a:xfrm>
            <a:off x="3563938" y="2852738"/>
            <a:ext cx="215900" cy="144462"/>
          </a:xfrm>
          <a:prstGeom prst="ellipse">
            <a:avLst/>
          </a:prstGeom>
          <a:solidFill>
            <a:schemeClr val="bg1">
              <a:lumMod val="65000"/>
            </a:schemeClr>
          </a:solidFill>
          <a:ln w="9525" algn="ctr">
            <a:solidFill>
              <a:schemeClr val="tx1"/>
            </a:solidFill>
            <a:round/>
            <a:headEnd/>
            <a:tailEnd/>
          </a:ln>
        </p:spPr>
        <p:txBody>
          <a:bodyPr wrap="none" anchor="ctr"/>
          <a:lstStyle>
            <a:lvl1pPr>
              <a:defRPr sz="3600" b="1">
                <a:solidFill>
                  <a:srgbClr val="FFFF00"/>
                </a:solidFill>
                <a:latin typeface="Comic Sans MS" panose="030F0702030302020204" pitchFamily="66" charset="0"/>
                <a:ea typeface="Gungsuh" pitchFamily="18" charset="-127"/>
              </a:defRPr>
            </a:lvl1pPr>
            <a:lvl2pPr marL="742950" indent="-285750">
              <a:defRPr sz="3600" b="1">
                <a:solidFill>
                  <a:srgbClr val="FFFF00"/>
                </a:solidFill>
                <a:latin typeface="Comic Sans MS" panose="030F0702030302020204" pitchFamily="66" charset="0"/>
                <a:ea typeface="Gungsuh" pitchFamily="18" charset="-127"/>
              </a:defRPr>
            </a:lvl2pPr>
            <a:lvl3pPr marL="1143000" indent="-228600">
              <a:defRPr sz="3600" b="1">
                <a:solidFill>
                  <a:srgbClr val="FFFF00"/>
                </a:solidFill>
                <a:latin typeface="Comic Sans MS" panose="030F0702030302020204" pitchFamily="66" charset="0"/>
                <a:ea typeface="Gungsuh" pitchFamily="18" charset="-127"/>
              </a:defRPr>
            </a:lvl3pPr>
            <a:lvl4pPr marL="1600200" indent="-228600">
              <a:defRPr sz="3600" b="1">
                <a:solidFill>
                  <a:srgbClr val="FFFF00"/>
                </a:solidFill>
                <a:latin typeface="Comic Sans MS" panose="030F0702030302020204" pitchFamily="66" charset="0"/>
                <a:ea typeface="Gungsuh" pitchFamily="18" charset="-127"/>
              </a:defRPr>
            </a:lvl4pPr>
            <a:lvl5pPr marL="2057400" indent="-228600">
              <a:defRPr sz="3600" b="1">
                <a:solidFill>
                  <a:srgbClr val="FFFF00"/>
                </a:solidFill>
                <a:latin typeface="Comic Sans MS" panose="030F0702030302020204" pitchFamily="66" charset="0"/>
                <a:ea typeface="Gungsuh" pitchFamily="18" charset="-127"/>
              </a:defRPr>
            </a:lvl5pPr>
            <a:lvl6pPr marL="2514600" indent="-228600" algn="ctr" eaLnBrk="0" fontAlgn="base" hangingPunct="0">
              <a:lnSpc>
                <a:spcPct val="145000"/>
              </a:lnSpc>
              <a:spcBef>
                <a:spcPct val="0"/>
              </a:spcBef>
              <a:spcAft>
                <a:spcPct val="0"/>
              </a:spcAft>
              <a:defRPr sz="3600" b="1">
                <a:solidFill>
                  <a:srgbClr val="FFFF00"/>
                </a:solidFill>
                <a:latin typeface="Comic Sans MS" panose="030F0702030302020204" pitchFamily="66" charset="0"/>
                <a:ea typeface="Gungsuh" pitchFamily="18" charset="-127"/>
              </a:defRPr>
            </a:lvl6pPr>
            <a:lvl7pPr marL="2971800" indent="-228600" algn="ctr" eaLnBrk="0" fontAlgn="base" hangingPunct="0">
              <a:lnSpc>
                <a:spcPct val="145000"/>
              </a:lnSpc>
              <a:spcBef>
                <a:spcPct val="0"/>
              </a:spcBef>
              <a:spcAft>
                <a:spcPct val="0"/>
              </a:spcAft>
              <a:defRPr sz="3600" b="1">
                <a:solidFill>
                  <a:srgbClr val="FFFF00"/>
                </a:solidFill>
                <a:latin typeface="Comic Sans MS" panose="030F0702030302020204" pitchFamily="66" charset="0"/>
                <a:ea typeface="Gungsuh" pitchFamily="18" charset="-127"/>
              </a:defRPr>
            </a:lvl7pPr>
            <a:lvl8pPr marL="3429000" indent="-228600" algn="ctr" eaLnBrk="0" fontAlgn="base" hangingPunct="0">
              <a:lnSpc>
                <a:spcPct val="145000"/>
              </a:lnSpc>
              <a:spcBef>
                <a:spcPct val="0"/>
              </a:spcBef>
              <a:spcAft>
                <a:spcPct val="0"/>
              </a:spcAft>
              <a:defRPr sz="3600" b="1">
                <a:solidFill>
                  <a:srgbClr val="FFFF00"/>
                </a:solidFill>
                <a:latin typeface="Comic Sans MS" panose="030F0702030302020204" pitchFamily="66" charset="0"/>
                <a:ea typeface="Gungsuh" pitchFamily="18" charset="-127"/>
              </a:defRPr>
            </a:lvl8pPr>
            <a:lvl9pPr marL="3886200" indent="-228600" algn="ctr" eaLnBrk="0" fontAlgn="base" hangingPunct="0">
              <a:lnSpc>
                <a:spcPct val="145000"/>
              </a:lnSpc>
              <a:spcBef>
                <a:spcPct val="0"/>
              </a:spcBef>
              <a:spcAft>
                <a:spcPct val="0"/>
              </a:spcAft>
              <a:defRPr sz="3600" b="1">
                <a:solidFill>
                  <a:srgbClr val="FFFF00"/>
                </a:solidFill>
                <a:latin typeface="Comic Sans MS" panose="030F0702030302020204" pitchFamily="66" charset="0"/>
                <a:ea typeface="Gungsuh" pitchFamily="18" charset="-127"/>
              </a:defRPr>
            </a:lvl9pPr>
          </a:lstStyle>
          <a:p>
            <a:endParaRPr lang="en-US" altLang="en-US">
              <a:solidFill>
                <a:schemeClr val="tx1"/>
              </a:solidFill>
            </a:endParaRPr>
          </a:p>
        </p:txBody>
      </p:sp>
      <p:sp>
        <p:nvSpPr>
          <p:cNvPr id="501778" name="Text Box 18"/>
          <p:cNvSpPr txBox="1">
            <a:spLocks noChangeArrowheads="1"/>
          </p:cNvSpPr>
          <p:nvPr/>
        </p:nvSpPr>
        <p:spPr bwMode="auto">
          <a:xfrm>
            <a:off x="6227763" y="4437063"/>
            <a:ext cx="2303462" cy="366712"/>
          </a:xfrm>
          <a:prstGeom prst="rect">
            <a:avLst/>
          </a:prstGeom>
          <a:solidFill>
            <a:schemeClr val="bg1">
              <a:lumMod val="65000"/>
            </a:schemeClr>
          </a:solidFill>
          <a:ln w="9525" algn="ctr">
            <a:solidFill>
              <a:schemeClr val="tx1"/>
            </a:solidFill>
            <a:miter lim="800000"/>
            <a:headEnd/>
            <a:tailEnd/>
          </a:ln>
          <a:effectLst/>
        </p:spPr>
        <p:txBody>
          <a:bodyPr>
            <a:spAutoFit/>
          </a:bodyPr>
          <a:lstStyle/>
          <a:p>
            <a:pPr>
              <a:lnSpc>
                <a:spcPct val="100000"/>
              </a:lnSpc>
              <a:spcBef>
                <a:spcPct val="50000"/>
              </a:spcBef>
              <a:defRPr/>
            </a:pPr>
            <a:r>
              <a:rPr lang="en-US" sz="1800" b="0">
                <a:solidFill>
                  <a:schemeClr val="tx1"/>
                </a:solidFill>
                <a:effectLst>
                  <a:outerShdw blurRad="38100" dist="38100" dir="2700000" algn="tl">
                    <a:srgbClr val="000000"/>
                  </a:outerShdw>
                </a:effectLst>
                <a:latin typeface="Arial" charset="0"/>
              </a:rPr>
              <a:t>“OLD” MI POSITION</a:t>
            </a:r>
          </a:p>
        </p:txBody>
      </p:sp>
      <p:sp>
        <p:nvSpPr>
          <p:cNvPr id="501779" name="Text Box 19"/>
          <p:cNvSpPr txBox="1">
            <a:spLocks noChangeArrowheads="1"/>
          </p:cNvSpPr>
          <p:nvPr/>
        </p:nvSpPr>
        <p:spPr bwMode="auto">
          <a:xfrm>
            <a:off x="3276600" y="4437063"/>
            <a:ext cx="2303463" cy="366712"/>
          </a:xfrm>
          <a:prstGeom prst="rect">
            <a:avLst/>
          </a:prstGeom>
          <a:solidFill>
            <a:schemeClr val="bg1">
              <a:lumMod val="65000"/>
            </a:schemeClr>
          </a:solidFill>
          <a:ln w="9525" algn="ctr">
            <a:solidFill>
              <a:schemeClr val="tx1"/>
            </a:solidFill>
            <a:miter lim="800000"/>
            <a:headEnd/>
            <a:tailEnd/>
          </a:ln>
          <a:effectLst/>
        </p:spPr>
        <p:txBody>
          <a:bodyPr>
            <a:spAutoFit/>
          </a:bodyPr>
          <a:lstStyle/>
          <a:p>
            <a:pPr>
              <a:lnSpc>
                <a:spcPct val="100000"/>
              </a:lnSpc>
              <a:spcBef>
                <a:spcPct val="50000"/>
              </a:spcBef>
              <a:defRPr/>
            </a:pPr>
            <a:r>
              <a:rPr lang="en-US" sz="1800" b="0">
                <a:solidFill>
                  <a:schemeClr val="tx1"/>
                </a:solidFill>
                <a:effectLst>
                  <a:outerShdw blurRad="38100" dist="38100" dir="2700000" algn="tl">
                    <a:srgbClr val="000000"/>
                  </a:outerShdw>
                </a:effectLst>
                <a:latin typeface="Arial" charset="0"/>
              </a:rPr>
              <a:t>“LONG” CENTRIC</a:t>
            </a:r>
          </a:p>
        </p:txBody>
      </p:sp>
      <p:sp>
        <p:nvSpPr>
          <p:cNvPr id="501780" name="Oval 20"/>
          <p:cNvSpPr>
            <a:spLocks noChangeArrowheads="1"/>
          </p:cNvSpPr>
          <p:nvPr/>
        </p:nvSpPr>
        <p:spPr bwMode="auto">
          <a:xfrm>
            <a:off x="3708400" y="2852738"/>
            <a:ext cx="287338" cy="144462"/>
          </a:xfrm>
          <a:prstGeom prst="ellipse">
            <a:avLst/>
          </a:prstGeom>
          <a:solidFill>
            <a:schemeClr val="bg1">
              <a:lumMod val="65000"/>
            </a:schemeClr>
          </a:solidFill>
          <a:ln w="19050" algn="ctr">
            <a:solidFill>
              <a:schemeClr val="tx1"/>
            </a:solidFill>
            <a:round/>
            <a:headEnd/>
            <a:tailEnd/>
          </a:ln>
        </p:spPr>
        <p:txBody>
          <a:bodyPr wrap="none" anchor="ctr"/>
          <a:lstStyle>
            <a:lvl1pPr>
              <a:defRPr sz="3600" b="1">
                <a:solidFill>
                  <a:srgbClr val="FFFF00"/>
                </a:solidFill>
                <a:latin typeface="Comic Sans MS" panose="030F0702030302020204" pitchFamily="66" charset="0"/>
                <a:ea typeface="Gungsuh" pitchFamily="18" charset="-127"/>
              </a:defRPr>
            </a:lvl1pPr>
            <a:lvl2pPr marL="742950" indent="-285750">
              <a:defRPr sz="3600" b="1">
                <a:solidFill>
                  <a:srgbClr val="FFFF00"/>
                </a:solidFill>
                <a:latin typeface="Comic Sans MS" panose="030F0702030302020204" pitchFamily="66" charset="0"/>
                <a:ea typeface="Gungsuh" pitchFamily="18" charset="-127"/>
              </a:defRPr>
            </a:lvl2pPr>
            <a:lvl3pPr marL="1143000" indent="-228600">
              <a:defRPr sz="3600" b="1">
                <a:solidFill>
                  <a:srgbClr val="FFFF00"/>
                </a:solidFill>
                <a:latin typeface="Comic Sans MS" panose="030F0702030302020204" pitchFamily="66" charset="0"/>
                <a:ea typeface="Gungsuh" pitchFamily="18" charset="-127"/>
              </a:defRPr>
            </a:lvl3pPr>
            <a:lvl4pPr marL="1600200" indent="-228600">
              <a:defRPr sz="3600" b="1">
                <a:solidFill>
                  <a:srgbClr val="FFFF00"/>
                </a:solidFill>
                <a:latin typeface="Comic Sans MS" panose="030F0702030302020204" pitchFamily="66" charset="0"/>
                <a:ea typeface="Gungsuh" pitchFamily="18" charset="-127"/>
              </a:defRPr>
            </a:lvl4pPr>
            <a:lvl5pPr marL="2057400" indent="-228600">
              <a:defRPr sz="3600" b="1">
                <a:solidFill>
                  <a:srgbClr val="FFFF00"/>
                </a:solidFill>
                <a:latin typeface="Comic Sans MS" panose="030F0702030302020204" pitchFamily="66" charset="0"/>
                <a:ea typeface="Gungsuh" pitchFamily="18" charset="-127"/>
              </a:defRPr>
            </a:lvl5pPr>
            <a:lvl6pPr marL="2514600" indent="-228600" algn="ctr" eaLnBrk="0" fontAlgn="base" hangingPunct="0">
              <a:lnSpc>
                <a:spcPct val="145000"/>
              </a:lnSpc>
              <a:spcBef>
                <a:spcPct val="0"/>
              </a:spcBef>
              <a:spcAft>
                <a:spcPct val="0"/>
              </a:spcAft>
              <a:defRPr sz="3600" b="1">
                <a:solidFill>
                  <a:srgbClr val="FFFF00"/>
                </a:solidFill>
                <a:latin typeface="Comic Sans MS" panose="030F0702030302020204" pitchFamily="66" charset="0"/>
                <a:ea typeface="Gungsuh" pitchFamily="18" charset="-127"/>
              </a:defRPr>
            </a:lvl6pPr>
            <a:lvl7pPr marL="2971800" indent="-228600" algn="ctr" eaLnBrk="0" fontAlgn="base" hangingPunct="0">
              <a:lnSpc>
                <a:spcPct val="145000"/>
              </a:lnSpc>
              <a:spcBef>
                <a:spcPct val="0"/>
              </a:spcBef>
              <a:spcAft>
                <a:spcPct val="0"/>
              </a:spcAft>
              <a:defRPr sz="3600" b="1">
                <a:solidFill>
                  <a:srgbClr val="FFFF00"/>
                </a:solidFill>
                <a:latin typeface="Comic Sans MS" panose="030F0702030302020204" pitchFamily="66" charset="0"/>
                <a:ea typeface="Gungsuh" pitchFamily="18" charset="-127"/>
              </a:defRPr>
            </a:lvl7pPr>
            <a:lvl8pPr marL="3429000" indent="-228600" algn="ctr" eaLnBrk="0" fontAlgn="base" hangingPunct="0">
              <a:lnSpc>
                <a:spcPct val="145000"/>
              </a:lnSpc>
              <a:spcBef>
                <a:spcPct val="0"/>
              </a:spcBef>
              <a:spcAft>
                <a:spcPct val="0"/>
              </a:spcAft>
              <a:defRPr sz="3600" b="1">
                <a:solidFill>
                  <a:srgbClr val="FFFF00"/>
                </a:solidFill>
                <a:latin typeface="Comic Sans MS" panose="030F0702030302020204" pitchFamily="66" charset="0"/>
                <a:ea typeface="Gungsuh" pitchFamily="18" charset="-127"/>
              </a:defRPr>
            </a:lvl8pPr>
            <a:lvl9pPr marL="3886200" indent="-228600" algn="ctr" eaLnBrk="0" fontAlgn="base" hangingPunct="0">
              <a:lnSpc>
                <a:spcPct val="145000"/>
              </a:lnSpc>
              <a:spcBef>
                <a:spcPct val="0"/>
              </a:spcBef>
              <a:spcAft>
                <a:spcPct val="0"/>
              </a:spcAft>
              <a:defRPr sz="3600" b="1">
                <a:solidFill>
                  <a:srgbClr val="FFFF00"/>
                </a:solidFill>
                <a:latin typeface="Comic Sans MS" panose="030F0702030302020204" pitchFamily="66" charset="0"/>
                <a:ea typeface="Gungsuh" pitchFamily="18" charset="-127"/>
              </a:defRPr>
            </a:lvl9pPr>
          </a:lstStyle>
          <a:p>
            <a:endParaRPr lang="en-US" altLang="en-US">
              <a:solidFill>
                <a:schemeClr val="tx1"/>
              </a:solidFill>
            </a:endParaRPr>
          </a:p>
        </p:txBody>
      </p:sp>
      <p:sp>
        <p:nvSpPr>
          <p:cNvPr id="27666" name="Rectangle 21"/>
          <p:cNvSpPr>
            <a:spLocks noGrp="1" noChangeArrowheads="1"/>
          </p:cNvSpPr>
          <p:nvPr>
            <p:ph type="title"/>
          </p:nvPr>
        </p:nvSpPr>
        <p:spPr>
          <a:solidFill>
            <a:schemeClr val="bg1"/>
          </a:solidFill>
          <a:ln>
            <a:solidFill>
              <a:schemeClr val="bg1"/>
            </a:solidFill>
          </a:ln>
        </p:spPr>
        <p:txBody>
          <a:bodyPr/>
          <a:lstStyle/>
          <a:p>
            <a:pPr algn="l" rtl="0"/>
            <a:r>
              <a:rPr lang="en-US" altLang="en-US" smtClean="0"/>
              <a:t>The Result…</a:t>
            </a:r>
          </a:p>
        </p:txBody>
      </p:sp>
    </p:spTree>
  </p:cSld>
  <p:clrMapOvr>
    <a:masterClrMapping/>
  </p:clrMapOvr>
  <p:transition>
    <p:split orient="vert" dir="in"/>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nodeType="withEffect">
                                  <p:stCondLst>
                                    <p:cond delay="0"/>
                                  </p:stCondLst>
                                  <p:childTnLst>
                                    <p:set>
                                      <p:cBhvr>
                                        <p:cTn id="6" dur="1" fill="hold">
                                          <p:stCondLst>
                                            <p:cond delay="0"/>
                                          </p:stCondLst>
                                        </p:cTn>
                                        <p:tgtEl>
                                          <p:spTgt spid="501771"/>
                                        </p:tgtEl>
                                        <p:attrNameLst>
                                          <p:attrName>style.visibility</p:attrName>
                                        </p:attrNameLst>
                                      </p:cBhvr>
                                      <p:to>
                                        <p:strVal val="visible"/>
                                      </p:to>
                                    </p:set>
                                  </p:childTnLst>
                                </p:cTn>
                              </p:par>
                            </p:childTnLst>
                          </p:cTn>
                        </p:par>
                        <p:par>
                          <p:cTn id="7" fill="hold" nodeType="afterGroup">
                            <p:stCondLst>
                              <p:cond delay="0"/>
                            </p:stCondLst>
                            <p:childTnLst>
                              <p:par>
                                <p:cTn id="8" presetID="1" presetClass="entr" presetSubtype="0" fill="hold" grpId="0" nodeType="afterEffect">
                                  <p:stCondLst>
                                    <p:cond delay="0"/>
                                  </p:stCondLst>
                                  <p:childTnLst>
                                    <p:set>
                                      <p:cBhvr>
                                        <p:cTn id="9" dur="1" fill="hold">
                                          <p:stCondLst>
                                            <p:cond delay="0"/>
                                          </p:stCondLst>
                                        </p:cTn>
                                        <p:tgtEl>
                                          <p:spTgt spid="501769"/>
                                        </p:tgtEl>
                                        <p:attrNameLst>
                                          <p:attrName>style.visibility</p:attrName>
                                        </p:attrNameLst>
                                      </p:cBhvr>
                                      <p:to>
                                        <p:strVal val="visible"/>
                                      </p:to>
                                    </p:set>
                                  </p:childTnLst>
                                </p:cTn>
                              </p:par>
                              <p:par>
                                <p:cTn id="10" presetID="1" presetClass="entr" presetSubtype="0" fill="hold" grpId="0" nodeType="withEffect">
                                  <p:stCondLst>
                                    <p:cond delay="0"/>
                                  </p:stCondLst>
                                  <p:childTnLst>
                                    <p:set>
                                      <p:cBhvr>
                                        <p:cTn id="11" dur="1" fill="hold">
                                          <p:stCondLst>
                                            <p:cond delay="0"/>
                                          </p:stCondLst>
                                        </p:cTn>
                                        <p:tgtEl>
                                          <p:spTgt spid="501767"/>
                                        </p:tgtEl>
                                        <p:attrNameLst>
                                          <p:attrName>style.visibility</p:attrName>
                                        </p:attrNameLst>
                                      </p:cBhvr>
                                      <p:to>
                                        <p:strVal val="visible"/>
                                      </p:to>
                                    </p:set>
                                  </p:childTnLst>
                                </p:cTn>
                              </p:par>
                            </p:childTnLst>
                          </p:cTn>
                        </p:par>
                      </p:childTnLst>
                    </p:cTn>
                  </p:par>
                  <p:par>
                    <p:cTn id="12" fill="hold" nodeType="clickPar">
                      <p:stCondLst>
                        <p:cond delay="indefinite"/>
                      </p:stCondLst>
                      <p:childTnLst>
                        <p:par>
                          <p:cTn id="13" fill="hold" nodeType="withGroup">
                            <p:stCondLst>
                              <p:cond delay="0"/>
                            </p:stCondLst>
                            <p:childTnLst>
                              <p:par>
                                <p:cTn id="14" presetID="0" presetClass="path" presetSubtype="0" accel="50000" decel="50000" fill="hold" nodeType="clickEffect">
                                  <p:stCondLst>
                                    <p:cond delay="0"/>
                                  </p:stCondLst>
                                  <p:childTnLst>
                                    <p:animMotion origin="layout" path="M 3.05556E-6 4.44444E-6 C 0.00399 -0.00718 0.01927 -0.02871 0.02534 -0.04237 C 0.03159 -0.05579 0.03402 -0.0676 0.03628 -0.08218 C 0.03871 -0.09676 0.03906 -0.12014 0.0401 -0.12963 " pathEditMode="relative" rAng="0" ptsTypes="aaaa">
                                      <p:cBhvr>
                                        <p:cTn id="15" dur="2000" fill="hold"/>
                                        <p:tgtEl>
                                          <p:spTgt spid="2"/>
                                        </p:tgtEl>
                                        <p:attrNameLst>
                                          <p:attrName>ppt_x</p:attrName>
                                          <p:attrName>ppt_y</p:attrName>
                                        </p:attrNameLst>
                                      </p:cBhvr>
                                      <p:rCtr x="1997" y="-6481"/>
                                    </p:animMotion>
                                  </p:childTnLst>
                                </p:cTn>
                              </p:par>
                            </p:childTnLst>
                          </p:cTn>
                        </p:par>
                        <p:par>
                          <p:cTn id="16" fill="hold" nodeType="afterGroup">
                            <p:stCondLst>
                              <p:cond delay="2000"/>
                            </p:stCondLst>
                            <p:childTnLst>
                              <p:par>
                                <p:cTn id="17" presetID="1" presetClass="entr" presetSubtype="0" fill="hold" grpId="0" nodeType="afterEffect">
                                  <p:stCondLst>
                                    <p:cond delay="0"/>
                                  </p:stCondLst>
                                  <p:childTnLst>
                                    <p:set>
                                      <p:cBhvr>
                                        <p:cTn id="18" dur="1" fill="hold">
                                          <p:stCondLst>
                                            <p:cond delay="0"/>
                                          </p:stCondLst>
                                        </p:cTn>
                                        <p:tgtEl>
                                          <p:spTgt spid="501778"/>
                                        </p:tgtEl>
                                        <p:attrNameLst>
                                          <p:attrName>style.visibility</p:attrName>
                                        </p:attrNameLst>
                                      </p:cBhvr>
                                      <p:to>
                                        <p:strVal val="visible"/>
                                      </p:to>
                                    </p:set>
                                  </p:childTnLst>
                                </p:cTn>
                              </p:par>
                            </p:childTnLst>
                          </p:cTn>
                        </p:par>
                        <p:par>
                          <p:cTn id="19" fill="hold" nodeType="afterGroup">
                            <p:stCondLst>
                              <p:cond delay="2000"/>
                            </p:stCondLst>
                            <p:childTnLst>
                              <p:par>
                                <p:cTn id="20" presetID="1" presetClass="entr" presetSubtype="0" fill="hold" grpId="0" nodeType="afterEffect">
                                  <p:stCondLst>
                                    <p:cond delay="0"/>
                                  </p:stCondLst>
                                  <p:childTnLst>
                                    <p:set>
                                      <p:cBhvr>
                                        <p:cTn id="21" dur="1" fill="hold">
                                          <p:stCondLst>
                                            <p:cond delay="0"/>
                                          </p:stCondLst>
                                        </p:cTn>
                                        <p:tgtEl>
                                          <p:spTgt spid="501763"/>
                                        </p:tgtEl>
                                        <p:attrNameLst>
                                          <p:attrName>style.visibility</p:attrName>
                                        </p:attrNameLst>
                                      </p:cBhvr>
                                      <p:to>
                                        <p:strVal val="visible"/>
                                      </p:to>
                                    </p:set>
                                  </p:childTnLst>
                                </p:cTn>
                              </p:par>
                            </p:childTnLst>
                          </p:cTn>
                        </p:par>
                        <p:par>
                          <p:cTn id="22" fill="hold" nodeType="afterGroup">
                            <p:stCondLst>
                              <p:cond delay="2000"/>
                            </p:stCondLst>
                            <p:childTnLst>
                              <p:par>
                                <p:cTn id="23" presetID="1" presetClass="entr" presetSubtype="0" fill="hold" grpId="0" nodeType="afterEffect">
                                  <p:stCondLst>
                                    <p:cond delay="0"/>
                                  </p:stCondLst>
                                  <p:childTnLst>
                                    <p:set>
                                      <p:cBhvr>
                                        <p:cTn id="24" dur="1" fill="hold">
                                          <p:stCondLst>
                                            <p:cond delay="0"/>
                                          </p:stCondLst>
                                        </p:cTn>
                                        <p:tgtEl>
                                          <p:spTgt spid="501765"/>
                                        </p:tgtEl>
                                        <p:attrNameLst>
                                          <p:attrName>style.visibility</p:attrName>
                                        </p:attrNameLst>
                                      </p:cBhvr>
                                      <p:to>
                                        <p:strVal val="visible"/>
                                      </p:to>
                                    </p:set>
                                  </p:childTnLst>
                                </p:cTn>
                              </p:par>
                            </p:childTnLst>
                          </p:cTn>
                        </p:par>
                      </p:childTnLst>
                    </p:cTn>
                  </p:par>
                  <p:par>
                    <p:cTn id="25" fill="hold" nodeType="clickPar">
                      <p:stCondLst>
                        <p:cond delay="indefinite"/>
                      </p:stCondLst>
                      <p:childTnLst>
                        <p:par>
                          <p:cTn id="26" fill="hold" nodeType="withGroup">
                            <p:stCondLst>
                              <p:cond delay="0"/>
                            </p:stCondLst>
                            <p:childTnLst>
                              <p:par>
                                <p:cTn id="27" presetID="64" presetClass="path" presetSubtype="0" accel="50000" decel="50000" fill="hold" nodeType="clickEffect">
                                  <p:stCondLst>
                                    <p:cond delay="0"/>
                                  </p:stCondLst>
                                  <p:childTnLst>
                                    <p:animMotion origin="layout" path="M 3.05556E-6 4.44444E-6 L 0.00069 -0.12963 " pathEditMode="relative" rAng="0" ptsTypes="AA">
                                      <p:cBhvr>
                                        <p:cTn id="28" dur="2000" fill="hold"/>
                                        <p:tgtEl>
                                          <p:spTgt spid="2"/>
                                        </p:tgtEl>
                                        <p:attrNameLst>
                                          <p:attrName>ppt_x</p:attrName>
                                          <p:attrName>ppt_y</p:attrName>
                                        </p:attrNameLst>
                                      </p:cBhvr>
                                      <p:rCtr x="35" y="-6481"/>
                                    </p:animMotion>
                                  </p:childTnLst>
                                </p:cTn>
                              </p:par>
                            </p:childTnLst>
                          </p:cTn>
                        </p:par>
                        <p:par>
                          <p:cTn id="29" fill="hold" nodeType="afterGroup">
                            <p:stCondLst>
                              <p:cond delay="2000"/>
                            </p:stCondLst>
                            <p:childTnLst>
                              <p:par>
                                <p:cTn id="30" presetID="1" presetClass="entr" presetSubtype="0" fill="hold" grpId="0" nodeType="afterEffect">
                                  <p:stCondLst>
                                    <p:cond delay="0"/>
                                  </p:stCondLst>
                                  <p:childTnLst>
                                    <p:set>
                                      <p:cBhvr>
                                        <p:cTn id="31" dur="1" fill="hold">
                                          <p:stCondLst>
                                            <p:cond delay="0"/>
                                          </p:stCondLst>
                                        </p:cTn>
                                        <p:tgtEl>
                                          <p:spTgt spid="501770"/>
                                        </p:tgtEl>
                                        <p:attrNameLst>
                                          <p:attrName>style.visibility</p:attrName>
                                        </p:attrNameLst>
                                      </p:cBhvr>
                                      <p:to>
                                        <p:strVal val="visible"/>
                                      </p:to>
                                    </p:set>
                                  </p:childTnLst>
                                </p:cTn>
                              </p:par>
                            </p:childTnLst>
                          </p:cTn>
                        </p:par>
                        <p:par>
                          <p:cTn id="32" fill="hold" nodeType="afterGroup">
                            <p:stCondLst>
                              <p:cond delay="2000"/>
                            </p:stCondLst>
                            <p:childTnLst>
                              <p:par>
                                <p:cTn id="33" presetID="1" presetClass="entr" presetSubtype="0" fill="hold" grpId="0" nodeType="afterEffect">
                                  <p:stCondLst>
                                    <p:cond delay="0"/>
                                  </p:stCondLst>
                                  <p:childTnLst>
                                    <p:set>
                                      <p:cBhvr>
                                        <p:cTn id="34" dur="1" fill="hold">
                                          <p:stCondLst>
                                            <p:cond delay="0"/>
                                          </p:stCondLst>
                                        </p:cTn>
                                        <p:tgtEl>
                                          <p:spTgt spid="501777"/>
                                        </p:tgtEl>
                                        <p:attrNameLst>
                                          <p:attrName>style.visibility</p:attrName>
                                        </p:attrNameLst>
                                      </p:cBhvr>
                                      <p:to>
                                        <p:strVal val="visible"/>
                                      </p:to>
                                    </p:set>
                                  </p:childTnLst>
                                </p:cTn>
                              </p:par>
                            </p:childTnLst>
                          </p:cTn>
                        </p:par>
                        <p:par>
                          <p:cTn id="35" fill="hold" nodeType="afterGroup">
                            <p:stCondLst>
                              <p:cond delay="2000"/>
                            </p:stCondLst>
                            <p:childTnLst>
                              <p:par>
                                <p:cTn id="36" presetID="1" presetClass="entr" presetSubtype="0" fill="hold" grpId="0" nodeType="afterEffect">
                                  <p:stCondLst>
                                    <p:cond delay="0"/>
                                  </p:stCondLst>
                                  <p:childTnLst>
                                    <p:set>
                                      <p:cBhvr>
                                        <p:cTn id="37" dur="1" fill="hold">
                                          <p:stCondLst>
                                            <p:cond delay="0"/>
                                          </p:stCondLst>
                                        </p:cTn>
                                        <p:tgtEl>
                                          <p:spTgt spid="501772"/>
                                        </p:tgtEl>
                                        <p:attrNameLst>
                                          <p:attrName>style.visibility</p:attrName>
                                        </p:attrNameLst>
                                      </p:cBhvr>
                                      <p:to>
                                        <p:strVal val="visible"/>
                                      </p:to>
                                    </p:set>
                                  </p:childTnLst>
                                </p:cTn>
                              </p:par>
                            </p:childTnLst>
                          </p:cTn>
                        </p:par>
                      </p:childTnLst>
                    </p:cTn>
                  </p:par>
                  <p:par>
                    <p:cTn id="38" fill="hold" nodeType="clickPar">
                      <p:stCondLst>
                        <p:cond delay="indefinite"/>
                      </p:stCondLst>
                      <p:childTnLst>
                        <p:par>
                          <p:cTn id="39" fill="hold" nodeType="withGroup">
                            <p:stCondLst>
                              <p:cond delay="0"/>
                            </p:stCondLst>
                            <p:childTnLst>
                              <p:par>
                                <p:cTn id="40" presetID="63" presetClass="path" presetSubtype="0" accel="50000" decel="50000" autoRev="1" fill="hold" nodeType="clickEffect">
                                  <p:stCondLst>
                                    <p:cond delay="0"/>
                                  </p:stCondLst>
                                  <p:childTnLst>
                                    <p:animMotion origin="layout" path="M 0.00069 -0.12963 L 0.0401 -0.12963 " pathEditMode="relative" rAng="0" ptsTypes="AA">
                                      <p:cBhvr>
                                        <p:cTn id="41" dur="2000" fill="hold"/>
                                        <p:tgtEl>
                                          <p:spTgt spid="2"/>
                                        </p:tgtEl>
                                        <p:attrNameLst>
                                          <p:attrName>ppt_x</p:attrName>
                                          <p:attrName>ppt_y</p:attrName>
                                        </p:attrNameLst>
                                      </p:cBhvr>
                                      <p:rCtr x="1962" y="0"/>
                                    </p:animMotion>
                                  </p:childTnLst>
                                </p:cTn>
                              </p:par>
                            </p:childTnLst>
                          </p:cTn>
                        </p:par>
                        <p:par>
                          <p:cTn id="42" fill="hold" nodeType="afterGroup">
                            <p:stCondLst>
                              <p:cond delay="4000"/>
                            </p:stCondLst>
                            <p:childTnLst>
                              <p:par>
                                <p:cTn id="43" presetID="1" presetClass="entr" presetSubtype="0" fill="hold" grpId="0" nodeType="afterEffect">
                                  <p:stCondLst>
                                    <p:cond delay="0"/>
                                  </p:stCondLst>
                                  <p:childTnLst>
                                    <p:set>
                                      <p:cBhvr>
                                        <p:cTn id="44" dur="1" fill="hold">
                                          <p:stCondLst>
                                            <p:cond delay="0"/>
                                          </p:stCondLst>
                                        </p:cTn>
                                        <p:tgtEl>
                                          <p:spTgt spid="501780"/>
                                        </p:tgtEl>
                                        <p:attrNameLst>
                                          <p:attrName>style.visibility</p:attrName>
                                        </p:attrNameLst>
                                      </p:cBhvr>
                                      <p:to>
                                        <p:strVal val="visible"/>
                                      </p:to>
                                    </p:set>
                                  </p:childTnLst>
                                </p:cTn>
                              </p:par>
                            </p:childTnLst>
                          </p:cTn>
                        </p:par>
                        <p:par>
                          <p:cTn id="45" fill="hold" nodeType="afterGroup">
                            <p:stCondLst>
                              <p:cond delay="4000"/>
                            </p:stCondLst>
                            <p:childTnLst>
                              <p:par>
                                <p:cTn id="46" presetID="1" presetClass="entr" presetSubtype="0" fill="hold" grpId="0" nodeType="afterEffect">
                                  <p:stCondLst>
                                    <p:cond delay="0"/>
                                  </p:stCondLst>
                                  <p:childTnLst>
                                    <p:set>
                                      <p:cBhvr>
                                        <p:cTn id="47" dur="1" fill="hold">
                                          <p:stCondLst>
                                            <p:cond delay="0"/>
                                          </p:stCondLst>
                                        </p:cTn>
                                        <p:tgtEl>
                                          <p:spTgt spid="50177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1763" grpId="0" animBg="1"/>
      <p:bldP spid="501765" grpId="0" animBg="1"/>
      <p:bldP spid="501767" grpId="0" animBg="1"/>
      <p:bldP spid="501769" grpId="0" animBg="1"/>
      <p:bldP spid="501770" grpId="0" animBg="1"/>
      <p:bldP spid="501772" grpId="0" animBg="1"/>
      <p:bldP spid="501777" grpId="0" animBg="1"/>
      <p:bldP spid="501778" grpId="0" animBg="1"/>
      <p:bldP spid="501779" grpId="0" animBg="1"/>
      <p:bldP spid="501780" grpId="0" animBg="1"/>
    </p:bldLst>
  </p:timing>
</p:sld>
</file>

<file path=ppt/slides/slide2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39650" name="Rectangle 2"/>
          <p:cNvSpPr>
            <a:spLocks noGrp="1" noChangeArrowheads="1"/>
          </p:cNvSpPr>
          <p:nvPr>
            <p:ph type="title"/>
          </p:nvPr>
        </p:nvSpPr>
        <p:spPr/>
        <p:txBody>
          <a:bodyPr/>
          <a:lstStyle/>
          <a:p>
            <a:pPr algn="l" rtl="0"/>
            <a:r>
              <a:rPr lang="en-US" altLang="en-US" sz="4000" b="1" smtClean="0">
                <a:latin typeface="Comic Sans MS" panose="030F0702030302020204" pitchFamily="66" charset="0"/>
              </a:rPr>
              <a:t>Should there be centric on Anteriors ? </a:t>
            </a:r>
          </a:p>
        </p:txBody>
      </p:sp>
      <p:sp>
        <p:nvSpPr>
          <p:cNvPr id="539651" name="Rectangle 3"/>
          <p:cNvSpPr>
            <a:spLocks noGrp="1" noChangeArrowheads="1"/>
          </p:cNvSpPr>
          <p:nvPr>
            <p:ph idx="1"/>
          </p:nvPr>
        </p:nvSpPr>
        <p:spPr>
          <a:xfrm>
            <a:off x="685800" y="2060575"/>
            <a:ext cx="7772400" cy="4114800"/>
          </a:xfrm>
        </p:spPr>
        <p:txBody>
          <a:bodyPr>
            <a:normAutofit lnSpcReduction="10000"/>
          </a:bodyPr>
          <a:lstStyle/>
          <a:p>
            <a:pPr algn="l" rtl="0">
              <a:lnSpc>
                <a:spcPct val="120000"/>
              </a:lnSpc>
            </a:pPr>
            <a:r>
              <a:rPr lang="en-US" altLang="zh-CN" sz="4000" b="1" i="1" smtClean="0">
                <a:latin typeface="Comic Sans MS" panose="030F0702030302020204" pitchFamily="66" charset="0"/>
                <a:ea typeface="宋体" panose="02010600030101010101" pitchFamily="2" charset="-122"/>
              </a:rPr>
              <a:t>Anterior teeth are arranged to allow freedom of movement</a:t>
            </a:r>
            <a:r>
              <a:rPr lang="en-US" altLang="zh-CN" sz="4000" b="1" smtClean="0">
                <a:latin typeface="Comic Sans MS" panose="030F0702030302020204" pitchFamily="66" charset="0"/>
                <a:ea typeface="宋体" panose="02010600030101010101" pitchFamily="2" charset="-122"/>
              </a:rPr>
              <a:t> i.e. the anterior teeth are not arranged in contact when the jaws are in centric relation. </a:t>
            </a:r>
          </a:p>
        </p:txBody>
      </p:sp>
    </p:spTree>
  </p:cSld>
  <p:clrMapOvr>
    <a:masterClrMapping/>
  </p:clrMapOvr>
  <p:transition>
    <p:split orient="vert" dir="in"/>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0" presetClass="entr" presetSubtype="0" decel="100000" fill="hold" grpId="0" nodeType="withEffect">
                                  <p:stCondLst>
                                    <p:cond delay="0"/>
                                  </p:stCondLst>
                                  <p:childTnLst>
                                    <p:set>
                                      <p:cBhvr>
                                        <p:cTn id="6" dur="1" fill="hold">
                                          <p:stCondLst>
                                            <p:cond delay="0"/>
                                          </p:stCondLst>
                                        </p:cTn>
                                        <p:tgtEl>
                                          <p:spTgt spid="539650"/>
                                        </p:tgtEl>
                                        <p:attrNameLst>
                                          <p:attrName>style.visibility</p:attrName>
                                        </p:attrNameLst>
                                      </p:cBhvr>
                                      <p:to>
                                        <p:strVal val="visible"/>
                                      </p:to>
                                    </p:set>
                                    <p:anim calcmode="lin" valueType="num">
                                      <p:cBhvr>
                                        <p:cTn id="7" dur="1000" fill="hold"/>
                                        <p:tgtEl>
                                          <p:spTgt spid="539650"/>
                                        </p:tgtEl>
                                        <p:attrNameLst>
                                          <p:attrName>ppt_w</p:attrName>
                                        </p:attrNameLst>
                                      </p:cBhvr>
                                      <p:tavLst>
                                        <p:tav tm="0">
                                          <p:val>
                                            <p:strVal val="#ppt_w+.3"/>
                                          </p:val>
                                        </p:tav>
                                        <p:tav tm="100000">
                                          <p:val>
                                            <p:strVal val="#ppt_w"/>
                                          </p:val>
                                        </p:tav>
                                      </p:tavLst>
                                    </p:anim>
                                    <p:anim calcmode="lin" valueType="num">
                                      <p:cBhvr>
                                        <p:cTn id="8" dur="1000" fill="hold"/>
                                        <p:tgtEl>
                                          <p:spTgt spid="539650"/>
                                        </p:tgtEl>
                                        <p:attrNameLst>
                                          <p:attrName>ppt_h</p:attrName>
                                        </p:attrNameLst>
                                      </p:cBhvr>
                                      <p:tavLst>
                                        <p:tav tm="0">
                                          <p:val>
                                            <p:strVal val="#ppt_h"/>
                                          </p:val>
                                        </p:tav>
                                        <p:tav tm="100000">
                                          <p:val>
                                            <p:strVal val="#ppt_h"/>
                                          </p:val>
                                        </p:tav>
                                      </p:tavLst>
                                    </p:anim>
                                    <p:animEffect transition="in" filter="fade">
                                      <p:cBhvr>
                                        <p:cTn id="9" dur="1000"/>
                                        <p:tgtEl>
                                          <p:spTgt spid="539650"/>
                                        </p:tgtEl>
                                      </p:cBhvr>
                                    </p:animEffect>
                                  </p:childTnLst>
                                </p:cTn>
                              </p:par>
                              <p:par>
                                <p:cTn id="10" presetID="50" presetClass="entr" presetSubtype="0" decel="100000" fill="hold" grpId="0" nodeType="withEffect">
                                  <p:stCondLst>
                                    <p:cond delay="0"/>
                                  </p:stCondLst>
                                  <p:childTnLst>
                                    <p:set>
                                      <p:cBhvr>
                                        <p:cTn id="11" dur="1" fill="hold">
                                          <p:stCondLst>
                                            <p:cond delay="0"/>
                                          </p:stCondLst>
                                        </p:cTn>
                                        <p:tgtEl>
                                          <p:spTgt spid="539651">
                                            <p:txEl>
                                              <p:pRg st="0" end="0"/>
                                            </p:txEl>
                                          </p:spTgt>
                                        </p:tgtEl>
                                        <p:attrNameLst>
                                          <p:attrName>style.visibility</p:attrName>
                                        </p:attrNameLst>
                                      </p:cBhvr>
                                      <p:to>
                                        <p:strVal val="visible"/>
                                      </p:to>
                                    </p:set>
                                    <p:anim calcmode="lin" valueType="num">
                                      <p:cBhvr>
                                        <p:cTn id="12" dur="1000" fill="hold"/>
                                        <p:tgtEl>
                                          <p:spTgt spid="539651">
                                            <p:txEl>
                                              <p:pRg st="0" end="0"/>
                                            </p:txEl>
                                          </p:spTgt>
                                        </p:tgtEl>
                                        <p:attrNameLst>
                                          <p:attrName>ppt_w</p:attrName>
                                        </p:attrNameLst>
                                      </p:cBhvr>
                                      <p:tavLst>
                                        <p:tav tm="0">
                                          <p:val>
                                            <p:strVal val="#ppt_w+.3"/>
                                          </p:val>
                                        </p:tav>
                                        <p:tav tm="100000">
                                          <p:val>
                                            <p:strVal val="#ppt_w"/>
                                          </p:val>
                                        </p:tav>
                                      </p:tavLst>
                                    </p:anim>
                                    <p:anim calcmode="lin" valueType="num">
                                      <p:cBhvr>
                                        <p:cTn id="13" dur="1000" fill="hold"/>
                                        <p:tgtEl>
                                          <p:spTgt spid="539651">
                                            <p:txEl>
                                              <p:pRg st="0" end="0"/>
                                            </p:txEl>
                                          </p:spTgt>
                                        </p:tgtEl>
                                        <p:attrNameLst>
                                          <p:attrName>ppt_h</p:attrName>
                                        </p:attrNameLst>
                                      </p:cBhvr>
                                      <p:tavLst>
                                        <p:tav tm="0">
                                          <p:val>
                                            <p:strVal val="#ppt_h"/>
                                          </p:val>
                                        </p:tav>
                                        <p:tav tm="100000">
                                          <p:val>
                                            <p:strVal val="#ppt_h"/>
                                          </p:val>
                                        </p:tav>
                                      </p:tavLst>
                                    </p:anim>
                                    <p:animEffect transition="in" filter="fade">
                                      <p:cBhvr>
                                        <p:cTn id="14" dur="1000"/>
                                        <p:tgtEl>
                                          <p:spTgt spid="53965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9650" grpId="0"/>
      <p:bldP spid="539651"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a:xfrm>
            <a:off x="539750" y="73025"/>
            <a:ext cx="8604250" cy="1143000"/>
          </a:xfrm>
          <a:solidFill>
            <a:schemeClr val="bg1"/>
          </a:solidFill>
          <a:ln>
            <a:solidFill>
              <a:schemeClr val="tx1"/>
            </a:solidFill>
          </a:ln>
        </p:spPr>
        <p:txBody>
          <a:bodyPr>
            <a:normAutofit fontScale="90000"/>
          </a:bodyPr>
          <a:lstStyle/>
          <a:p>
            <a:pPr algn="l" rtl="0"/>
            <a:r>
              <a:rPr lang="en-US" altLang="en-US" sz="4000" dirty="0" smtClean="0"/>
              <a:t>Anterior Contacts in “old” MI and CRO after Correction</a:t>
            </a:r>
          </a:p>
        </p:txBody>
      </p:sp>
      <p:sp>
        <p:nvSpPr>
          <p:cNvPr id="764931" name="Freeform 3"/>
          <p:cNvSpPr>
            <a:spLocks/>
          </p:cNvSpPr>
          <p:nvPr/>
        </p:nvSpPr>
        <p:spPr bwMode="auto">
          <a:xfrm>
            <a:off x="1611313" y="1565275"/>
            <a:ext cx="1603375" cy="1506538"/>
          </a:xfrm>
          <a:custGeom>
            <a:avLst/>
            <a:gdLst/>
            <a:ahLst/>
            <a:cxnLst>
              <a:cxn ang="0">
                <a:pos x="337" y="0"/>
              </a:cxn>
              <a:cxn ang="0">
                <a:pos x="248" y="52"/>
              </a:cxn>
              <a:cxn ang="0">
                <a:pos x="138" y="186"/>
              </a:cxn>
              <a:cxn ang="0">
                <a:pos x="80" y="283"/>
              </a:cxn>
              <a:cxn ang="0">
                <a:pos x="35" y="379"/>
              </a:cxn>
              <a:cxn ang="0">
                <a:pos x="7" y="511"/>
              </a:cxn>
              <a:cxn ang="0">
                <a:pos x="0" y="609"/>
              </a:cxn>
              <a:cxn ang="0">
                <a:pos x="7" y="724"/>
              </a:cxn>
              <a:cxn ang="0">
                <a:pos x="125" y="866"/>
              </a:cxn>
              <a:cxn ang="0">
                <a:pos x="213" y="846"/>
              </a:cxn>
              <a:cxn ang="0">
                <a:pos x="301" y="794"/>
              </a:cxn>
              <a:cxn ang="0">
                <a:pos x="441" y="794"/>
              </a:cxn>
              <a:cxn ang="0">
                <a:pos x="541" y="806"/>
              </a:cxn>
              <a:cxn ang="0">
                <a:pos x="554" y="837"/>
              </a:cxn>
              <a:cxn ang="0">
                <a:pos x="642" y="880"/>
              </a:cxn>
              <a:cxn ang="0">
                <a:pos x="783" y="949"/>
              </a:cxn>
              <a:cxn ang="0">
                <a:pos x="885" y="914"/>
              </a:cxn>
              <a:cxn ang="0">
                <a:pos x="915" y="862"/>
              </a:cxn>
              <a:cxn ang="0">
                <a:pos x="930" y="836"/>
              </a:cxn>
              <a:cxn ang="0">
                <a:pos x="959" y="782"/>
              </a:cxn>
              <a:cxn ang="0">
                <a:pos x="980" y="729"/>
              </a:cxn>
              <a:cxn ang="0">
                <a:pos x="1010" y="580"/>
              </a:cxn>
              <a:cxn ang="0">
                <a:pos x="1002" y="315"/>
              </a:cxn>
              <a:cxn ang="0">
                <a:pos x="979" y="235"/>
              </a:cxn>
              <a:cxn ang="0">
                <a:pos x="897" y="33"/>
              </a:cxn>
            </a:cxnLst>
            <a:rect l="0" t="0" r="r" b="b"/>
            <a:pathLst>
              <a:path w="1010" h="949">
                <a:moveTo>
                  <a:pt x="337" y="0"/>
                </a:moveTo>
                <a:cubicBezTo>
                  <a:pt x="304" y="13"/>
                  <a:pt x="281" y="39"/>
                  <a:pt x="248" y="52"/>
                </a:cubicBezTo>
                <a:cubicBezTo>
                  <a:pt x="219" y="106"/>
                  <a:pt x="169" y="138"/>
                  <a:pt x="138" y="186"/>
                </a:cubicBezTo>
                <a:cubicBezTo>
                  <a:pt x="118" y="218"/>
                  <a:pt x="104" y="253"/>
                  <a:pt x="80" y="283"/>
                </a:cubicBezTo>
                <a:cubicBezTo>
                  <a:pt x="71" y="319"/>
                  <a:pt x="49" y="344"/>
                  <a:pt x="35" y="379"/>
                </a:cubicBezTo>
                <a:cubicBezTo>
                  <a:pt x="21" y="420"/>
                  <a:pt x="14" y="468"/>
                  <a:pt x="7" y="511"/>
                </a:cubicBezTo>
                <a:cubicBezTo>
                  <a:pt x="5" y="543"/>
                  <a:pt x="0" y="577"/>
                  <a:pt x="0" y="609"/>
                </a:cubicBezTo>
                <a:cubicBezTo>
                  <a:pt x="0" y="647"/>
                  <a:pt x="2" y="686"/>
                  <a:pt x="7" y="724"/>
                </a:cubicBezTo>
                <a:cubicBezTo>
                  <a:pt x="24" y="846"/>
                  <a:pt x="38" y="842"/>
                  <a:pt x="125" y="866"/>
                </a:cubicBezTo>
                <a:cubicBezTo>
                  <a:pt x="129" y="866"/>
                  <a:pt x="187" y="863"/>
                  <a:pt x="213" y="846"/>
                </a:cubicBezTo>
                <a:cubicBezTo>
                  <a:pt x="292" y="795"/>
                  <a:pt x="250" y="815"/>
                  <a:pt x="301" y="794"/>
                </a:cubicBezTo>
                <a:cubicBezTo>
                  <a:pt x="315" y="775"/>
                  <a:pt x="441" y="794"/>
                  <a:pt x="441" y="794"/>
                </a:cubicBezTo>
                <a:cubicBezTo>
                  <a:pt x="473" y="797"/>
                  <a:pt x="509" y="799"/>
                  <a:pt x="541" y="806"/>
                </a:cubicBezTo>
                <a:cubicBezTo>
                  <a:pt x="551" y="807"/>
                  <a:pt x="546" y="832"/>
                  <a:pt x="554" y="837"/>
                </a:cubicBezTo>
                <a:cubicBezTo>
                  <a:pt x="580" y="851"/>
                  <a:pt x="615" y="870"/>
                  <a:pt x="642" y="880"/>
                </a:cubicBezTo>
                <a:cubicBezTo>
                  <a:pt x="679" y="921"/>
                  <a:pt x="733" y="938"/>
                  <a:pt x="783" y="949"/>
                </a:cubicBezTo>
                <a:cubicBezTo>
                  <a:pt x="830" y="942"/>
                  <a:pt x="848" y="943"/>
                  <a:pt x="885" y="914"/>
                </a:cubicBezTo>
                <a:cubicBezTo>
                  <a:pt x="894" y="897"/>
                  <a:pt x="905" y="879"/>
                  <a:pt x="915" y="862"/>
                </a:cubicBezTo>
                <a:cubicBezTo>
                  <a:pt x="920" y="853"/>
                  <a:pt x="930" y="836"/>
                  <a:pt x="930" y="836"/>
                </a:cubicBezTo>
                <a:cubicBezTo>
                  <a:pt x="947" y="772"/>
                  <a:pt x="922" y="846"/>
                  <a:pt x="959" y="782"/>
                </a:cubicBezTo>
                <a:cubicBezTo>
                  <a:pt x="967" y="766"/>
                  <a:pt x="971" y="745"/>
                  <a:pt x="980" y="729"/>
                </a:cubicBezTo>
                <a:cubicBezTo>
                  <a:pt x="989" y="680"/>
                  <a:pt x="999" y="629"/>
                  <a:pt x="1010" y="580"/>
                </a:cubicBezTo>
                <a:cubicBezTo>
                  <a:pt x="1008" y="491"/>
                  <a:pt x="1007" y="404"/>
                  <a:pt x="1002" y="315"/>
                </a:cubicBezTo>
                <a:cubicBezTo>
                  <a:pt x="1000" y="287"/>
                  <a:pt x="986" y="261"/>
                  <a:pt x="979" y="235"/>
                </a:cubicBezTo>
                <a:cubicBezTo>
                  <a:pt x="959" y="167"/>
                  <a:pt x="940" y="84"/>
                  <a:pt x="897" y="33"/>
                </a:cubicBezTo>
              </a:path>
            </a:pathLst>
          </a:custGeom>
          <a:solidFill>
            <a:schemeClr val="bg1">
              <a:lumMod val="65000"/>
            </a:schemeClr>
          </a:solidFill>
          <a:ln w="9525">
            <a:solidFill>
              <a:schemeClr val="tx1"/>
            </a:solidFill>
            <a:round/>
            <a:headEnd/>
            <a:tailEnd/>
          </a:ln>
          <a:effectLst/>
        </p:spPr>
        <p:txBody>
          <a:bodyPr/>
          <a:lstStyle/>
          <a:p>
            <a:pPr>
              <a:defRPr/>
            </a:pPr>
            <a:endParaRPr lang="en-US">
              <a:solidFill>
                <a:schemeClr val="tx1"/>
              </a:solidFill>
            </a:endParaRPr>
          </a:p>
        </p:txBody>
      </p:sp>
      <p:sp>
        <p:nvSpPr>
          <p:cNvPr id="764932" name="Freeform 4"/>
          <p:cNvSpPr>
            <a:spLocks/>
          </p:cNvSpPr>
          <p:nvPr/>
        </p:nvSpPr>
        <p:spPr bwMode="auto">
          <a:xfrm rot="-12699">
            <a:off x="6372225" y="1557338"/>
            <a:ext cx="1246188" cy="2082800"/>
          </a:xfrm>
          <a:custGeom>
            <a:avLst/>
            <a:gdLst/>
            <a:ahLst/>
            <a:cxnLst>
              <a:cxn ang="0">
                <a:pos x="20" y="0"/>
              </a:cxn>
              <a:cxn ang="0">
                <a:pos x="135" y="382"/>
              </a:cxn>
              <a:cxn ang="0">
                <a:pos x="177" y="430"/>
              </a:cxn>
              <a:cxn ang="0">
                <a:pos x="214" y="443"/>
              </a:cxn>
              <a:cxn ang="0">
                <a:pos x="299" y="497"/>
              </a:cxn>
              <a:cxn ang="0">
                <a:pos x="365" y="546"/>
              </a:cxn>
              <a:cxn ang="0">
                <a:pos x="402" y="570"/>
              </a:cxn>
              <a:cxn ang="0">
                <a:pos x="475" y="649"/>
              </a:cxn>
              <a:cxn ang="0">
                <a:pos x="535" y="758"/>
              </a:cxn>
              <a:cxn ang="0">
                <a:pos x="584" y="903"/>
              </a:cxn>
              <a:cxn ang="0">
                <a:pos x="614" y="952"/>
              </a:cxn>
              <a:cxn ang="0">
                <a:pos x="656" y="994"/>
              </a:cxn>
              <a:cxn ang="0">
                <a:pos x="681" y="988"/>
              </a:cxn>
              <a:cxn ang="0">
                <a:pos x="693" y="952"/>
              </a:cxn>
              <a:cxn ang="0">
                <a:pos x="723" y="782"/>
              </a:cxn>
              <a:cxn ang="0">
                <a:pos x="729" y="727"/>
              </a:cxn>
              <a:cxn ang="0">
                <a:pos x="717" y="255"/>
              </a:cxn>
              <a:cxn ang="0">
                <a:pos x="662" y="61"/>
              </a:cxn>
              <a:cxn ang="0">
                <a:pos x="620" y="6"/>
              </a:cxn>
            </a:cxnLst>
            <a:rect l="0" t="0" r="r" b="b"/>
            <a:pathLst>
              <a:path w="748" h="994">
                <a:moveTo>
                  <a:pt x="20" y="0"/>
                </a:moveTo>
                <a:cubicBezTo>
                  <a:pt x="64" y="132"/>
                  <a:pt x="0" y="292"/>
                  <a:pt x="135" y="382"/>
                </a:cubicBezTo>
                <a:cubicBezTo>
                  <a:pt x="141" y="391"/>
                  <a:pt x="170" y="424"/>
                  <a:pt x="177" y="430"/>
                </a:cubicBezTo>
                <a:cubicBezTo>
                  <a:pt x="187" y="438"/>
                  <a:pt x="203" y="436"/>
                  <a:pt x="214" y="443"/>
                </a:cubicBezTo>
                <a:cubicBezTo>
                  <a:pt x="244" y="460"/>
                  <a:pt x="270" y="481"/>
                  <a:pt x="299" y="497"/>
                </a:cubicBezTo>
                <a:cubicBezTo>
                  <a:pt x="325" y="512"/>
                  <a:pt x="342" y="529"/>
                  <a:pt x="365" y="546"/>
                </a:cubicBezTo>
                <a:cubicBezTo>
                  <a:pt x="377" y="555"/>
                  <a:pt x="402" y="570"/>
                  <a:pt x="402" y="570"/>
                </a:cubicBezTo>
                <a:cubicBezTo>
                  <a:pt x="422" y="600"/>
                  <a:pt x="453" y="620"/>
                  <a:pt x="475" y="649"/>
                </a:cubicBezTo>
                <a:cubicBezTo>
                  <a:pt x="501" y="683"/>
                  <a:pt x="518" y="720"/>
                  <a:pt x="535" y="758"/>
                </a:cubicBezTo>
                <a:cubicBezTo>
                  <a:pt x="555" y="803"/>
                  <a:pt x="568" y="856"/>
                  <a:pt x="584" y="903"/>
                </a:cubicBezTo>
                <a:cubicBezTo>
                  <a:pt x="593" y="930"/>
                  <a:pt x="591" y="937"/>
                  <a:pt x="614" y="952"/>
                </a:cubicBezTo>
                <a:cubicBezTo>
                  <a:pt x="628" y="974"/>
                  <a:pt x="642" y="972"/>
                  <a:pt x="656" y="994"/>
                </a:cubicBezTo>
                <a:cubicBezTo>
                  <a:pt x="664" y="992"/>
                  <a:pt x="675" y="994"/>
                  <a:pt x="681" y="988"/>
                </a:cubicBezTo>
                <a:cubicBezTo>
                  <a:pt x="689" y="979"/>
                  <a:pt x="689" y="964"/>
                  <a:pt x="693" y="952"/>
                </a:cubicBezTo>
                <a:cubicBezTo>
                  <a:pt x="712" y="896"/>
                  <a:pt x="716" y="842"/>
                  <a:pt x="723" y="782"/>
                </a:cubicBezTo>
                <a:cubicBezTo>
                  <a:pt x="725" y="764"/>
                  <a:pt x="727" y="745"/>
                  <a:pt x="729" y="727"/>
                </a:cubicBezTo>
                <a:cubicBezTo>
                  <a:pt x="733" y="571"/>
                  <a:pt x="748" y="409"/>
                  <a:pt x="717" y="255"/>
                </a:cubicBezTo>
                <a:cubicBezTo>
                  <a:pt x="712" y="182"/>
                  <a:pt x="719" y="113"/>
                  <a:pt x="662" y="61"/>
                </a:cubicBezTo>
                <a:cubicBezTo>
                  <a:pt x="653" y="32"/>
                  <a:pt x="640" y="26"/>
                  <a:pt x="620" y="6"/>
                </a:cubicBezTo>
              </a:path>
            </a:pathLst>
          </a:custGeom>
          <a:solidFill>
            <a:schemeClr val="bg1">
              <a:lumMod val="65000"/>
            </a:schemeClr>
          </a:solidFill>
          <a:ln w="9525">
            <a:solidFill>
              <a:schemeClr val="tx1"/>
            </a:solidFill>
            <a:round/>
            <a:headEnd/>
            <a:tailEnd/>
          </a:ln>
          <a:effectLst/>
        </p:spPr>
        <p:txBody>
          <a:bodyPr/>
          <a:lstStyle/>
          <a:p>
            <a:pPr>
              <a:defRPr/>
            </a:pPr>
            <a:endParaRPr lang="en-US">
              <a:solidFill>
                <a:schemeClr val="tx1"/>
              </a:solidFill>
            </a:endParaRPr>
          </a:p>
        </p:txBody>
      </p:sp>
      <p:sp>
        <p:nvSpPr>
          <p:cNvPr id="29701" name="Line 5"/>
          <p:cNvSpPr>
            <a:spLocks noChangeShapeType="1"/>
          </p:cNvSpPr>
          <p:nvPr/>
        </p:nvSpPr>
        <p:spPr bwMode="auto">
          <a:xfrm rot="-12699">
            <a:off x="2192338" y="1533525"/>
            <a:ext cx="5135562" cy="1588"/>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solidFill>
                <a:schemeClr val="tx1"/>
              </a:solidFill>
            </a:endParaRPr>
          </a:p>
        </p:txBody>
      </p:sp>
      <p:grpSp>
        <p:nvGrpSpPr>
          <p:cNvPr id="2" name="Group 6"/>
          <p:cNvGrpSpPr>
            <a:grpSpLocks/>
          </p:cNvGrpSpPr>
          <p:nvPr/>
        </p:nvGrpSpPr>
        <p:grpSpPr bwMode="auto">
          <a:xfrm>
            <a:off x="900113" y="3860800"/>
            <a:ext cx="6048375" cy="1582738"/>
            <a:chOff x="748" y="2478"/>
            <a:chExt cx="3810" cy="997"/>
          </a:xfrm>
          <a:solidFill>
            <a:schemeClr val="bg1">
              <a:lumMod val="65000"/>
            </a:schemeClr>
          </a:solidFill>
        </p:grpSpPr>
        <p:sp>
          <p:nvSpPr>
            <p:cNvPr id="764935" name="Freeform 7"/>
            <p:cNvSpPr>
              <a:spLocks/>
            </p:cNvSpPr>
            <p:nvPr/>
          </p:nvSpPr>
          <p:spPr bwMode="auto">
            <a:xfrm rot="10496644">
              <a:off x="748" y="2478"/>
              <a:ext cx="1013" cy="827"/>
            </a:xfrm>
            <a:custGeom>
              <a:avLst/>
              <a:gdLst/>
              <a:ahLst/>
              <a:cxnLst>
                <a:cxn ang="0">
                  <a:pos x="279" y="0"/>
                </a:cxn>
                <a:cxn ang="0">
                  <a:pos x="206" y="36"/>
                </a:cxn>
                <a:cxn ang="0">
                  <a:pos x="115" y="127"/>
                </a:cxn>
                <a:cxn ang="0">
                  <a:pos x="67" y="194"/>
                </a:cxn>
                <a:cxn ang="0">
                  <a:pos x="30" y="260"/>
                </a:cxn>
                <a:cxn ang="0">
                  <a:pos x="6" y="351"/>
                </a:cxn>
                <a:cxn ang="0">
                  <a:pos x="0" y="418"/>
                </a:cxn>
                <a:cxn ang="0">
                  <a:pos x="6" y="497"/>
                </a:cxn>
                <a:cxn ang="0">
                  <a:pos x="164" y="624"/>
                </a:cxn>
                <a:cxn ang="0">
                  <a:pos x="255" y="612"/>
                </a:cxn>
                <a:cxn ang="0">
                  <a:pos x="309" y="582"/>
                </a:cxn>
                <a:cxn ang="0">
                  <a:pos x="358" y="557"/>
                </a:cxn>
                <a:cxn ang="0">
                  <a:pos x="436" y="563"/>
                </a:cxn>
                <a:cxn ang="0">
                  <a:pos x="455" y="576"/>
                </a:cxn>
                <a:cxn ang="0">
                  <a:pos x="527" y="606"/>
                </a:cxn>
                <a:cxn ang="0">
                  <a:pos x="643" y="654"/>
                </a:cxn>
                <a:cxn ang="0">
                  <a:pos x="727" y="630"/>
                </a:cxn>
                <a:cxn ang="0">
                  <a:pos x="752" y="594"/>
                </a:cxn>
                <a:cxn ang="0">
                  <a:pos x="764" y="576"/>
                </a:cxn>
                <a:cxn ang="0">
                  <a:pos x="788" y="539"/>
                </a:cxn>
                <a:cxn ang="0">
                  <a:pos x="806" y="503"/>
                </a:cxn>
                <a:cxn ang="0">
                  <a:pos x="831" y="400"/>
                </a:cxn>
                <a:cxn ang="0">
                  <a:pos x="825" y="218"/>
                </a:cxn>
                <a:cxn ang="0">
                  <a:pos x="806" y="163"/>
                </a:cxn>
                <a:cxn ang="0">
                  <a:pos x="740" y="24"/>
                </a:cxn>
              </a:cxnLst>
              <a:rect l="0" t="0" r="r" b="b"/>
              <a:pathLst>
                <a:path w="831" h="654">
                  <a:moveTo>
                    <a:pt x="279" y="0"/>
                  </a:moveTo>
                  <a:cubicBezTo>
                    <a:pt x="252" y="9"/>
                    <a:pt x="233" y="27"/>
                    <a:pt x="206" y="36"/>
                  </a:cubicBezTo>
                  <a:cubicBezTo>
                    <a:pt x="182" y="72"/>
                    <a:pt x="141" y="94"/>
                    <a:pt x="115" y="127"/>
                  </a:cubicBezTo>
                  <a:cubicBezTo>
                    <a:pt x="98" y="149"/>
                    <a:pt x="86" y="173"/>
                    <a:pt x="67" y="194"/>
                  </a:cubicBezTo>
                  <a:cubicBezTo>
                    <a:pt x="59" y="219"/>
                    <a:pt x="41" y="236"/>
                    <a:pt x="30" y="260"/>
                  </a:cubicBezTo>
                  <a:cubicBezTo>
                    <a:pt x="18" y="288"/>
                    <a:pt x="12" y="321"/>
                    <a:pt x="6" y="351"/>
                  </a:cubicBezTo>
                  <a:cubicBezTo>
                    <a:pt x="4" y="373"/>
                    <a:pt x="0" y="396"/>
                    <a:pt x="0" y="418"/>
                  </a:cubicBezTo>
                  <a:cubicBezTo>
                    <a:pt x="0" y="444"/>
                    <a:pt x="2" y="471"/>
                    <a:pt x="6" y="497"/>
                  </a:cubicBezTo>
                  <a:cubicBezTo>
                    <a:pt x="19" y="581"/>
                    <a:pt x="92" y="607"/>
                    <a:pt x="164" y="624"/>
                  </a:cubicBezTo>
                  <a:cubicBezTo>
                    <a:pt x="167" y="624"/>
                    <a:pt x="234" y="624"/>
                    <a:pt x="255" y="612"/>
                  </a:cubicBezTo>
                  <a:cubicBezTo>
                    <a:pt x="320" y="577"/>
                    <a:pt x="267" y="596"/>
                    <a:pt x="309" y="582"/>
                  </a:cubicBezTo>
                  <a:cubicBezTo>
                    <a:pt x="321" y="569"/>
                    <a:pt x="358" y="557"/>
                    <a:pt x="358" y="557"/>
                  </a:cubicBezTo>
                  <a:cubicBezTo>
                    <a:pt x="384" y="559"/>
                    <a:pt x="410" y="558"/>
                    <a:pt x="436" y="563"/>
                  </a:cubicBezTo>
                  <a:cubicBezTo>
                    <a:pt x="444" y="564"/>
                    <a:pt x="448" y="573"/>
                    <a:pt x="455" y="576"/>
                  </a:cubicBezTo>
                  <a:cubicBezTo>
                    <a:pt x="476" y="586"/>
                    <a:pt x="505" y="599"/>
                    <a:pt x="527" y="606"/>
                  </a:cubicBezTo>
                  <a:cubicBezTo>
                    <a:pt x="558" y="634"/>
                    <a:pt x="602" y="646"/>
                    <a:pt x="643" y="654"/>
                  </a:cubicBezTo>
                  <a:cubicBezTo>
                    <a:pt x="682" y="649"/>
                    <a:pt x="697" y="650"/>
                    <a:pt x="727" y="630"/>
                  </a:cubicBezTo>
                  <a:cubicBezTo>
                    <a:pt x="735" y="618"/>
                    <a:pt x="744" y="606"/>
                    <a:pt x="752" y="594"/>
                  </a:cubicBezTo>
                  <a:cubicBezTo>
                    <a:pt x="756" y="588"/>
                    <a:pt x="764" y="576"/>
                    <a:pt x="764" y="576"/>
                  </a:cubicBezTo>
                  <a:cubicBezTo>
                    <a:pt x="778" y="532"/>
                    <a:pt x="758" y="583"/>
                    <a:pt x="788" y="539"/>
                  </a:cubicBezTo>
                  <a:cubicBezTo>
                    <a:pt x="795" y="528"/>
                    <a:pt x="799" y="514"/>
                    <a:pt x="806" y="503"/>
                  </a:cubicBezTo>
                  <a:cubicBezTo>
                    <a:pt x="814" y="469"/>
                    <a:pt x="822" y="434"/>
                    <a:pt x="831" y="400"/>
                  </a:cubicBezTo>
                  <a:cubicBezTo>
                    <a:pt x="829" y="339"/>
                    <a:pt x="829" y="279"/>
                    <a:pt x="825" y="218"/>
                  </a:cubicBezTo>
                  <a:cubicBezTo>
                    <a:pt x="824" y="199"/>
                    <a:pt x="812" y="181"/>
                    <a:pt x="806" y="163"/>
                  </a:cubicBezTo>
                  <a:cubicBezTo>
                    <a:pt x="791" y="116"/>
                    <a:pt x="775" y="59"/>
                    <a:pt x="740" y="24"/>
                  </a:cubicBezTo>
                </a:path>
              </a:pathLst>
            </a:custGeom>
            <a:grpFill/>
            <a:ln w="9525">
              <a:solidFill>
                <a:schemeClr val="tx1"/>
              </a:solidFill>
              <a:round/>
              <a:headEnd/>
              <a:tailEnd/>
            </a:ln>
            <a:effectLst/>
          </p:spPr>
          <p:txBody>
            <a:bodyPr/>
            <a:lstStyle/>
            <a:p>
              <a:pPr>
                <a:defRPr/>
              </a:pPr>
              <a:endParaRPr lang="en-US">
                <a:solidFill>
                  <a:schemeClr val="tx1"/>
                </a:solidFill>
              </a:endParaRPr>
            </a:p>
          </p:txBody>
        </p:sp>
        <p:sp>
          <p:nvSpPr>
            <p:cNvPr id="764936" name="Freeform 8"/>
            <p:cNvSpPr>
              <a:spLocks/>
            </p:cNvSpPr>
            <p:nvPr/>
          </p:nvSpPr>
          <p:spPr bwMode="auto">
            <a:xfrm rot="10938011" flipH="1">
              <a:off x="3834" y="2537"/>
              <a:ext cx="724" cy="938"/>
            </a:xfrm>
            <a:custGeom>
              <a:avLst/>
              <a:gdLst/>
              <a:ahLst/>
              <a:cxnLst>
                <a:cxn ang="0">
                  <a:pos x="20" y="0"/>
                </a:cxn>
                <a:cxn ang="0">
                  <a:pos x="135" y="382"/>
                </a:cxn>
                <a:cxn ang="0">
                  <a:pos x="177" y="430"/>
                </a:cxn>
                <a:cxn ang="0">
                  <a:pos x="214" y="443"/>
                </a:cxn>
                <a:cxn ang="0">
                  <a:pos x="299" y="497"/>
                </a:cxn>
                <a:cxn ang="0">
                  <a:pos x="365" y="546"/>
                </a:cxn>
                <a:cxn ang="0">
                  <a:pos x="402" y="570"/>
                </a:cxn>
                <a:cxn ang="0">
                  <a:pos x="475" y="649"/>
                </a:cxn>
                <a:cxn ang="0">
                  <a:pos x="535" y="758"/>
                </a:cxn>
                <a:cxn ang="0">
                  <a:pos x="584" y="903"/>
                </a:cxn>
                <a:cxn ang="0">
                  <a:pos x="614" y="952"/>
                </a:cxn>
                <a:cxn ang="0">
                  <a:pos x="656" y="994"/>
                </a:cxn>
                <a:cxn ang="0">
                  <a:pos x="681" y="988"/>
                </a:cxn>
                <a:cxn ang="0">
                  <a:pos x="693" y="952"/>
                </a:cxn>
                <a:cxn ang="0">
                  <a:pos x="723" y="782"/>
                </a:cxn>
                <a:cxn ang="0">
                  <a:pos x="729" y="727"/>
                </a:cxn>
                <a:cxn ang="0">
                  <a:pos x="717" y="255"/>
                </a:cxn>
                <a:cxn ang="0">
                  <a:pos x="662" y="61"/>
                </a:cxn>
                <a:cxn ang="0">
                  <a:pos x="620" y="6"/>
                </a:cxn>
              </a:cxnLst>
              <a:rect l="0" t="0" r="r" b="b"/>
              <a:pathLst>
                <a:path w="748" h="994">
                  <a:moveTo>
                    <a:pt x="20" y="0"/>
                  </a:moveTo>
                  <a:cubicBezTo>
                    <a:pt x="64" y="132"/>
                    <a:pt x="0" y="292"/>
                    <a:pt x="135" y="382"/>
                  </a:cubicBezTo>
                  <a:cubicBezTo>
                    <a:pt x="141" y="391"/>
                    <a:pt x="170" y="424"/>
                    <a:pt x="177" y="430"/>
                  </a:cubicBezTo>
                  <a:cubicBezTo>
                    <a:pt x="187" y="438"/>
                    <a:pt x="203" y="436"/>
                    <a:pt x="214" y="443"/>
                  </a:cubicBezTo>
                  <a:cubicBezTo>
                    <a:pt x="244" y="460"/>
                    <a:pt x="270" y="481"/>
                    <a:pt x="299" y="497"/>
                  </a:cubicBezTo>
                  <a:cubicBezTo>
                    <a:pt x="325" y="512"/>
                    <a:pt x="342" y="529"/>
                    <a:pt x="365" y="546"/>
                  </a:cubicBezTo>
                  <a:cubicBezTo>
                    <a:pt x="377" y="555"/>
                    <a:pt x="402" y="570"/>
                    <a:pt x="402" y="570"/>
                  </a:cubicBezTo>
                  <a:cubicBezTo>
                    <a:pt x="422" y="600"/>
                    <a:pt x="453" y="620"/>
                    <a:pt x="475" y="649"/>
                  </a:cubicBezTo>
                  <a:cubicBezTo>
                    <a:pt x="501" y="683"/>
                    <a:pt x="518" y="720"/>
                    <a:pt x="535" y="758"/>
                  </a:cubicBezTo>
                  <a:cubicBezTo>
                    <a:pt x="555" y="803"/>
                    <a:pt x="568" y="856"/>
                    <a:pt x="584" y="903"/>
                  </a:cubicBezTo>
                  <a:cubicBezTo>
                    <a:pt x="593" y="930"/>
                    <a:pt x="591" y="937"/>
                    <a:pt x="614" y="952"/>
                  </a:cubicBezTo>
                  <a:cubicBezTo>
                    <a:pt x="628" y="974"/>
                    <a:pt x="642" y="972"/>
                    <a:pt x="656" y="994"/>
                  </a:cubicBezTo>
                  <a:cubicBezTo>
                    <a:pt x="664" y="992"/>
                    <a:pt x="675" y="994"/>
                    <a:pt x="681" y="988"/>
                  </a:cubicBezTo>
                  <a:cubicBezTo>
                    <a:pt x="689" y="979"/>
                    <a:pt x="689" y="964"/>
                    <a:pt x="693" y="952"/>
                  </a:cubicBezTo>
                  <a:cubicBezTo>
                    <a:pt x="712" y="896"/>
                    <a:pt x="716" y="842"/>
                    <a:pt x="723" y="782"/>
                  </a:cubicBezTo>
                  <a:cubicBezTo>
                    <a:pt x="725" y="764"/>
                    <a:pt x="727" y="745"/>
                    <a:pt x="729" y="727"/>
                  </a:cubicBezTo>
                  <a:cubicBezTo>
                    <a:pt x="733" y="571"/>
                    <a:pt x="748" y="409"/>
                    <a:pt x="717" y="255"/>
                  </a:cubicBezTo>
                  <a:cubicBezTo>
                    <a:pt x="712" y="182"/>
                    <a:pt x="719" y="113"/>
                    <a:pt x="662" y="61"/>
                  </a:cubicBezTo>
                  <a:cubicBezTo>
                    <a:pt x="653" y="32"/>
                    <a:pt x="640" y="26"/>
                    <a:pt x="620" y="6"/>
                  </a:cubicBezTo>
                </a:path>
              </a:pathLst>
            </a:custGeom>
            <a:grpFill/>
            <a:ln w="9525">
              <a:solidFill>
                <a:schemeClr val="tx1"/>
              </a:solidFill>
              <a:round/>
              <a:headEnd/>
              <a:tailEnd/>
            </a:ln>
            <a:effectLst/>
          </p:spPr>
          <p:txBody>
            <a:bodyPr/>
            <a:lstStyle/>
            <a:p>
              <a:pPr>
                <a:defRPr/>
              </a:pPr>
              <a:endParaRPr lang="en-US">
                <a:solidFill>
                  <a:schemeClr val="tx1"/>
                </a:solidFill>
              </a:endParaRPr>
            </a:p>
          </p:txBody>
        </p:sp>
        <p:sp>
          <p:nvSpPr>
            <p:cNvPr id="29706" name="Line 9"/>
            <p:cNvSpPr>
              <a:spLocks noChangeShapeType="1"/>
            </p:cNvSpPr>
            <p:nvPr/>
          </p:nvSpPr>
          <p:spPr bwMode="auto">
            <a:xfrm rot="34076">
              <a:off x="1296" y="3313"/>
              <a:ext cx="3016" cy="130"/>
            </a:xfrm>
            <a:prstGeom prst="line">
              <a:avLst/>
            </a:prstGeom>
            <a:grp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solidFill>
                  <a:schemeClr val="tx1"/>
                </a:solidFill>
              </a:endParaRPr>
            </a:p>
          </p:txBody>
        </p:sp>
        <p:sp>
          <p:nvSpPr>
            <p:cNvPr id="29707" name="Oval 10"/>
            <p:cNvSpPr>
              <a:spLocks noChangeArrowheads="1"/>
            </p:cNvSpPr>
            <p:nvPr/>
          </p:nvSpPr>
          <p:spPr bwMode="auto">
            <a:xfrm>
              <a:off x="4429" y="2537"/>
              <a:ext cx="87" cy="86"/>
            </a:xfrm>
            <a:prstGeom prst="ellipse">
              <a:avLst/>
            </a:prstGeom>
            <a:grpFill/>
            <a:ln w="9525">
              <a:solidFill>
                <a:schemeClr val="tx1"/>
              </a:solidFill>
              <a:round/>
              <a:headEnd/>
              <a:tailEnd/>
            </a:ln>
          </p:spPr>
          <p:txBody>
            <a:bodyPr wrap="none" anchor="ctr"/>
            <a:lstStyle>
              <a:lvl1pPr>
                <a:defRPr sz="3600" b="1">
                  <a:solidFill>
                    <a:srgbClr val="FFFF00"/>
                  </a:solidFill>
                  <a:latin typeface="Comic Sans MS" panose="030F0702030302020204" pitchFamily="66" charset="0"/>
                  <a:ea typeface="Gungsuh" pitchFamily="18" charset="-127"/>
                </a:defRPr>
              </a:lvl1pPr>
              <a:lvl2pPr marL="742950" indent="-285750">
                <a:defRPr sz="3600" b="1">
                  <a:solidFill>
                    <a:srgbClr val="FFFF00"/>
                  </a:solidFill>
                  <a:latin typeface="Comic Sans MS" panose="030F0702030302020204" pitchFamily="66" charset="0"/>
                  <a:ea typeface="Gungsuh" pitchFamily="18" charset="-127"/>
                </a:defRPr>
              </a:lvl2pPr>
              <a:lvl3pPr marL="1143000" indent="-228600">
                <a:defRPr sz="3600" b="1">
                  <a:solidFill>
                    <a:srgbClr val="FFFF00"/>
                  </a:solidFill>
                  <a:latin typeface="Comic Sans MS" panose="030F0702030302020204" pitchFamily="66" charset="0"/>
                  <a:ea typeface="Gungsuh" pitchFamily="18" charset="-127"/>
                </a:defRPr>
              </a:lvl3pPr>
              <a:lvl4pPr marL="1600200" indent="-228600">
                <a:defRPr sz="3600" b="1">
                  <a:solidFill>
                    <a:srgbClr val="FFFF00"/>
                  </a:solidFill>
                  <a:latin typeface="Comic Sans MS" panose="030F0702030302020204" pitchFamily="66" charset="0"/>
                  <a:ea typeface="Gungsuh" pitchFamily="18" charset="-127"/>
                </a:defRPr>
              </a:lvl4pPr>
              <a:lvl5pPr marL="2057400" indent="-228600">
                <a:defRPr sz="3600" b="1">
                  <a:solidFill>
                    <a:srgbClr val="FFFF00"/>
                  </a:solidFill>
                  <a:latin typeface="Comic Sans MS" panose="030F0702030302020204" pitchFamily="66" charset="0"/>
                  <a:ea typeface="Gungsuh" pitchFamily="18" charset="-127"/>
                </a:defRPr>
              </a:lvl5pPr>
              <a:lvl6pPr marL="2514600" indent="-228600" algn="ctr" eaLnBrk="0" fontAlgn="base" hangingPunct="0">
                <a:lnSpc>
                  <a:spcPct val="145000"/>
                </a:lnSpc>
                <a:spcBef>
                  <a:spcPct val="0"/>
                </a:spcBef>
                <a:spcAft>
                  <a:spcPct val="0"/>
                </a:spcAft>
                <a:defRPr sz="3600" b="1">
                  <a:solidFill>
                    <a:srgbClr val="FFFF00"/>
                  </a:solidFill>
                  <a:latin typeface="Comic Sans MS" panose="030F0702030302020204" pitchFamily="66" charset="0"/>
                  <a:ea typeface="Gungsuh" pitchFamily="18" charset="-127"/>
                </a:defRPr>
              </a:lvl6pPr>
              <a:lvl7pPr marL="2971800" indent="-228600" algn="ctr" eaLnBrk="0" fontAlgn="base" hangingPunct="0">
                <a:lnSpc>
                  <a:spcPct val="145000"/>
                </a:lnSpc>
                <a:spcBef>
                  <a:spcPct val="0"/>
                </a:spcBef>
                <a:spcAft>
                  <a:spcPct val="0"/>
                </a:spcAft>
                <a:defRPr sz="3600" b="1">
                  <a:solidFill>
                    <a:srgbClr val="FFFF00"/>
                  </a:solidFill>
                  <a:latin typeface="Comic Sans MS" panose="030F0702030302020204" pitchFamily="66" charset="0"/>
                  <a:ea typeface="Gungsuh" pitchFamily="18" charset="-127"/>
                </a:defRPr>
              </a:lvl7pPr>
              <a:lvl8pPr marL="3429000" indent="-228600" algn="ctr" eaLnBrk="0" fontAlgn="base" hangingPunct="0">
                <a:lnSpc>
                  <a:spcPct val="145000"/>
                </a:lnSpc>
                <a:spcBef>
                  <a:spcPct val="0"/>
                </a:spcBef>
                <a:spcAft>
                  <a:spcPct val="0"/>
                </a:spcAft>
                <a:defRPr sz="3600" b="1">
                  <a:solidFill>
                    <a:srgbClr val="FFFF00"/>
                  </a:solidFill>
                  <a:latin typeface="Comic Sans MS" panose="030F0702030302020204" pitchFamily="66" charset="0"/>
                  <a:ea typeface="Gungsuh" pitchFamily="18" charset="-127"/>
                </a:defRPr>
              </a:lvl8pPr>
              <a:lvl9pPr marL="3886200" indent="-228600" algn="ctr" eaLnBrk="0" fontAlgn="base" hangingPunct="0">
                <a:lnSpc>
                  <a:spcPct val="145000"/>
                </a:lnSpc>
                <a:spcBef>
                  <a:spcPct val="0"/>
                </a:spcBef>
                <a:spcAft>
                  <a:spcPct val="0"/>
                </a:spcAft>
                <a:defRPr sz="3600" b="1">
                  <a:solidFill>
                    <a:srgbClr val="FFFF00"/>
                  </a:solidFill>
                  <a:latin typeface="Comic Sans MS" panose="030F0702030302020204" pitchFamily="66" charset="0"/>
                  <a:ea typeface="Gungsuh" pitchFamily="18" charset="-127"/>
                </a:defRPr>
              </a:lvl9pPr>
            </a:lstStyle>
            <a:p>
              <a:endParaRPr lang="en-US" altLang="en-US">
                <a:solidFill>
                  <a:schemeClr val="tx1"/>
                </a:solidFill>
              </a:endParaRPr>
            </a:p>
          </p:txBody>
        </p:sp>
        <p:sp>
          <p:nvSpPr>
            <p:cNvPr id="29708" name="Oval 11"/>
            <p:cNvSpPr>
              <a:spLocks noChangeArrowheads="1"/>
            </p:cNvSpPr>
            <p:nvPr/>
          </p:nvSpPr>
          <p:spPr bwMode="auto">
            <a:xfrm>
              <a:off x="1474" y="2478"/>
              <a:ext cx="87" cy="86"/>
            </a:xfrm>
            <a:prstGeom prst="ellipse">
              <a:avLst/>
            </a:prstGeom>
            <a:grpFill/>
            <a:ln w="9525">
              <a:solidFill>
                <a:schemeClr val="tx1"/>
              </a:solidFill>
              <a:round/>
              <a:headEnd/>
              <a:tailEnd/>
            </a:ln>
          </p:spPr>
          <p:txBody>
            <a:bodyPr wrap="none" anchor="ctr"/>
            <a:lstStyle>
              <a:lvl1pPr>
                <a:defRPr sz="3600" b="1">
                  <a:solidFill>
                    <a:srgbClr val="FFFF00"/>
                  </a:solidFill>
                  <a:latin typeface="Comic Sans MS" panose="030F0702030302020204" pitchFamily="66" charset="0"/>
                  <a:ea typeface="Gungsuh" pitchFamily="18" charset="-127"/>
                </a:defRPr>
              </a:lvl1pPr>
              <a:lvl2pPr marL="742950" indent="-285750">
                <a:defRPr sz="3600" b="1">
                  <a:solidFill>
                    <a:srgbClr val="FFFF00"/>
                  </a:solidFill>
                  <a:latin typeface="Comic Sans MS" panose="030F0702030302020204" pitchFamily="66" charset="0"/>
                  <a:ea typeface="Gungsuh" pitchFamily="18" charset="-127"/>
                </a:defRPr>
              </a:lvl2pPr>
              <a:lvl3pPr marL="1143000" indent="-228600">
                <a:defRPr sz="3600" b="1">
                  <a:solidFill>
                    <a:srgbClr val="FFFF00"/>
                  </a:solidFill>
                  <a:latin typeface="Comic Sans MS" panose="030F0702030302020204" pitchFamily="66" charset="0"/>
                  <a:ea typeface="Gungsuh" pitchFamily="18" charset="-127"/>
                </a:defRPr>
              </a:lvl3pPr>
              <a:lvl4pPr marL="1600200" indent="-228600">
                <a:defRPr sz="3600" b="1">
                  <a:solidFill>
                    <a:srgbClr val="FFFF00"/>
                  </a:solidFill>
                  <a:latin typeface="Comic Sans MS" panose="030F0702030302020204" pitchFamily="66" charset="0"/>
                  <a:ea typeface="Gungsuh" pitchFamily="18" charset="-127"/>
                </a:defRPr>
              </a:lvl4pPr>
              <a:lvl5pPr marL="2057400" indent="-228600">
                <a:defRPr sz="3600" b="1">
                  <a:solidFill>
                    <a:srgbClr val="FFFF00"/>
                  </a:solidFill>
                  <a:latin typeface="Comic Sans MS" panose="030F0702030302020204" pitchFamily="66" charset="0"/>
                  <a:ea typeface="Gungsuh" pitchFamily="18" charset="-127"/>
                </a:defRPr>
              </a:lvl5pPr>
              <a:lvl6pPr marL="2514600" indent="-228600" algn="ctr" eaLnBrk="0" fontAlgn="base" hangingPunct="0">
                <a:lnSpc>
                  <a:spcPct val="145000"/>
                </a:lnSpc>
                <a:spcBef>
                  <a:spcPct val="0"/>
                </a:spcBef>
                <a:spcAft>
                  <a:spcPct val="0"/>
                </a:spcAft>
                <a:defRPr sz="3600" b="1">
                  <a:solidFill>
                    <a:srgbClr val="FFFF00"/>
                  </a:solidFill>
                  <a:latin typeface="Comic Sans MS" panose="030F0702030302020204" pitchFamily="66" charset="0"/>
                  <a:ea typeface="Gungsuh" pitchFamily="18" charset="-127"/>
                </a:defRPr>
              </a:lvl6pPr>
              <a:lvl7pPr marL="2971800" indent="-228600" algn="ctr" eaLnBrk="0" fontAlgn="base" hangingPunct="0">
                <a:lnSpc>
                  <a:spcPct val="145000"/>
                </a:lnSpc>
                <a:spcBef>
                  <a:spcPct val="0"/>
                </a:spcBef>
                <a:spcAft>
                  <a:spcPct val="0"/>
                </a:spcAft>
                <a:defRPr sz="3600" b="1">
                  <a:solidFill>
                    <a:srgbClr val="FFFF00"/>
                  </a:solidFill>
                  <a:latin typeface="Comic Sans MS" panose="030F0702030302020204" pitchFamily="66" charset="0"/>
                  <a:ea typeface="Gungsuh" pitchFamily="18" charset="-127"/>
                </a:defRPr>
              </a:lvl7pPr>
              <a:lvl8pPr marL="3429000" indent="-228600" algn="ctr" eaLnBrk="0" fontAlgn="base" hangingPunct="0">
                <a:lnSpc>
                  <a:spcPct val="145000"/>
                </a:lnSpc>
                <a:spcBef>
                  <a:spcPct val="0"/>
                </a:spcBef>
                <a:spcAft>
                  <a:spcPct val="0"/>
                </a:spcAft>
                <a:defRPr sz="3600" b="1">
                  <a:solidFill>
                    <a:srgbClr val="FFFF00"/>
                  </a:solidFill>
                  <a:latin typeface="Comic Sans MS" panose="030F0702030302020204" pitchFamily="66" charset="0"/>
                  <a:ea typeface="Gungsuh" pitchFamily="18" charset="-127"/>
                </a:defRPr>
              </a:lvl8pPr>
              <a:lvl9pPr marL="3886200" indent="-228600" algn="ctr" eaLnBrk="0" fontAlgn="base" hangingPunct="0">
                <a:lnSpc>
                  <a:spcPct val="145000"/>
                </a:lnSpc>
                <a:spcBef>
                  <a:spcPct val="0"/>
                </a:spcBef>
                <a:spcAft>
                  <a:spcPct val="0"/>
                </a:spcAft>
                <a:defRPr sz="3600" b="1">
                  <a:solidFill>
                    <a:srgbClr val="FFFF00"/>
                  </a:solidFill>
                  <a:latin typeface="Comic Sans MS" panose="030F0702030302020204" pitchFamily="66" charset="0"/>
                  <a:ea typeface="Gungsuh" pitchFamily="18" charset="-127"/>
                </a:defRPr>
              </a:lvl9pPr>
            </a:lstStyle>
            <a:p>
              <a:endParaRPr lang="en-US" altLang="en-US">
                <a:solidFill>
                  <a:schemeClr val="tx1"/>
                </a:solidFill>
              </a:endParaRPr>
            </a:p>
          </p:txBody>
        </p:sp>
      </p:grpSp>
      <p:sp>
        <p:nvSpPr>
          <p:cNvPr id="29703" name="Line 13"/>
          <p:cNvSpPr>
            <a:spLocks noChangeShapeType="1"/>
          </p:cNvSpPr>
          <p:nvPr/>
        </p:nvSpPr>
        <p:spPr bwMode="auto">
          <a:xfrm flipH="1" flipV="1">
            <a:off x="0" y="2781300"/>
            <a:ext cx="7667625" cy="142875"/>
          </a:xfrm>
          <a:prstGeom prst="line">
            <a:avLst/>
          </a:prstGeom>
          <a:noFill/>
          <a:ln w="38100">
            <a:solidFill>
              <a:schemeClr val="tx1"/>
            </a:solidFill>
            <a:prstDash val="sysDot"/>
            <a:round/>
            <a:headEnd/>
            <a:tailEnd/>
          </a:ln>
          <a:extLst>
            <a:ext uri="{909E8E84-426E-40DD-AFC4-6F175D3DCCD1}">
              <a14:hiddenFill xmlns:a14="http://schemas.microsoft.com/office/drawing/2010/main">
                <a:noFill/>
              </a14:hiddenFill>
            </a:ext>
          </a:extLst>
        </p:spPr>
        <p:txBody>
          <a:bodyPr/>
          <a:lstStyle/>
          <a:p>
            <a:endParaRPr lang="en-US">
              <a:solidFill>
                <a:schemeClr val="tx1"/>
              </a:solidFill>
            </a:endParaRPr>
          </a:p>
        </p:txBody>
      </p:sp>
    </p:spTree>
  </p:cSld>
  <p:clrMapOvr>
    <a:masterClrMapping/>
  </p:clrMapOvr>
  <p:transition>
    <p:split orient="vert" dir="in"/>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4" presetClass="path" presetSubtype="0" accel="50000" decel="50000" fill="hold" nodeType="clickEffect">
                                  <p:stCondLst>
                                    <p:cond delay="0"/>
                                  </p:stCondLst>
                                  <p:childTnLst>
                                    <p:animMotion origin="layout" path="M 3.33333E-6 -7.40741E-7 L 0.02361 -0.14676 " pathEditMode="relative" rAng="0" ptsTypes="AA">
                                      <p:cBhvr>
                                        <p:cTn id="6" dur="2000" fill="hold"/>
                                        <p:tgtEl>
                                          <p:spTgt spid="2"/>
                                        </p:tgtEl>
                                        <p:attrNameLst>
                                          <p:attrName>ppt_x</p:attrName>
                                          <p:attrName>ppt_y</p:attrName>
                                        </p:attrNameLst>
                                      </p:cBhvr>
                                      <p:rCtr x="1181" y="-7338"/>
                                    </p:animMotion>
                                  </p:childTnLst>
                                </p:cTn>
                              </p:par>
                            </p:childTnLst>
                          </p:cTn>
                        </p:par>
                      </p:childTnLst>
                    </p:cTn>
                  </p:par>
                  <p:par>
                    <p:cTn id="7" fill="hold" nodeType="clickPar">
                      <p:stCondLst>
                        <p:cond delay="indefinite"/>
                      </p:stCondLst>
                      <p:childTnLst>
                        <p:par>
                          <p:cTn id="8" fill="hold" nodeType="withGroup">
                            <p:stCondLst>
                              <p:cond delay="0"/>
                            </p:stCondLst>
                            <p:childTnLst>
                              <p:par>
                                <p:cTn id="9" presetID="64" presetClass="path" presetSubtype="0" accel="50000" decel="50000" fill="hold" nodeType="clickEffect">
                                  <p:stCondLst>
                                    <p:cond delay="0"/>
                                  </p:stCondLst>
                                  <p:childTnLst>
                                    <p:animMotion origin="layout" path="M 3.33333E-6 -7.40741E-7 L 3.33333E-6 -0.14676 " pathEditMode="relative" rAng="0" ptsTypes="AA">
                                      <p:cBhvr>
                                        <p:cTn id="10" dur="2000" fill="hold"/>
                                        <p:tgtEl>
                                          <p:spTgt spid="2"/>
                                        </p:tgtEl>
                                        <p:attrNameLst>
                                          <p:attrName>ppt_x</p:attrName>
                                          <p:attrName>ppt_y</p:attrName>
                                        </p:attrNameLst>
                                      </p:cBhvr>
                                      <p:rCtr x="0" y="-7338"/>
                                    </p:animMotion>
                                  </p:childTnLst>
                                </p:cTn>
                              </p:par>
                            </p:childTnLst>
                          </p:cTn>
                        </p:par>
                      </p:childTnLst>
                    </p:cTn>
                  </p:par>
                  <p:par>
                    <p:cTn id="11" fill="hold" nodeType="clickPar">
                      <p:stCondLst>
                        <p:cond delay="indefinite"/>
                      </p:stCondLst>
                      <p:childTnLst>
                        <p:par>
                          <p:cTn id="12" fill="hold" nodeType="withGroup">
                            <p:stCondLst>
                              <p:cond delay="0"/>
                            </p:stCondLst>
                            <p:childTnLst>
                              <p:par>
                                <p:cTn id="13" presetID="63" presetClass="path" presetSubtype="0" accel="50000" decel="50000" fill="hold" nodeType="clickEffect">
                                  <p:stCondLst>
                                    <p:cond delay="0"/>
                                  </p:stCondLst>
                                  <p:childTnLst>
                                    <p:animMotion origin="layout" path="M 1.94444E-6 -0.14699 L 0.02361 -0.14699 " pathEditMode="relative" rAng="0" ptsTypes="AA">
                                      <p:cBhvr>
                                        <p:cTn id="14" dur="2000" fill="hold"/>
                                        <p:tgtEl>
                                          <p:spTgt spid="2"/>
                                        </p:tgtEl>
                                        <p:attrNameLst>
                                          <p:attrName>ppt_x</p:attrName>
                                          <p:attrName>ppt_y</p:attrName>
                                        </p:attrNameLst>
                                      </p:cBhvr>
                                      <p:rCtr x="1181" y="0"/>
                                    </p:animMotion>
                                  </p:childTnLst>
                                </p:cTn>
                              </p:par>
                            </p:childTnLst>
                          </p:cTn>
                        </p:par>
                        <p:par>
                          <p:cTn id="15" fill="hold" nodeType="afterGroup">
                            <p:stCondLst>
                              <p:cond delay="2000"/>
                            </p:stCondLst>
                            <p:childTnLst>
                              <p:par>
                                <p:cTn id="16" presetID="35" presetClass="path" presetSubtype="0" accel="50000" decel="50000" fill="hold" nodeType="afterEffect">
                                  <p:stCondLst>
                                    <p:cond delay="0"/>
                                  </p:stCondLst>
                                  <p:childTnLst>
                                    <p:animMotion origin="layout" path="M 0.02361 -0.14676 L 0.00191 -0.14676 " pathEditMode="relative" rAng="0" ptsTypes="AA">
                                      <p:cBhvr>
                                        <p:cTn id="17" dur="2000" fill="hold"/>
                                        <p:tgtEl>
                                          <p:spTgt spid="2"/>
                                        </p:tgtEl>
                                        <p:attrNameLst>
                                          <p:attrName>ppt_x</p:attrName>
                                          <p:attrName>ppt_y</p:attrName>
                                        </p:attrNameLst>
                                      </p:cBhvr>
                                      <p:rCtr x="-1094"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52962" name="Rectangle 2"/>
          <p:cNvSpPr>
            <a:spLocks noGrp="1" noChangeArrowheads="1"/>
          </p:cNvSpPr>
          <p:nvPr>
            <p:ph type="ctrTitle"/>
          </p:nvPr>
        </p:nvSpPr>
        <p:spPr>
          <a:xfrm>
            <a:off x="611188" y="773113"/>
            <a:ext cx="7772400" cy="711200"/>
          </a:xfrm>
        </p:spPr>
        <p:txBody>
          <a:bodyPr>
            <a:normAutofit fontScale="90000"/>
          </a:bodyPr>
          <a:lstStyle/>
          <a:p>
            <a:pPr algn="l" rtl="0"/>
            <a:r>
              <a:rPr lang="en-US" altLang="en-US" sz="5400" b="1" u="sng" smtClean="0">
                <a:latin typeface="Tahoma" panose="020B0604030504040204" pitchFamily="34" charset="0"/>
              </a:rPr>
              <a:t>4- Power centric</a:t>
            </a:r>
            <a:r>
              <a:rPr lang="en-US" altLang="en-US" sz="4000" smtClean="0">
                <a:latin typeface="Tahoma" panose="020B0604030504040204" pitchFamily="34" charset="0"/>
              </a:rPr>
              <a:t/>
            </a:r>
            <a:br>
              <a:rPr lang="en-US" altLang="en-US" sz="4000" smtClean="0">
                <a:latin typeface="Tahoma" panose="020B0604030504040204" pitchFamily="34" charset="0"/>
              </a:rPr>
            </a:br>
            <a:endParaRPr lang="en-US" altLang="en-US" sz="4000" smtClean="0">
              <a:latin typeface="Tahoma" panose="020B0604030504040204" pitchFamily="34" charset="0"/>
            </a:endParaRPr>
          </a:p>
        </p:txBody>
      </p:sp>
      <p:sp>
        <p:nvSpPr>
          <p:cNvPr id="552963" name="Rectangle 3"/>
          <p:cNvSpPr>
            <a:spLocks noGrp="1" noChangeArrowheads="1"/>
          </p:cNvSpPr>
          <p:nvPr>
            <p:ph type="subTitle" idx="1"/>
          </p:nvPr>
        </p:nvSpPr>
        <p:spPr>
          <a:xfrm>
            <a:off x="684213" y="1604963"/>
            <a:ext cx="7848600" cy="1752600"/>
          </a:xfrm>
        </p:spPr>
        <p:txBody>
          <a:bodyPr>
            <a:normAutofit fontScale="70000" lnSpcReduction="20000"/>
          </a:bodyPr>
          <a:lstStyle/>
          <a:p>
            <a:pPr algn="l" rtl="0">
              <a:lnSpc>
                <a:spcPct val="110000"/>
              </a:lnSpc>
            </a:pPr>
            <a:r>
              <a:rPr lang="en-US" altLang="en-US" sz="4000" b="1" smtClean="0">
                <a:latin typeface="Arial" panose="020B0604020202020204" pitchFamily="34" charset="0"/>
                <a:cs typeface="Arial" panose="020B0604020202020204" pitchFamily="34" charset="0"/>
              </a:rPr>
              <a:t>The patient close against force and determining the position of the mandible in which the patient could bite the hardest.</a:t>
            </a:r>
            <a:r>
              <a:rPr lang="en-US" altLang="en-US" sz="4000" smtClean="0">
                <a:latin typeface="Arial" panose="020B0604020202020204" pitchFamily="34" charset="0"/>
                <a:cs typeface="Arial" panose="020B0604020202020204" pitchFamily="34" charset="0"/>
              </a:rPr>
              <a:t> </a:t>
            </a:r>
            <a:r>
              <a:rPr lang="en-US" altLang="en-US" b="1" smtClean="0">
                <a:latin typeface="Arial" panose="020B0604020202020204" pitchFamily="34" charset="0"/>
                <a:cs typeface="Arial" panose="020B0604020202020204" pitchFamily="34" charset="0"/>
              </a:rPr>
              <a:t>This position does not necessarily correspond to any of the three previously mentioned "centrics" since it is based on a different premise.</a:t>
            </a:r>
          </a:p>
        </p:txBody>
      </p:sp>
    </p:spTree>
  </p:cSld>
  <p:clrMapOvr>
    <a:masterClrMapping/>
  </p:clrMapOvr>
  <p:transition>
    <p:split orient="vert" dir="in"/>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0" presetClass="entr" presetSubtype="0" decel="100000" fill="hold" grpId="0" nodeType="withEffect">
                                  <p:stCondLst>
                                    <p:cond delay="0"/>
                                  </p:stCondLst>
                                  <p:childTnLst>
                                    <p:set>
                                      <p:cBhvr>
                                        <p:cTn id="6" dur="1" fill="hold">
                                          <p:stCondLst>
                                            <p:cond delay="0"/>
                                          </p:stCondLst>
                                        </p:cTn>
                                        <p:tgtEl>
                                          <p:spTgt spid="552962"/>
                                        </p:tgtEl>
                                        <p:attrNameLst>
                                          <p:attrName>style.visibility</p:attrName>
                                        </p:attrNameLst>
                                      </p:cBhvr>
                                      <p:to>
                                        <p:strVal val="visible"/>
                                      </p:to>
                                    </p:set>
                                    <p:anim calcmode="lin" valueType="num">
                                      <p:cBhvr>
                                        <p:cTn id="7" dur="1000" fill="hold"/>
                                        <p:tgtEl>
                                          <p:spTgt spid="552962"/>
                                        </p:tgtEl>
                                        <p:attrNameLst>
                                          <p:attrName>ppt_w</p:attrName>
                                        </p:attrNameLst>
                                      </p:cBhvr>
                                      <p:tavLst>
                                        <p:tav tm="0">
                                          <p:val>
                                            <p:strVal val="#ppt_w+.3"/>
                                          </p:val>
                                        </p:tav>
                                        <p:tav tm="100000">
                                          <p:val>
                                            <p:strVal val="#ppt_w"/>
                                          </p:val>
                                        </p:tav>
                                      </p:tavLst>
                                    </p:anim>
                                    <p:anim calcmode="lin" valueType="num">
                                      <p:cBhvr>
                                        <p:cTn id="8" dur="1000" fill="hold"/>
                                        <p:tgtEl>
                                          <p:spTgt spid="552962"/>
                                        </p:tgtEl>
                                        <p:attrNameLst>
                                          <p:attrName>ppt_h</p:attrName>
                                        </p:attrNameLst>
                                      </p:cBhvr>
                                      <p:tavLst>
                                        <p:tav tm="0">
                                          <p:val>
                                            <p:strVal val="#ppt_h"/>
                                          </p:val>
                                        </p:tav>
                                        <p:tav tm="100000">
                                          <p:val>
                                            <p:strVal val="#ppt_h"/>
                                          </p:val>
                                        </p:tav>
                                      </p:tavLst>
                                    </p:anim>
                                    <p:animEffect transition="in" filter="fade">
                                      <p:cBhvr>
                                        <p:cTn id="9" dur="1000"/>
                                        <p:tgtEl>
                                          <p:spTgt spid="552962"/>
                                        </p:tgtEl>
                                      </p:cBhvr>
                                    </p:animEffect>
                                  </p:childTnLst>
                                </p:cTn>
                              </p:par>
                              <p:par>
                                <p:cTn id="10" presetID="50" presetClass="entr" presetSubtype="0" decel="100000" fill="hold" grpId="0" nodeType="withEffect">
                                  <p:stCondLst>
                                    <p:cond delay="0"/>
                                  </p:stCondLst>
                                  <p:childTnLst>
                                    <p:set>
                                      <p:cBhvr>
                                        <p:cTn id="11" dur="1" fill="hold">
                                          <p:stCondLst>
                                            <p:cond delay="0"/>
                                          </p:stCondLst>
                                        </p:cTn>
                                        <p:tgtEl>
                                          <p:spTgt spid="552963">
                                            <p:txEl>
                                              <p:pRg st="0" end="0"/>
                                            </p:txEl>
                                          </p:spTgt>
                                        </p:tgtEl>
                                        <p:attrNameLst>
                                          <p:attrName>style.visibility</p:attrName>
                                        </p:attrNameLst>
                                      </p:cBhvr>
                                      <p:to>
                                        <p:strVal val="visible"/>
                                      </p:to>
                                    </p:set>
                                    <p:anim calcmode="lin" valueType="num">
                                      <p:cBhvr>
                                        <p:cTn id="12" dur="1000" fill="hold"/>
                                        <p:tgtEl>
                                          <p:spTgt spid="552963">
                                            <p:txEl>
                                              <p:pRg st="0" end="0"/>
                                            </p:txEl>
                                          </p:spTgt>
                                        </p:tgtEl>
                                        <p:attrNameLst>
                                          <p:attrName>ppt_w</p:attrName>
                                        </p:attrNameLst>
                                      </p:cBhvr>
                                      <p:tavLst>
                                        <p:tav tm="0">
                                          <p:val>
                                            <p:strVal val="#ppt_w+.3"/>
                                          </p:val>
                                        </p:tav>
                                        <p:tav tm="100000">
                                          <p:val>
                                            <p:strVal val="#ppt_w"/>
                                          </p:val>
                                        </p:tav>
                                      </p:tavLst>
                                    </p:anim>
                                    <p:anim calcmode="lin" valueType="num">
                                      <p:cBhvr>
                                        <p:cTn id="13" dur="1000" fill="hold"/>
                                        <p:tgtEl>
                                          <p:spTgt spid="552963">
                                            <p:txEl>
                                              <p:pRg st="0" end="0"/>
                                            </p:txEl>
                                          </p:spTgt>
                                        </p:tgtEl>
                                        <p:attrNameLst>
                                          <p:attrName>ppt_h</p:attrName>
                                        </p:attrNameLst>
                                      </p:cBhvr>
                                      <p:tavLst>
                                        <p:tav tm="0">
                                          <p:val>
                                            <p:strVal val="#ppt_h"/>
                                          </p:val>
                                        </p:tav>
                                        <p:tav tm="100000">
                                          <p:val>
                                            <p:strVal val="#ppt_h"/>
                                          </p:val>
                                        </p:tav>
                                      </p:tavLst>
                                    </p:anim>
                                    <p:animEffect transition="in" filter="fade">
                                      <p:cBhvr>
                                        <p:cTn id="14" dur="1000"/>
                                        <p:tgtEl>
                                          <p:spTgt spid="55296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2962" grpId="0"/>
      <p:bldP spid="552963"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5730" name="WordArt 2"/>
          <p:cNvSpPr>
            <a:spLocks noChangeArrowheads="1" noChangeShapeType="1" noTextEdit="1"/>
          </p:cNvSpPr>
          <p:nvPr/>
        </p:nvSpPr>
        <p:spPr bwMode="auto">
          <a:xfrm>
            <a:off x="468313" y="476250"/>
            <a:ext cx="8351837" cy="1223963"/>
          </a:xfrm>
          <a:prstGeom prst="rect">
            <a:avLst/>
          </a:prstGeom>
        </p:spPr>
        <p:txBody>
          <a:bodyPr wrap="none" fromWordArt="1">
            <a:prstTxWarp prst="textPlain">
              <a:avLst>
                <a:gd name="adj" fmla="val 50000"/>
              </a:avLst>
            </a:prstTxWarp>
          </a:bodyPr>
          <a:lstStyle/>
          <a:p>
            <a:r>
              <a:rPr lang="en-US" kern="10">
                <a:ln w="12700">
                  <a:solidFill>
                    <a:srgbClr val="EAEAEA"/>
                  </a:solidFill>
                  <a:round/>
                  <a:headEnd/>
                  <a:tailEnd/>
                </a:ln>
                <a:solidFill>
                  <a:schemeClr val="tx1"/>
                </a:solidFill>
                <a:latin typeface="Arial" panose="020B0604020202020204" pitchFamily="34" charset="0"/>
                <a:cs typeface="Arial" panose="020B0604020202020204" pitchFamily="34" charset="0"/>
              </a:rPr>
              <a:t>Concepts of Occlusion</a:t>
            </a:r>
          </a:p>
        </p:txBody>
      </p:sp>
      <p:sp>
        <p:nvSpPr>
          <p:cNvPr id="31747" name="Rectangle 3"/>
          <p:cNvSpPr>
            <a:spLocks noChangeArrowheads="1"/>
          </p:cNvSpPr>
          <p:nvPr/>
        </p:nvSpPr>
        <p:spPr bwMode="auto">
          <a:xfrm>
            <a:off x="755650" y="5157788"/>
            <a:ext cx="4464050" cy="287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defRPr sz="3600" b="1">
                <a:solidFill>
                  <a:srgbClr val="FFFF00"/>
                </a:solidFill>
                <a:latin typeface="Comic Sans MS" panose="030F0702030302020204" pitchFamily="66" charset="0"/>
                <a:ea typeface="Gungsuh" pitchFamily="18" charset="-127"/>
              </a:defRPr>
            </a:lvl1pPr>
            <a:lvl2pPr marL="742950" indent="-285750">
              <a:defRPr sz="3600" b="1">
                <a:solidFill>
                  <a:srgbClr val="FFFF00"/>
                </a:solidFill>
                <a:latin typeface="Comic Sans MS" panose="030F0702030302020204" pitchFamily="66" charset="0"/>
                <a:ea typeface="Gungsuh" pitchFamily="18" charset="-127"/>
              </a:defRPr>
            </a:lvl2pPr>
            <a:lvl3pPr marL="1143000" indent="-228600">
              <a:defRPr sz="3600" b="1">
                <a:solidFill>
                  <a:srgbClr val="FFFF00"/>
                </a:solidFill>
                <a:latin typeface="Comic Sans MS" panose="030F0702030302020204" pitchFamily="66" charset="0"/>
                <a:ea typeface="Gungsuh" pitchFamily="18" charset="-127"/>
              </a:defRPr>
            </a:lvl3pPr>
            <a:lvl4pPr marL="1600200" indent="-228600">
              <a:defRPr sz="3600" b="1">
                <a:solidFill>
                  <a:srgbClr val="FFFF00"/>
                </a:solidFill>
                <a:latin typeface="Comic Sans MS" panose="030F0702030302020204" pitchFamily="66" charset="0"/>
                <a:ea typeface="Gungsuh" pitchFamily="18" charset="-127"/>
              </a:defRPr>
            </a:lvl4pPr>
            <a:lvl5pPr marL="2057400" indent="-228600">
              <a:defRPr sz="3600" b="1">
                <a:solidFill>
                  <a:srgbClr val="FFFF00"/>
                </a:solidFill>
                <a:latin typeface="Comic Sans MS" panose="030F0702030302020204" pitchFamily="66" charset="0"/>
                <a:ea typeface="Gungsuh" pitchFamily="18" charset="-127"/>
              </a:defRPr>
            </a:lvl5pPr>
            <a:lvl6pPr marL="2514600" indent="-228600" algn="ctr" eaLnBrk="0" fontAlgn="base" hangingPunct="0">
              <a:lnSpc>
                <a:spcPct val="145000"/>
              </a:lnSpc>
              <a:spcBef>
                <a:spcPct val="0"/>
              </a:spcBef>
              <a:spcAft>
                <a:spcPct val="0"/>
              </a:spcAft>
              <a:defRPr sz="3600" b="1">
                <a:solidFill>
                  <a:srgbClr val="FFFF00"/>
                </a:solidFill>
                <a:latin typeface="Comic Sans MS" panose="030F0702030302020204" pitchFamily="66" charset="0"/>
                <a:ea typeface="Gungsuh" pitchFamily="18" charset="-127"/>
              </a:defRPr>
            </a:lvl6pPr>
            <a:lvl7pPr marL="2971800" indent="-228600" algn="ctr" eaLnBrk="0" fontAlgn="base" hangingPunct="0">
              <a:lnSpc>
                <a:spcPct val="145000"/>
              </a:lnSpc>
              <a:spcBef>
                <a:spcPct val="0"/>
              </a:spcBef>
              <a:spcAft>
                <a:spcPct val="0"/>
              </a:spcAft>
              <a:defRPr sz="3600" b="1">
                <a:solidFill>
                  <a:srgbClr val="FFFF00"/>
                </a:solidFill>
                <a:latin typeface="Comic Sans MS" panose="030F0702030302020204" pitchFamily="66" charset="0"/>
                <a:ea typeface="Gungsuh" pitchFamily="18" charset="-127"/>
              </a:defRPr>
            </a:lvl7pPr>
            <a:lvl8pPr marL="3429000" indent="-228600" algn="ctr" eaLnBrk="0" fontAlgn="base" hangingPunct="0">
              <a:lnSpc>
                <a:spcPct val="145000"/>
              </a:lnSpc>
              <a:spcBef>
                <a:spcPct val="0"/>
              </a:spcBef>
              <a:spcAft>
                <a:spcPct val="0"/>
              </a:spcAft>
              <a:defRPr sz="3600" b="1">
                <a:solidFill>
                  <a:srgbClr val="FFFF00"/>
                </a:solidFill>
                <a:latin typeface="Comic Sans MS" panose="030F0702030302020204" pitchFamily="66" charset="0"/>
                <a:ea typeface="Gungsuh" pitchFamily="18" charset="-127"/>
              </a:defRPr>
            </a:lvl8pPr>
            <a:lvl9pPr marL="3886200" indent="-228600" algn="ctr" eaLnBrk="0" fontAlgn="base" hangingPunct="0">
              <a:lnSpc>
                <a:spcPct val="145000"/>
              </a:lnSpc>
              <a:spcBef>
                <a:spcPct val="0"/>
              </a:spcBef>
              <a:spcAft>
                <a:spcPct val="0"/>
              </a:spcAft>
              <a:defRPr sz="3600" b="1">
                <a:solidFill>
                  <a:srgbClr val="FFFF00"/>
                </a:solidFill>
                <a:latin typeface="Comic Sans MS" panose="030F0702030302020204" pitchFamily="66" charset="0"/>
                <a:ea typeface="Gungsuh" pitchFamily="18" charset="-127"/>
              </a:defRPr>
            </a:lvl9pPr>
          </a:lstStyle>
          <a:p>
            <a:endParaRPr lang="en-US" altLang="en-US">
              <a:solidFill>
                <a:schemeClr val="tx1"/>
              </a:solidFill>
            </a:endParaRPr>
          </a:p>
        </p:txBody>
      </p:sp>
      <p:sp>
        <p:nvSpPr>
          <p:cNvPr id="31748" name="Rectangle 4"/>
          <p:cNvSpPr>
            <a:spLocks noChangeArrowheads="1"/>
          </p:cNvSpPr>
          <p:nvPr/>
        </p:nvSpPr>
        <p:spPr bwMode="auto">
          <a:xfrm>
            <a:off x="1116013" y="5589588"/>
            <a:ext cx="4751387" cy="503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defRPr sz="3600" b="1">
                <a:solidFill>
                  <a:srgbClr val="FFFF00"/>
                </a:solidFill>
                <a:latin typeface="Comic Sans MS" panose="030F0702030302020204" pitchFamily="66" charset="0"/>
                <a:ea typeface="Gungsuh" pitchFamily="18" charset="-127"/>
              </a:defRPr>
            </a:lvl1pPr>
            <a:lvl2pPr marL="742950" indent="-285750">
              <a:defRPr sz="3600" b="1">
                <a:solidFill>
                  <a:srgbClr val="FFFF00"/>
                </a:solidFill>
                <a:latin typeface="Comic Sans MS" panose="030F0702030302020204" pitchFamily="66" charset="0"/>
                <a:ea typeface="Gungsuh" pitchFamily="18" charset="-127"/>
              </a:defRPr>
            </a:lvl2pPr>
            <a:lvl3pPr marL="1143000" indent="-228600">
              <a:defRPr sz="3600" b="1">
                <a:solidFill>
                  <a:srgbClr val="FFFF00"/>
                </a:solidFill>
                <a:latin typeface="Comic Sans MS" panose="030F0702030302020204" pitchFamily="66" charset="0"/>
                <a:ea typeface="Gungsuh" pitchFamily="18" charset="-127"/>
              </a:defRPr>
            </a:lvl3pPr>
            <a:lvl4pPr marL="1600200" indent="-228600">
              <a:defRPr sz="3600" b="1">
                <a:solidFill>
                  <a:srgbClr val="FFFF00"/>
                </a:solidFill>
                <a:latin typeface="Comic Sans MS" panose="030F0702030302020204" pitchFamily="66" charset="0"/>
                <a:ea typeface="Gungsuh" pitchFamily="18" charset="-127"/>
              </a:defRPr>
            </a:lvl4pPr>
            <a:lvl5pPr marL="2057400" indent="-228600">
              <a:defRPr sz="3600" b="1">
                <a:solidFill>
                  <a:srgbClr val="FFFF00"/>
                </a:solidFill>
                <a:latin typeface="Comic Sans MS" panose="030F0702030302020204" pitchFamily="66" charset="0"/>
                <a:ea typeface="Gungsuh" pitchFamily="18" charset="-127"/>
              </a:defRPr>
            </a:lvl5pPr>
            <a:lvl6pPr marL="2514600" indent="-228600" algn="ctr" eaLnBrk="0" fontAlgn="base" hangingPunct="0">
              <a:lnSpc>
                <a:spcPct val="145000"/>
              </a:lnSpc>
              <a:spcBef>
                <a:spcPct val="0"/>
              </a:spcBef>
              <a:spcAft>
                <a:spcPct val="0"/>
              </a:spcAft>
              <a:defRPr sz="3600" b="1">
                <a:solidFill>
                  <a:srgbClr val="FFFF00"/>
                </a:solidFill>
                <a:latin typeface="Comic Sans MS" panose="030F0702030302020204" pitchFamily="66" charset="0"/>
                <a:ea typeface="Gungsuh" pitchFamily="18" charset="-127"/>
              </a:defRPr>
            </a:lvl6pPr>
            <a:lvl7pPr marL="2971800" indent="-228600" algn="ctr" eaLnBrk="0" fontAlgn="base" hangingPunct="0">
              <a:lnSpc>
                <a:spcPct val="145000"/>
              </a:lnSpc>
              <a:spcBef>
                <a:spcPct val="0"/>
              </a:spcBef>
              <a:spcAft>
                <a:spcPct val="0"/>
              </a:spcAft>
              <a:defRPr sz="3600" b="1">
                <a:solidFill>
                  <a:srgbClr val="FFFF00"/>
                </a:solidFill>
                <a:latin typeface="Comic Sans MS" panose="030F0702030302020204" pitchFamily="66" charset="0"/>
                <a:ea typeface="Gungsuh" pitchFamily="18" charset="-127"/>
              </a:defRPr>
            </a:lvl7pPr>
            <a:lvl8pPr marL="3429000" indent="-228600" algn="ctr" eaLnBrk="0" fontAlgn="base" hangingPunct="0">
              <a:lnSpc>
                <a:spcPct val="145000"/>
              </a:lnSpc>
              <a:spcBef>
                <a:spcPct val="0"/>
              </a:spcBef>
              <a:spcAft>
                <a:spcPct val="0"/>
              </a:spcAft>
              <a:defRPr sz="3600" b="1">
                <a:solidFill>
                  <a:srgbClr val="FFFF00"/>
                </a:solidFill>
                <a:latin typeface="Comic Sans MS" panose="030F0702030302020204" pitchFamily="66" charset="0"/>
                <a:ea typeface="Gungsuh" pitchFamily="18" charset="-127"/>
              </a:defRPr>
            </a:lvl8pPr>
            <a:lvl9pPr marL="3886200" indent="-228600" algn="ctr" eaLnBrk="0" fontAlgn="base" hangingPunct="0">
              <a:lnSpc>
                <a:spcPct val="145000"/>
              </a:lnSpc>
              <a:spcBef>
                <a:spcPct val="0"/>
              </a:spcBef>
              <a:spcAft>
                <a:spcPct val="0"/>
              </a:spcAft>
              <a:defRPr sz="3600" b="1">
                <a:solidFill>
                  <a:srgbClr val="FFFF00"/>
                </a:solidFill>
                <a:latin typeface="Comic Sans MS" panose="030F0702030302020204" pitchFamily="66" charset="0"/>
                <a:ea typeface="Gungsuh" pitchFamily="18" charset="-127"/>
              </a:defRPr>
            </a:lvl9pPr>
          </a:lstStyle>
          <a:p>
            <a:endParaRPr lang="en-US" altLang="en-US">
              <a:solidFill>
                <a:schemeClr val="tx1"/>
              </a:solidFill>
            </a:endParaRPr>
          </a:p>
        </p:txBody>
      </p:sp>
      <p:sp>
        <p:nvSpPr>
          <p:cNvPr id="31749" name="Rectangle 5"/>
          <p:cNvSpPr>
            <a:spLocks noChangeArrowheads="1"/>
          </p:cNvSpPr>
          <p:nvPr/>
        </p:nvSpPr>
        <p:spPr bwMode="auto">
          <a:xfrm>
            <a:off x="827088" y="2420938"/>
            <a:ext cx="3600450" cy="503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defRPr sz="3600" b="1">
                <a:solidFill>
                  <a:srgbClr val="FFFF00"/>
                </a:solidFill>
                <a:latin typeface="Comic Sans MS" panose="030F0702030302020204" pitchFamily="66" charset="0"/>
                <a:ea typeface="Gungsuh" pitchFamily="18" charset="-127"/>
              </a:defRPr>
            </a:lvl1pPr>
            <a:lvl2pPr marL="742950" indent="-285750">
              <a:defRPr sz="3600" b="1">
                <a:solidFill>
                  <a:srgbClr val="FFFF00"/>
                </a:solidFill>
                <a:latin typeface="Comic Sans MS" panose="030F0702030302020204" pitchFamily="66" charset="0"/>
                <a:ea typeface="Gungsuh" pitchFamily="18" charset="-127"/>
              </a:defRPr>
            </a:lvl2pPr>
            <a:lvl3pPr marL="1143000" indent="-228600">
              <a:defRPr sz="3600" b="1">
                <a:solidFill>
                  <a:srgbClr val="FFFF00"/>
                </a:solidFill>
                <a:latin typeface="Comic Sans MS" panose="030F0702030302020204" pitchFamily="66" charset="0"/>
                <a:ea typeface="Gungsuh" pitchFamily="18" charset="-127"/>
              </a:defRPr>
            </a:lvl3pPr>
            <a:lvl4pPr marL="1600200" indent="-228600">
              <a:defRPr sz="3600" b="1">
                <a:solidFill>
                  <a:srgbClr val="FFFF00"/>
                </a:solidFill>
                <a:latin typeface="Comic Sans MS" panose="030F0702030302020204" pitchFamily="66" charset="0"/>
                <a:ea typeface="Gungsuh" pitchFamily="18" charset="-127"/>
              </a:defRPr>
            </a:lvl4pPr>
            <a:lvl5pPr marL="2057400" indent="-228600">
              <a:defRPr sz="3600" b="1">
                <a:solidFill>
                  <a:srgbClr val="FFFF00"/>
                </a:solidFill>
                <a:latin typeface="Comic Sans MS" panose="030F0702030302020204" pitchFamily="66" charset="0"/>
                <a:ea typeface="Gungsuh" pitchFamily="18" charset="-127"/>
              </a:defRPr>
            </a:lvl5pPr>
            <a:lvl6pPr marL="2514600" indent="-228600" algn="ctr" eaLnBrk="0" fontAlgn="base" hangingPunct="0">
              <a:lnSpc>
                <a:spcPct val="145000"/>
              </a:lnSpc>
              <a:spcBef>
                <a:spcPct val="0"/>
              </a:spcBef>
              <a:spcAft>
                <a:spcPct val="0"/>
              </a:spcAft>
              <a:defRPr sz="3600" b="1">
                <a:solidFill>
                  <a:srgbClr val="FFFF00"/>
                </a:solidFill>
                <a:latin typeface="Comic Sans MS" panose="030F0702030302020204" pitchFamily="66" charset="0"/>
                <a:ea typeface="Gungsuh" pitchFamily="18" charset="-127"/>
              </a:defRPr>
            </a:lvl6pPr>
            <a:lvl7pPr marL="2971800" indent="-228600" algn="ctr" eaLnBrk="0" fontAlgn="base" hangingPunct="0">
              <a:lnSpc>
                <a:spcPct val="145000"/>
              </a:lnSpc>
              <a:spcBef>
                <a:spcPct val="0"/>
              </a:spcBef>
              <a:spcAft>
                <a:spcPct val="0"/>
              </a:spcAft>
              <a:defRPr sz="3600" b="1">
                <a:solidFill>
                  <a:srgbClr val="FFFF00"/>
                </a:solidFill>
                <a:latin typeface="Comic Sans MS" panose="030F0702030302020204" pitchFamily="66" charset="0"/>
                <a:ea typeface="Gungsuh" pitchFamily="18" charset="-127"/>
              </a:defRPr>
            </a:lvl7pPr>
            <a:lvl8pPr marL="3429000" indent="-228600" algn="ctr" eaLnBrk="0" fontAlgn="base" hangingPunct="0">
              <a:lnSpc>
                <a:spcPct val="145000"/>
              </a:lnSpc>
              <a:spcBef>
                <a:spcPct val="0"/>
              </a:spcBef>
              <a:spcAft>
                <a:spcPct val="0"/>
              </a:spcAft>
              <a:defRPr sz="3600" b="1">
                <a:solidFill>
                  <a:srgbClr val="FFFF00"/>
                </a:solidFill>
                <a:latin typeface="Comic Sans MS" panose="030F0702030302020204" pitchFamily="66" charset="0"/>
                <a:ea typeface="Gungsuh" pitchFamily="18" charset="-127"/>
              </a:defRPr>
            </a:lvl8pPr>
            <a:lvl9pPr marL="3886200" indent="-228600" algn="ctr" eaLnBrk="0" fontAlgn="base" hangingPunct="0">
              <a:lnSpc>
                <a:spcPct val="145000"/>
              </a:lnSpc>
              <a:spcBef>
                <a:spcPct val="0"/>
              </a:spcBef>
              <a:spcAft>
                <a:spcPct val="0"/>
              </a:spcAft>
              <a:defRPr sz="3600" b="1">
                <a:solidFill>
                  <a:srgbClr val="FFFF00"/>
                </a:solidFill>
                <a:latin typeface="Comic Sans MS" panose="030F0702030302020204" pitchFamily="66" charset="0"/>
                <a:ea typeface="Gungsuh" pitchFamily="18" charset="-127"/>
              </a:defRPr>
            </a:lvl9pPr>
          </a:lstStyle>
          <a:p>
            <a:endParaRPr lang="en-US" altLang="en-US">
              <a:solidFill>
                <a:schemeClr val="tx1"/>
              </a:solidFill>
            </a:endParaRPr>
          </a:p>
        </p:txBody>
      </p:sp>
      <p:sp>
        <p:nvSpPr>
          <p:cNvPr id="585734" name="Text Box 6"/>
          <p:cNvSpPr txBox="1">
            <a:spLocks noChangeArrowheads="1"/>
          </p:cNvSpPr>
          <p:nvPr/>
        </p:nvSpPr>
        <p:spPr bwMode="auto">
          <a:xfrm>
            <a:off x="395288" y="2205038"/>
            <a:ext cx="8497887" cy="1190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marL="617538" indent="-617538">
              <a:defRPr sz="3600" b="1">
                <a:solidFill>
                  <a:srgbClr val="FFFF00"/>
                </a:solidFill>
                <a:latin typeface="Comic Sans MS" panose="030F0702030302020204" pitchFamily="66" charset="0"/>
                <a:ea typeface="Gungsuh" pitchFamily="18" charset="-127"/>
              </a:defRPr>
            </a:lvl1pPr>
            <a:lvl2pPr marL="742950" indent="-285750">
              <a:defRPr sz="3600" b="1">
                <a:solidFill>
                  <a:srgbClr val="FFFF00"/>
                </a:solidFill>
                <a:latin typeface="Comic Sans MS" panose="030F0702030302020204" pitchFamily="66" charset="0"/>
                <a:ea typeface="Gungsuh" pitchFamily="18" charset="-127"/>
              </a:defRPr>
            </a:lvl2pPr>
            <a:lvl3pPr marL="1143000" indent="-228600">
              <a:defRPr sz="3600" b="1">
                <a:solidFill>
                  <a:srgbClr val="FFFF00"/>
                </a:solidFill>
                <a:latin typeface="Comic Sans MS" panose="030F0702030302020204" pitchFamily="66" charset="0"/>
                <a:ea typeface="Gungsuh" pitchFamily="18" charset="-127"/>
              </a:defRPr>
            </a:lvl3pPr>
            <a:lvl4pPr marL="1600200" indent="-228600">
              <a:defRPr sz="3600" b="1">
                <a:solidFill>
                  <a:srgbClr val="FFFF00"/>
                </a:solidFill>
                <a:latin typeface="Comic Sans MS" panose="030F0702030302020204" pitchFamily="66" charset="0"/>
                <a:ea typeface="Gungsuh" pitchFamily="18" charset="-127"/>
              </a:defRPr>
            </a:lvl4pPr>
            <a:lvl5pPr marL="2057400" indent="-228600">
              <a:defRPr sz="3600" b="1">
                <a:solidFill>
                  <a:srgbClr val="FFFF00"/>
                </a:solidFill>
                <a:latin typeface="Comic Sans MS" panose="030F0702030302020204" pitchFamily="66" charset="0"/>
                <a:ea typeface="Gungsuh" pitchFamily="18" charset="-127"/>
              </a:defRPr>
            </a:lvl5pPr>
            <a:lvl6pPr marL="2514600" indent="-228600" algn="ctr" eaLnBrk="0" fontAlgn="base" hangingPunct="0">
              <a:lnSpc>
                <a:spcPct val="145000"/>
              </a:lnSpc>
              <a:spcBef>
                <a:spcPct val="0"/>
              </a:spcBef>
              <a:spcAft>
                <a:spcPct val="0"/>
              </a:spcAft>
              <a:defRPr sz="3600" b="1">
                <a:solidFill>
                  <a:srgbClr val="FFFF00"/>
                </a:solidFill>
                <a:latin typeface="Comic Sans MS" panose="030F0702030302020204" pitchFamily="66" charset="0"/>
                <a:ea typeface="Gungsuh" pitchFamily="18" charset="-127"/>
              </a:defRPr>
            </a:lvl6pPr>
            <a:lvl7pPr marL="2971800" indent="-228600" algn="ctr" eaLnBrk="0" fontAlgn="base" hangingPunct="0">
              <a:lnSpc>
                <a:spcPct val="145000"/>
              </a:lnSpc>
              <a:spcBef>
                <a:spcPct val="0"/>
              </a:spcBef>
              <a:spcAft>
                <a:spcPct val="0"/>
              </a:spcAft>
              <a:defRPr sz="3600" b="1">
                <a:solidFill>
                  <a:srgbClr val="FFFF00"/>
                </a:solidFill>
                <a:latin typeface="Comic Sans MS" panose="030F0702030302020204" pitchFamily="66" charset="0"/>
                <a:ea typeface="Gungsuh" pitchFamily="18" charset="-127"/>
              </a:defRPr>
            </a:lvl7pPr>
            <a:lvl8pPr marL="3429000" indent="-228600" algn="ctr" eaLnBrk="0" fontAlgn="base" hangingPunct="0">
              <a:lnSpc>
                <a:spcPct val="145000"/>
              </a:lnSpc>
              <a:spcBef>
                <a:spcPct val="0"/>
              </a:spcBef>
              <a:spcAft>
                <a:spcPct val="0"/>
              </a:spcAft>
              <a:defRPr sz="3600" b="1">
                <a:solidFill>
                  <a:srgbClr val="FFFF00"/>
                </a:solidFill>
                <a:latin typeface="Comic Sans MS" panose="030F0702030302020204" pitchFamily="66" charset="0"/>
                <a:ea typeface="Gungsuh" pitchFamily="18" charset="-127"/>
              </a:defRPr>
            </a:lvl8pPr>
            <a:lvl9pPr marL="3886200" indent="-228600" algn="ctr" eaLnBrk="0" fontAlgn="base" hangingPunct="0">
              <a:lnSpc>
                <a:spcPct val="145000"/>
              </a:lnSpc>
              <a:spcBef>
                <a:spcPct val="0"/>
              </a:spcBef>
              <a:spcAft>
                <a:spcPct val="0"/>
              </a:spcAft>
              <a:defRPr sz="3600" b="1">
                <a:solidFill>
                  <a:srgbClr val="FFFF00"/>
                </a:solidFill>
                <a:latin typeface="Comic Sans MS" panose="030F0702030302020204" pitchFamily="66" charset="0"/>
                <a:ea typeface="Gungsuh" pitchFamily="18" charset="-127"/>
              </a:defRPr>
            </a:lvl9pPr>
          </a:lstStyle>
          <a:p>
            <a:pPr algn="l">
              <a:lnSpc>
                <a:spcPct val="100000"/>
              </a:lnSpc>
            </a:pPr>
            <a:r>
              <a:rPr lang="en-US" altLang="en-US" b="0" i="1">
                <a:solidFill>
                  <a:schemeClr val="tx1"/>
                </a:solidFill>
                <a:latin typeface="Arial Black" panose="020B0A04020102020204" pitchFamily="34" charset="0"/>
              </a:rPr>
              <a:t>I-  Concepts Of Occlusion In Centric Position.</a:t>
            </a:r>
          </a:p>
        </p:txBody>
      </p:sp>
      <p:sp>
        <p:nvSpPr>
          <p:cNvPr id="585735" name="Text Box 7"/>
          <p:cNvSpPr txBox="1">
            <a:spLocks noChangeArrowheads="1"/>
          </p:cNvSpPr>
          <p:nvPr/>
        </p:nvSpPr>
        <p:spPr bwMode="auto">
          <a:xfrm>
            <a:off x="1042988" y="5084763"/>
            <a:ext cx="8101012"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sz="3600" b="1">
                <a:solidFill>
                  <a:srgbClr val="FFFF00"/>
                </a:solidFill>
                <a:latin typeface="Comic Sans MS" panose="030F0702030302020204" pitchFamily="66" charset="0"/>
                <a:ea typeface="Gungsuh" pitchFamily="18" charset="-127"/>
              </a:defRPr>
            </a:lvl1pPr>
            <a:lvl2pPr marL="742950" indent="-285750">
              <a:defRPr sz="3600" b="1">
                <a:solidFill>
                  <a:srgbClr val="FFFF00"/>
                </a:solidFill>
                <a:latin typeface="Comic Sans MS" panose="030F0702030302020204" pitchFamily="66" charset="0"/>
                <a:ea typeface="Gungsuh" pitchFamily="18" charset="-127"/>
              </a:defRPr>
            </a:lvl2pPr>
            <a:lvl3pPr marL="1143000" indent="-228600">
              <a:defRPr sz="3600" b="1">
                <a:solidFill>
                  <a:srgbClr val="FFFF00"/>
                </a:solidFill>
                <a:latin typeface="Comic Sans MS" panose="030F0702030302020204" pitchFamily="66" charset="0"/>
                <a:ea typeface="Gungsuh" pitchFamily="18" charset="-127"/>
              </a:defRPr>
            </a:lvl3pPr>
            <a:lvl4pPr marL="1600200" indent="-228600">
              <a:defRPr sz="3600" b="1">
                <a:solidFill>
                  <a:srgbClr val="FFFF00"/>
                </a:solidFill>
                <a:latin typeface="Comic Sans MS" panose="030F0702030302020204" pitchFamily="66" charset="0"/>
                <a:ea typeface="Gungsuh" pitchFamily="18" charset="-127"/>
              </a:defRPr>
            </a:lvl4pPr>
            <a:lvl5pPr marL="2057400" indent="-228600">
              <a:defRPr sz="3600" b="1">
                <a:solidFill>
                  <a:srgbClr val="FFFF00"/>
                </a:solidFill>
                <a:latin typeface="Comic Sans MS" panose="030F0702030302020204" pitchFamily="66" charset="0"/>
                <a:ea typeface="Gungsuh" pitchFamily="18" charset="-127"/>
              </a:defRPr>
            </a:lvl5pPr>
            <a:lvl6pPr marL="2514600" indent="-228600" algn="ctr" eaLnBrk="0" fontAlgn="base" hangingPunct="0">
              <a:lnSpc>
                <a:spcPct val="145000"/>
              </a:lnSpc>
              <a:spcBef>
                <a:spcPct val="0"/>
              </a:spcBef>
              <a:spcAft>
                <a:spcPct val="0"/>
              </a:spcAft>
              <a:defRPr sz="3600" b="1">
                <a:solidFill>
                  <a:srgbClr val="FFFF00"/>
                </a:solidFill>
                <a:latin typeface="Comic Sans MS" panose="030F0702030302020204" pitchFamily="66" charset="0"/>
                <a:ea typeface="Gungsuh" pitchFamily="18" charset="-127"/>
              </a:defRPr>
            </a:lvl6pPr>
            <a:lvl7pPr marL="2971800" indent="-228600" algn="ctr" eaLnBrk="0" fontAlgn="base" hangingPunct="0">
              <a:lnSpc>
                <a:spcPct val="145000"/>
              </a:lnSpc>
              <a:spcBef>
                <a:spcPct val="0"/>
              </a:spcBef>
              <a:spcAft>
                <a:spcPct val="0"/>
              </a:spcAft>
              <a:defRPr sz="3600" b="1">
                <a:solidFill>
                  <a:srgbClr val="FFFF00"/>
                </a:solidFill>
                <a:latin typeface="Comic Sans MS" panose="030F0702030302020204" pitchFamily="66" charset="0"/>
                <a:ea typeface="Gungsuh" pitchFamily="18" charset="-127"/>
              </a:defRPr>
            </a:lvl7pPr>
            <a:lvl8pPr marL="3429000" indent="-228600" algn="ctr" eaLnBrk="0" fontAlgn="base" hangingPunct="0">
              <a:lnSpc>
                <a:spcPct val="145000"/>
              </a:lnSpc>
              <a:spcBef>
                <a:spcPct val="0"/>
              </a:spcBef>
              <a:spcAft>
                <a:spcPct val="0"/>
              </a:spcAft>
              <a:defRPr sz="3600" b="1">
                <a:solidFill>
                  <a:srgbClr val="FFFF00"/>
                </a:solidFill>
                <a:latin typeface="Comic Sans MS" panose="030F0702030302020204" pitchFamily="66" charset="0"/>
                <a:ea typeface="Gungsuh" pitchFamily="18" charset="-127"/>
              </a:defRPr>
            </a:lvl8pPr>
            <a:lvl9pPr marL="3886200" indent="-228600" algn="ctr" eaLnBrk="0" fontAlgn="base" hangingPunct="0">
              <a:lnSpc>
                <a:spcPct val="145000"/>
              </a:lnSpc>
              <a:spcBef>
                <a:spcPct val="0"/>
              </a:spcBef>
              <a:spcAft>
                <a:spcPct val="0"/>
              </a:spcAft>
              <a:defRPr sz="3600" b="1">
                <a:solidFill>
                  <a:srgbClr val="FFFF00"/>
                </a:solidFill>
                <a:latin typeface="Comic Sans MS" panose="030F0702030302020204" pitchFamily="66" charset="0"/>
                <a:ea typeface="Gungsuh" pitchFamily="18" charset="-127"/>
              </a:defRPr>
            </a:lvl9pPr>
          </a:lstStyle>
          <a:p>
            <a:pPr algn="l">
              <a:lnSpc>
                <a:spcPct val="100000"/>
              </a:lnSpc>
            </a:pPr>
            <a:r>
              <a:rPr lang="en-US" altLang="en-US" i="1">
                <a:solidFill>
                  <a:schemeClr val="tx1"/>
                </a:solidFill>
              </a:rPr>
              <a:t>a. Concepts of balanced occlusion</a:t>
            </a:r>
          </a:p>
        </p:txBody>
      </p:sp>
      <p:sp>
        <p:nvSpPr>
          <p:cNvPr id="585736" name="Text Box 8"/>
          <p:cNvSpPr txBox="1">
            <a:spLocks noChangeArrowheads="1"/>
          </p:cNvSpPr>
          <p:nvPr/>
        </p:nvSpPr>
        <p:spPr bwMode="auto">
          <a:xfrm>
            <a:off x="179388" y="3860800"/>
            <a:ext cx="8675687" cy="1190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marL="800100" indent="-800100">
              <a:defRPr sz="3600" b="1">
                <a:solidFill>
                  <a:srgbClr val="FFFF00"/>
                </a:solidFill>
                <a:latin typeface="Comic Sans MS" panose="030F0702030302020204" pitchFamily="66" charset="0"/>
                <a:ea typeface="Gungsuh" pitchFamily="18" charset="-127"/>
              </a:defRPr>
            </a:lvl1pPr>
            <a:lvl2pPr marL="742950" indent="-285750">
              <a:defRPr sz="3600" b="1">
                <a:solidFill>
                  <a:srgbClr val="FFFF00"/>
                </a:solidFill>
                <a:latin typeface="Comic Sans MS" panose="030F0702030302020204" pitchFamily="66" charset="0"/>
                <a:ea typeface="Gungsuh" pitchFamily="18" charset="-127"/>
              </a:defRPr>
            </a:lvl2pPr>
            <a:lvl3pPr marL="1143000" indent="-228600">
              <a:defRPr sz="3600" b="1">
                <a:solidFill>
                  <a:srgbClr val="FFFF00"/>
                </a:solidFill>
                <a:latin typeface="Comic Sans MS" panose="030F0702030302020204" pitchFamily="66" charset="0"/>
                <a:ea typeface="Gungsuh" pitchFamily="18" charset="-127"/>
              </a:defRPr>
            </a:lvl3pPr>
            <a:lvl4pPr marL="1600200" indent="-228600">
              <a:defRPr sz="3600" b="1">
                <a:solidFill>
                  <a:srgbClr val="FFFF00"/>
                </a:solidFill>
                <a:latin typeface="Comic Sans MS" panose="030F0702030302020204" pitchFamily="66" charset="0"/>
                <a:ea typeface="Gungsuh" pitchFamily="18" charset="-127"/>
              </a:defRPr>
            </a:lvl4pPr>
            <a:lvl5pPr marL="2057400" indent="-228600">
              <a:defRPr sz="3600" b="1">
                <a:solidFill>
                  <a:srgbClr val="FFFF00"/>
                </a:solidFill>
                <a:latin typeface="Comic Sans MS" panose="030F0702030302020204" pitchFamily="66" charset="0"/>
                <a:ea typeface="Gungsuh" pitchFamily="18" charset="-127"/>
              </a:defRPr>
            </a:lvl5pPr>
            <a:lvl6pPr marL="2514600" indent="-228600" algn="ctr" eaLnBrk="0" fontAlgn="base" hangingPunct="0">
              <a:lnSpc>
                <a:spcPct val="145000"/>
              </a:lnSpc>
              <a:spcBef>
                <a:spcPct val="0"/>
              </a:spcBef>
              <a:spcAft>
                <a:spcPct val="0"/>
              </a:spcAft>
              <a:defRPr sz="3600" b="1">
                <a:solidFill>
                  <a:srgbClr val="FFFF00"/>
                </a:solidFill>
                <a:latin typeface="Comic Sans MS" panose="030F0702030302020204" pitchFamily="66" charset="0"/>
                <a:ea typeface="Gungsuh" pitchFamily="18" charset="-127"/>
              </a:defRPr>
            </a:lvl6pPr>
            <a:lvl7pPr marL="2971800" indent="-228600" algn="ctr" eaLnBrk="0" fontAlgn="base" hangingPunct="0">
              <a:lnSpc>
                <a:spcPct val="145000"/>
              </a:lnSpc>
              <a:spcBef>
                <a:spcPct val="0"/>
              </a:spcBef>
              <a:spcAft>
                <a:spcPct val="0"/>
              </a:spcAft>
              <a:defRPr sz="3600" b="1">
                <a:solidFill>
                  <a:srgbClr val="FFFF00"/>
                </a:solidFill>
                <a:latin typeface="Comic Sans MS" panose="030F0702030302020204" pitchFamily="66" charset="0"/>
                <a:ea typeface="Gungsuh" pitchFamily="18" charset="-127"/>
              </a:defRPr>
            </a:lvl7pPr>
            <a:lvl8pPr marL="3429000" indent="-228600" algn="ctr" eaLnBrk="0" fontAlgn="base" hangingPunct="0">
              <a:lnSpc>
                <a:spcPct val="145000"/>
              </a:lnSpc>
              <a:spcBef>
                <a:spcPct val="0"/>
              </a:spcBef>
              <a:spcAft>
                <a:spcPct val="0"/>
              </a:spcAft>
              <a:defRPr sz="3600" b="1">
                <a:solidFill>
                  <a:srgbClr val="FFFF00"/>
                </a:solidFill>
                <a:latin typeface="Comic Sans MS" panose="030F0702030302020204" pitchFamily="66" charset="0"/>
                <a:ea typeface="Gungsuh" pitchFamily="18" charset="-127"/>
              </a:defRPr>
            </a:lvl8pPr>
            <a:lvl9pPr marL="3886200" indent="-228600" algn="ctr" eaLnBrk="0" fontAlgn="base" hangingPunct="0">
              <a:lnSpc>
                <a:spcPct val="145000"/>
              </a:lnSpc>
              <a:spcBef>
                <a:spcPct val="0"/>
              </a:spcBef>
              <a:spcAft>
                <a:spcPct val="0"/>
              </a:spcAft>
              <a:defRPr sz="3600" b="1">
                <a:solidFill>
                  <a:srgbClr val="FFFF00"/>
                </a:solidFill>
                <a:latin typeface="Comic Sans MS" panose="030F0702030302020204" pitchFamily="66" charset="0"/>
                <a:ea typeface="Gungsuh" pitchFamily="18" charset="-127"/>
              </a:defRPr>
            </a:lvl9pPr>
          </a:lstStyle>
          <a:p>
            <a:pPr algn="l">
              <a:lnSpc>
                <a:spcPct val="100000"/>
              </a:lnSpc>
            </a:pPr>
            <a:r>
              <a:rPr lang="en-US" altLang="en-US" i="1">
                <a:solidFill>
                  <a:schemeClr val="tx1"/>
                </a:solidFill>
                <a:latin typeface="Arial Black" panose="020B0A04020102020204" pitchFamily="34" charset="0"/>
              </a:rPr>
              <a:t>II- Concepts Of Occlusion In Eccentric Position:-</a:t>
            </a:r>
          </a:p>
        </p:txBody>
      </p:sp>
      <p:sp>
        <p:nvSpPr>
          <p:cNvPr id="585737" name="Text Box 9"/>
          <p:cNvSpPr txBox="1">
            <a:spLocks noChangeArrowheads="1"/>
          </p:cNvSpPr>
          <p:nvPr/>
        </p:nvSpPr>
        <p:spPr bwMode="auto">
          <a:xfrm>
            <a:off x="682625" y="5805488"/>
            <a:ext cx="8353425"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sz="3600" b="1">
                <a:solidFill>
                  <a:srgbClr val="FFFF00"/>
                </a:solidFill>
                <a:latin typeface="Comic Sans MS" panose="030F0702030302020204" pitchFamily="66" charset="0"/>
                <a:ea typeface="Gungsuh" pitchFamily="18" charset="-127"/>
              </a:defRPr>
            </a:lvl1pPr>
            <a:lvl2pPr marL="742950" indent="-285750">
              <a:defRPr sz="3600" b="1">
                <a:solidFill>
                  <a:srgbClr val="FFFF00"/>
                </a:solidFill>
                <a:latin typeface="Comic Sans MS" panose="030F0702030302020204" pitchFamily="66" charset="0"/>
                <a:ea typeface="Gungsuh" pitchFamily="18" charset="-127"/>
              </a:defRPr>
            </a:lvl2pPr>
            <a:lvl3pPr marL="1143000" indent="-228600">
              <a:defRPr sz="3600" b="1">
                <a:solidFill>
                  <a:srgbClr val="FFFF00"/>
                </a:solidFill>
                <a:latin typeface="Comic Sans MS" panose="030F0702030302020204" pitchFamily="66" charset="0"/>
                <a:ea typeface="Gungsuh" pitchFamily="18" charset="-127"/>
              </a:defRPr>
            </a:lvl3pPr>
            <a:lvl4pPr marL="1600200" indent="-228600">
              <a:defRPr sz="3600" b="1">
                <a:solidFill>
                  <a:srgbClr val="FFFF00"/>
                </a:solidFill>
                <a:latin typeface="Comic Sans MS" panose="030F0702030302020204" pitchFamily="66" charset="0"/>
                <a:ea typeface="Gungsuh" pitchFamily="18" charset="-127"/>
              </a:defRPr>
            </a:lvl4pPr>
            <a:lvl5pPr marL="2057400" indent="-228600">
              <a:defRPr sz="3600" b="1">
                <a:solidFill>
                  <a:srgbClr val="FFFF00"/>
                </a:solidFill>
                <a:latin typeface="Comic Sans MS" panose="030F0702030302020204" pitchFamily="66" charset="0"/>
                <a:ea typeface="Gungsuh" pitchFamily="18" charset="-127"/>
              </a:defRPr>
            </a:lvl5pPr>
            <a:lvl6pPr marL="2514600" indent="-228600" algn="ctr" eaLnBrk="0" fontAlgn="base" hangingPunct="0">
              <a:lnSpc>
                <a:spcPct val="145000"/>
              </a:lnSpc>
              <a:spcBef>
                <a:spcPct val="0"/>
              </a:spcBef>
              <a:spcAft>
                <a:spcPct val="0"/>
              </a:spcAft>
              <a:defRPr sz="3600" b="1">
                <a:solidFill>
                  <a:srgbClr val="FFFF00"/>
                </a:solidFill>
                <a:latin typeface="Comic Sans MS" panose="030F0702030302020204" pitchFamily="66" charset="0"/>
                <a:ea typeface="Gungsuh" pitchFamily="18" charset="-127"/>
              </a:defRPr>
            </a:lvl6pPr>
            <a:lvl7pPr marL="2971800" indent="-228600" algn="ctr" eaLnBrk="0" fontAlgn="base" hangingPunct="0">
              <a:lnSpc>
                <a:spcPct val="145000"/>
              </a:lnSpc>
              <a:spcBef>
                <a:spcPct val="0"/>
              </a:spcBef>
              <a:spcAft>
                <a:spcPct val="0"/>
              </a:spcAft>
              <a:defRPr sz="3600" b="1">
                <a:solidFill>
                  <a:srgbClr val="FFFF00"/>
                </a:solidFill>
                <a:latin typeface="Comic Sans MS" panose="030F0702030302020204" pitchFamily="66" charset="0"/>
                <a:ea typeface="Gungsuh" pitchFamily="18" charset="-127"/>
              </a:defRPr>
            </a:lvl7pPr>
            <a:lvl8pPr marL="3429000" indent="-228600" algn="ctr" eaLnBrk="0" fontAlgn="base" hangingPunct="0">
              <a:lnSpc>
                <a:spcPct val="145000"/>
              </a:lnSpc>
              <a:spcBef>
                <a:spcPct val="0"/>
              </a:spcBef>
              <a:spcAft>
                <a:spcPct val="0"/>
              </a:spcAft>
              <a:defRPr sz="3600" b="1">
                <a:solidFill>
                  <a:srgbClr val="FFFF00"/>
                </a:solidFill>
                <a:latin typeface="Comic Sans MS" panose="030F0702030302020204" pitchFamily="66" charset="0"/>
                <a:ea typeface="Gungsuh" pitchFamily="18" charset="-127"/>
              </a:defRPr>
            </a:lvl8pPr>
            <a:lvl9pPr marL="3886200" indent="-228600" algn="ctr" eaLnBrk="0" fontAlgn="base" hangingPunct="0">
              <a:lnSpc>
                <a:spcPct val="145000"/>
              </a:lnSpc>
              <a:spcBef>
                <a:spcPct val="0"/>
              </a:spcBef>
              <a:spcAft>
                <a:spcPct val="0"/>
              </a:spcAft>
              <a:defRPr sz="3600" b="1">
                <a:solidFill>
                  <a:srgbClr val="FFFF00"/>
                </a:solidFill>
                <a:latin typeface="Comic Sans MS" panose="030F0702030302020204" pitchFamily="66" charset="0"/>
                <a:ea typeface="Gungsuh" pitchFamily="18" charset="-127"/>
              </a:defRPr>
            </a:lvl9pPr>
          </a:lstStyle>
          <a:p>
            <a:pPr>
              <a:lnSpc>
                <a:spcPct val="100000"/>
              </a:lnSpc>
            </a:pPr>
            <a:r>
              <a:rPr lang="en-US" altLang="en-US" i="1">
                <a:solidFill>
                  <a:schemeClr val="tx1"/>
                </a:solidFill>
              </a:rPr>
              <a:t>b. Concepts of non-balanced occ.</a:t>
            </a:r>
          </a:p>
        </p:txBody>
      </p:sp>
      <p:sp>
        <p:nvSpPr>
          <p:cNvPr id="585738" name="Line 10"/>
          <p:cNvSpPr>
            <a:spLocks noChangeShapeType="1"/>
          </p:cNvSpPr>
          <p:nvPr/>
        </p:nvSpPr>
        <p:spPr bwMode="auto">
          <a:xfrm>
            <a:off x="395288" y="1773238"/>
            <a:ext cx="8675687" cy="0"/>
          </a:xfrm>
          <a:prstGeom prst="line">
            <a:avLst/>
          </a:prstGeom>
          <a:noFill/>
          <a:ln w="76200" cmpd="tri">
            <a:solidFill>
              <a:schemeClr val="folHlink"/>
            </a:solidFill>
            <a:round/>
            <a:headEnd/>
            <a:tailEnd/>
          </a:ln>
          <a:extLst>
            <a:ext uri="{909E8E84-426E-40DD-AFC4-6F175D3DCCD1}">
              <a14:hiddenFill xmlns:a14="http://schemas.microsoft.com/office/drawing/2010/main">
                <a:noFill/>
              </a14:hiddenFill>
            </a:ext>
          </a:extLst>
        </p:spPr>
        <p:txBody>
          <a:bodyPr anchor="ctr"/>
          <a:lstStyle/>
          <a:p>
            <a:endParaRPr lang="en-US">
              <a:solidFill>
                <a:schemeClr val="tx1"/>
              </a:solidFill>
            </a:endParaRPr>
          </a:p>
        </p:txBody>
      </p:sp>
      <p:sp>
        <p:nvSpPr>
          <p:cNvPr id="11" name="Striped Right Arrow 10"/>
          <p:cNvSpPr/>
          <p:nvPr/>
        </p:nvSpPr>
        <p:spPr bwMode="auto">
          <a:xfrm>
            <a:off x="0" y="5013325"/>
            <a:ext cx="1042988" cy="936625"/>
          </a:xfrm>
          <a:prstGeom prst="stripedRightArrow">
            <a:avLst/>
          </a:prstGeom>
          <a:solidFill>
            <a:srgbClr val="008000"/>
          </a:solidFill>
          <a:ln w="9525" cap="flat" cmpd="sng" algn="ctr">
            <a:noFill/>
            <a:prstDash val="solid"/>
            <a:round/>
            <a:headEnd type="none" w="med" len="med"/>
            <a:tailEnd type="none" w="med" len="med"/>
          </a:ln>
          <a:effectLst/>
        </p:spPr>
        <p:txBody>
          <a:bodyPr wrap="none" lIns="93600" tIns="46800" rIns="93600" bIns="46800" anchor="ctr"/>
          <a:lstStyle/>
          <a:p>
            <a:pPr>
              <a:defRPr/>
            </a:pPr>
            <a:endParaRPr lang="en-US">
              <a:solidFill>
                <a:schemeClr val="tx1"/>
              </a:solidFill>
            </a:endParaRPr>
          </a:p>
        </p:txBody>
      </p:sp>
    </p:spTree>
  </p:cSld>
  <p:clrMapOvr>
    <a:masterClrMapping/>
  </p:clrMapOvr>
  <p:transition>
    <p:split orient="vert" dir="in"/>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 presetClass="entr" presetSubtype="10" fill="hold" grpId="0" nodeType="afterEffect">
                                  <p:stCondLst>
                                    <p:cond delay="0"/>
                                  </p:stCondLst>
                                  <p:childTnLst>
                                    <p:set>
                                      <p:cBhvr>
                                        <p:cTn id="6" dur="1" fill="hold">
                                          <p:stCondLst>
                                            <p:cond delay="0"/>
                                          </p:stCondLst>
                                        </p:cTn>
                                        <p:tgtEl>
                                          <p:spTgt spid="585730"/>
                                        </p:tgtEl>
                                        <p:attrNameLst>
                                          <p:attrName>style.visibility</p:attrName>
                                        </p:attrNameLst>
                                      </p:cBhvr>
                                      <p:to>
                                        <p:strVal val="visible"/>
                                      </p:to>
                                    </p:set>
                                    <p:animEffect transition="in" filter="blinds(horizontal)">
                                      <p:cBhvr>
                                        <p:cTn id="7" dur="500"/>
                                        <p:tgtEl>
                                          <p:spTgt spid="585730"/>
                                        </p:tgtEl>
                                      </p:cBhvr>
                                    </p:animEffect>
                                  </p:childTnLst>
                                </p:cTn>
                              </p:par>
                              <p:par>
                                <p:cTn id="8" presetID="17" presetClass="entr" presetSubtype="10" fill="hold" grpId="0" nodeType="withEffect">
                                  <p:stCondLst>
                                    <p:cond delay="0"/>
                                  </p:stCondLst>
                                  <p:childTnLst>
                                    <p:set>
                                      <p:cBhvr>
                                        <p:cTn id="9" dur="1" fill="hold">
                                          <p:stCondLst>
                                            <p:cond delay="0"/>
                                          </p:stCondLst>
                                        </p:cTn>
                                        <p:tgtEl>
                                          <p:spTgt spid="585738"/>
                                        </p:tgtEl>
                                        <p:attrNameLst>
                                          <p:attrName>style.visibility</p:attrName>
                                        </p:attrNameLst>
                                      </p:cBhvr>
                                      <p:to>
                                        <p:strVal val="visible"/>
                                      </p:to>
                                    </p:set>
                                    <p:anim calcmode="lin" valueType="num">
                                      <p:cBhvr>
                                        <p:cTn id="10" dur="500" fill="hold"/>
                                        <p:tgtEl>
                                          <p:spTgt spid="585738"/>
                                        </p:tgtEl>
                                        <p:attrNameLst>
                                          <p:attrName>ppt_w</p:attrName>
                                        </p:attrNameLst>
                                      </p:cBhvr>
                                      <p:tavLst>
                                        <p:tav tm="0">
                                          <p:val>
                                            <p:fltVal val="0"/>
                                          </p:val>
                                        </p:tav>
                                        <p:tav tm="100000">
                                          <p:val>
                                            <p:strVal val="#ppt_w"/>
                                          </p:val>
                                        </p:tav>
                                      </p:tavLst>
                                    </p:anim>
                                    <p:anim calcmode="lin" valueType="num">
                                      <p:cBhvr>
                                        <p:cTn id="11" dur="500" fill="hold"/>
                                        <p:tgtEl>
                                          <p:spTgt spid="585738"/>
                                        </p:tgtEl>
                                        <p:attrNameLst>
                                          <p:attrName>ppt_h</p:attrName>
                                        </p:attrNameLst>
                                      </p:cBhvr>
                                      <p:tavLst>
                                        <p:tav tm="0">
                                          <p:val>
                                            <p:strVal val="#ppt_h"/>
                                          </p:val>
                                        </p:tav>
                                        <p:tav tm="100000">
                                          <p:val>
                                            <p:strVal val="#ppt_h"/>
                                          </p:val>
                                        </p:tav>
                                      </p:tavLst>
                                    </p:anim>
                                  </p:childTnLst>
                                </p:cTn>
                              </p:par>
                            </p:childTnLst>
                          </p:cTn>
                        </p:par>
                        <p:par>
                          <p:cTn id="12" fill="hold" nodeType="afterGroup">
                            <p:stCondLst>
                              <p:cond delay="500"/>
                            </p:stCondLst>
                            <p:childTnLst>
                              <p:par>
                                <p:cTn id="13" presetID="16" presetClass="entr" presetSubtype="26" fill="hold" grpId="0" nodeType="afterEffect">
                                  <p:stCondLst>
                                    <p:cond delay="0"/>
                                  </p:stCondLst>
                                  <p:childTnLst>
                                    <p:set>
                                      <p:cBhvr>
                                        <p:cTn id="14" dur="1" fill="hold">
                                          <p:stCondLst>
                                            <p:cond delay="0"/>
                                          </p:stCondLst>
                                        </p:cTn>
                                        <p:tgtEl>
                                          <p:spTgt spid="585734"/>
                                        </p:tgtEl>
                                        <p:attrNameLst>
                                          <p:attrName>style.visibility</p:attrName>
                                        </p:attrNameLst>
                                      </p:cBhvr>
                                      <p:to>
                                        <p:strVal val="visible"/>
                                      </p:to>
                                    </p:set>
                                    <p:animEffect transition="in" filter="barn(inHorizontal)">
                                      <p:cBhvr>
                                        <p:cTn id="15" dur="500"/>
                                        <p:tgtEl>
                                          <p:spTgt spid="585734"/>
                                        </p:tgtEl>
                                      </p:cBhvr>
                                    </p:animEffect>
                                  </p:childTnLst>
                                </p:cTn>
                              </p:par>
                            </p:childTnLst>
                          </p:cTn>
                        </p:par>
                        <p:par>
                          <p:cTn id="16" fill="hold" nodeType="afterGroup">
                            <p:stCondLst>
                              <p:cond delay="1000"/>
                            </p:stCondLst>
                            <p:childTnLst>
                              <p:par>
                                <p:cTn id="17" presetID="34" presetClass="entr" presetSubtype="0" fill="hold" grpId="0" nodeType="afterEffect">
                                  <p:stCondLst>
                                    <p:cond delay="0"/>
                                  </p:stCondLst>
                                  <p:childTnLst>
                                    <p:set>
                                      <p:cBhvr>
                                        <p:cTn id="18" dur="1" fill="hold">
                                          <p:stCondLst>
                                            <p:cond delay="0"/>
                                          </p:stCondLst>
                                        </p:cTn>
                                        <p:tgtEl>
                                          <p:spTgt spid="585736"/>
                                        </p:tgtEl>
                                        <p:attrNameLst>
                                          <p:attrName>style.visibility</p:attrName>
                                        </p:attrNameLst>
                                      </p:cBhvr>
                                      <p:to>
                                        <p:strVal val="visible"/>
                                      </p:to>
                                    </p:set>
                                    <p:anim from="(-#ppt_w/2)" to="(#ppt_x)" calcmode="lin" valueType="num">
                                      <p:cBhvr>
                                        <p:cTn id="19" dur="300" fill="hold">
                                          <p:stCondLst>
                                            <p:cond delay="0"/>
                                          </p:stCondLst>
                                        </p:cTn>
                                        <p:tgtEl>
                                          <p:spTgt spid="585736"/>
                                        </p:tgtEl>
                                        <p:attrNameLst>
                                          <p:attrName>ppt_x</p:attrName>
                                        </p:attrNameLst>
                                      </p:cBhvr>
                                    </p:anim>
                                    <p:anim from="0" to="-1.0" calcmode="lin" valueType="num">
                                      <p:cBhvr>
                                        <p:cTn id="20" dur="100" decel="50000" autoRev="1" fill="hold">
                                          <p:stCondLst>
                                            <p:cond delay="300"/>
                                          </p:stCondLst>
                                        </p:cTn>
                                        <p:tgtEl>
                                          <p:spTgt spid="585736"/>
                                        </p:tgtEl>
                                        <p:attrNameLst>
                                          <p:attrName>xshear</p:attrName>
                                        </p:attrNameLst>
                                      </p:cBhvr>
                                    </p:anim>
                                    <p:animScale>
                                      <p:cBhvr>
                                        <p:cTn id="21" dur="100" decel="100000" autoRev="1" fill="hold">
                                          <p:stCondLst>
                                            <p:cond delay="300"/>
                                          </p:stCondLst>
                                        </p:cTn>
                                        <p:tgtEl>
                                          <p:spTgt spid="585736"/>
                                        </p:tgtEl>
                                      </p:cBhvr>
                                      <p:from x="100000" y="100000"/>
                                      <p:to x="80000" y="100000"/>
                                    </p:animScale>
                                    <p:anim by="(#ppt_h/3+#ppt_w*0.1)" calcmode="lin" valueType="num">
                                      <p:cBhvr additive="sum">
                                        <p:cTn id="22" dur="100" decel="100000" autoRev="1" fill="hold">
                                          <p:stCondLst>
                                            <p:cond delay="300"/>
                                          </p:stCondLst>
                                        </p:cTn>
                                        <p:tgtEl>
                                          <p:spTgt spid="585736"/>
                                        </p:tgtEl>
                                        <p:attrNameLst>
                                          <p:attrName>ppt_x</p:attrName>
                                        </p:attrNameLst>
                                      </p:cBhvr>
                                    </p:anim>
                                  </p:childTnLst>
                                </p:cTn>
                              </p:par>
                            </p:childTnLst>
                          </p:cTn>
                        </p:par>
                        <p:par>
                          <p:cTn id="23" fill="hold" nodeType="afterGroup">
                            <p:stCondLst>
                              <p:cond delay="1500"/>
                            </p:stCondLst>
                            <p:childTnLst>
                              <p:par>
                                <p:cTn id="24" presetID="34" presetClass="entr" presetSubtype="0" fill="hold" grpId="0" nodeType="afterEffect">
                                  <p:stCondLst>
                                    <p:cond delay="0"/>
                                  </p:stCondLst>
                                  <p:childTnLst>
                                    <p:set>
                                      <p:cBhvr>
                                        <p:cTn id="25" dur="1" fill="hold">
                                          <p:stCondLst>
                                            <p:cond delay="0"/>
                                          </p:stCondLst>
                                        </p:cTn>
                                        <p:tgtEl>
                                          <p:spTgt spid="585735"/>
                                        </p:tgtEl>
                                        <p:attrNameLst>
                                          <p:attrName>style.visibility</p:attrName>
                                        </p:attrNameLst>
                                      </p:cBhvr>
                                      <p:to>
                                        <p:strVal val="visible"/>
                                      </p:to>
                                    </p:set>
                                    <p:anim from="(-#ppt_w/2)" to="(#ppt_x)" calcmode="lin" valueType="num">
                                      <p:cBhvr>
                                        <p:cTn id="26" dur="300" fill="hold">
                                          <p:stCondLst>
                                            <p:cond delay="0"/>
                                          </p:stCondLst>
                                        </p:cTn>
                                        <p:tgtEl>
                                          <p:spTgt spid="585735"/>
                                        </p:tgtEl>
                                        <p:attrNameLst>
                                          <p:attrName>ppt_x</p:attrName>
                                        </p:attrNameLst>
                                      </p:cBhvr>
                                    </p:anim>
                                    <p:anim from="0" to="-1.0" calcmode="lin" valueType="num">
                                      <p:cBhvr>
                                        <p:cTn id="27" dur="100" decel="50000" autoRev="1" fill="hold">
                                          <p:stCondLst>
                                            <p:cond delay="300"/>
                                          </p:stCondLst>
                                        </p:cTn>
                                        <p:tgtEl>
                                          <p:spTgt spid="585735"/>
                                        </p:tgtEl>
                                        <p:attrNameLst>
                                          <p:attrName>xshear</p:attrName>
                                        </p:attrNameLst>
                                      </p:cBhvr>
                                    </p:anim>
                                    <p:animScale>
                                      <p:cBhvr>
                                        <p:cTn id="28" dur="100" decel="100000" autoRev="1" fill="hold">
                                          <p:stCondLst>
                                            <p:cond delay="300"/>
                                          </p:stCondLst>
                                        </p:cTn>
                                        <p:tgtEl>
                                          <p:spTgt spid="585735"/>
                                        </p:tgtEl>
                                      </p:cBhvr>
                                      <p:from x="100000" y="100000"/>
                                      <p:to x="80000" y="100000"/>
                                    </p:animScale>
                                    <p:anim by="(#ppt_h/3+#ppt_w*0.1)" calcmode="lin" valueType="num">
                                      <p:cBhvr additive="sum">
                                        <p:cTn id="29" dur="100" decel="100000" autoRev="1" fill="hold">
                                          <p:stCondLst>
                                            <p:cond delay="300"/>
                                          </p:stCondLst>
                                        </p:cTn>
                                        <p:tgtEl>
                                          <p:spTgt spid="585735"/>
                                        </p:tgtEl>
                                        <p:attrNameLst>
                                          <p:attrName>ppt_x</p:attrName>
                                        </p:attrNameLst>
                                      </p:cBhvr>
                                    </p:anim>
                                  </p:childTnLst>
                                </p:cTn>
                              </p:par>
                            </p:childTnLst>
                          </p:cTn>
                        </p:par>
                        <p:par>
                          <p:cTn id="30" fill="hold" nodeType="afterGroup">
                            <p:stCondLst>
                              <p:cond delay="2000"/>
                            </p:stCondLst>
                            <p:childTnLst>
                              <p:par>
                                <p:cTn id="31" presetID="34" presetClass="entr" presetSubtype="0" fill="hold" grpId="0" nodeType="afterEffect">
                                  <p:stCondLst>
                                    <p:cond delay="0"/>
                                  </p:stCondLst>
                                  <p:childTnLst>
                                    <p:set>
                                      <p:cBhvr>
                                        <p:cTn id="32" dur="1" fill="hold">
                                          <p:stCondLst>
                                            <p:cond delay="0"/>
                                          </p:stCondLst>
                                        </p:cTn>
                                        <p:tgtEl>
                                          <p:spTgt spid="585737"/>
                                        </p:tgtEl>
                                        <p:attrNameLst>
                                          <p:attrName>style.visibility</p:attrName>
                                        </p:attrNameLst>
                                      </p:cBhvr>
                                      <p:to>
                                        <p:strVal val="visible"/>
                                      </p:to>
                                    </p:set>
                                    <p:anim from="(-#ppt_w/2)" to="(#ppt_x)" calcmode="lin" valueType="num">
                                      <p:cBhvr>
                                        <p:cTn id="33" dur="300" fill="hold">
                                          <p:stCondLst>
                                            <p:cond delay="0"/>
                                          </p:stCondLst>
                                        </p:cTn>
                                        <p:tgtEl>
                                          <p:spTgt spid="585737"/>
                                        </p:tgtEl>
                                        <p:attrNameLst>
                                          <p:attrName>ppt_x</p:attrName>
                                        </p:attrNameLst>
                                      </p:cBhvr>
                                    </p:anim>
                                    <p:anim from="0" to="-1.0" calcmode="lin" valueType="num">
                                      <p:cBhvr>
                                        <p:cTn id="34" dur="100" decel="50000" autoRev="1" fill="hold">
                                          <p:stCondLst>
                                            <p:cond delay="300"/>
                                          </p:stCondLst>
                                        </p:cTn>
                                        <p:tgtEl>
                                          <p:spTgt spid="585737"/>
                                        </p:tgtEl>
                                        <p:attrNameLst>
                                          <p:attrName>xshear</p:attrName>
                                        </p:attrNameLst>
                                      </p:cBhvr>
                                    </p:anim>
                                    <p:animScale>
                                      <p:cBhvr>
                                        <p:cTn id="35" dur="100" decel="100000" autoRev="1" fill="hold">
                                          <p:stCondLst>
                                            <p:cond delay="300"/>
                                          </p:stCondLst>
                                        </p:cTn>
                                        <p:tgtEl>
                                          <p:spTgt spid="585737"/>
                                        </p:tgtEl>
                                      </p:cBhvr>
                                      <p:from x="100000" y="100000"/>
                                      <p:to x="80000" y="100000"/>
                                    </p:animScale>
                                    <p:anim by="(#ppt_h/3+#ppt_w*0.1)" calcmode="lin" valueType="num">
                                      <p:cBhvr additive="sum">
                                        <p:cTn id="36" dur="100" decel="100000" autoRev="1" fill="hold">
                                          <p:stCondLst>
                                            <p:cond delay="300"/>
                                          </p:stCondLst>
                                        </p:cTn>
                                        <p:tgtEl>
                                          <p:spTgt spid="585737"/>
                                        </p:tgtEl>
                                        <p:attrNameLst>
                                          <p:attrName>ppt_x</p:attrName>
                                        </p:attrNameLst>
                                      </p:cBhvr>
                                    </p:anim>
                                  </p:childTnLst>
                                </p:cTn>
                              </p:par>
                              <p:par>
                                <p:cTn id="37" presetID="55" presetClass="entr" presetSubtype="0" fill="hold" nodeType="withEffect">
                                  <p:stCondLst>
                                    <p:cond delay="0"/>
                                  </p:stCondLst>
                                  <p:childTnLst>
                                    <p:set>
                                      <p:cBhvr>
                                        <p:cTn id="38" dur="1" fill="hold">
                                          <p:stCondLst>
                                            <p:cond delay="0"/>
                                          </p:stCondLst>
                                        </p:cTn>
                                        <p:tgtEl>
                                          <p:spTgt spid="11"/>
                                        </p:tgtEl>
                                        <p:attrNameLst>
                                          <p:attrName>style.visibility</p:attrName>
                                        </p:attrNameLst>
                                      </p:cBhvr>
                                      <p:to>
                                        <p:strVal val="visible"/>
                                      </p:to>
                                    </p:set>
                                    <p:anim calcmode="lin" valueType="num">
                                      <p:cBhvr>
                                        <p:cTn id="39" dur="1000" fill="hold"/>
                                        <p:tgtEl>
                                          <p:spTgt spid="11"/>
                                        </p:tgtEl>
                                        <p:attrNameLst>
                                          <p:attrName>ppt_w</p:attrName>
                                        </p:attrNameLst>
                                      </p:cBhvr>
                                      <p:tavLst>
                                        <p:tav tm="0">
                                          <p:val>
                                            <p:strVal val="#ppt_w*0.70"/>
                                          </p:val>
                                        </p:tav>
                                        <p:tav tm="100000">
                                          <p:val>
                                            <p:strVal val="#ppt_w"/>
                                          </p:val>
                                        </p:tav>
                                      </p:tavLst>
                                    </p:anim>
                                    <p:anim calcmode="lin" valueType="num">
                                      <p:cBhvr>
                                        <p:cTn id="40" dur="1000" fill="hold"/>
                                        <p:tgtEl>
                                          <p:spTgt spid="11"/>
                                        </p:tgtEl>
                                        <p:attrNameLst>
                                          <p:attrName>ppt_h</p:attrName>
                                        </p:attrNameLst>
                                      </p:cBhvr>
                                      <p:tavLst>
                                        <p:tav tm="0">
                                          <p:val>
                                            <p:strVal val="#ppt_h"/>
                                          </p:val>
                                        </p:tav>
                                        <p:tav tm="100000">
                                          <p:val>
                                            <p:strVal val="#ppt_h"/>
                                          </p:val>
                                        </p:tav>
                                      </p:tavLst>
                                    </p:anim>
                                    <p:animEffect transition="in" filter="fade">
                                      <p:cBhvr>
                                        <p:cTn id="41"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5730" grpId="0"/>
      <p:bldP spid="585734" grpId="0"/>
      <p:bldP spid="585735" grpId="0"/>
      <p:bldP spid="585736" grpId="0"/>
      <p:bldP spid="585737" grpId="0"/>
      <p:bldP spid="585738" grpId="0" animBg="1"/>
    </p:bldLst>
  </p:timing>
</p:sld>
</file>

<file path=ppt/slides/slide2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41027" name="Rectangle 3"/>
          <p:cNvSpPr>
            <a:spLocks noGrp="1" noChangeArrowheads="1"/>
          </p:cNvSpPr>
          <p:nvPr>
            <p:ph idx="1"/>
          </p:nvPr>
        </p:nvSpPr>
        <p:spPr>
          <a:xfrm>
            <a:off x="473075" y="2924944"/>
            <a:ext cx="8059738" cy="2601913"/>
          </a:xfrm>
        </p:spPr>
        <p:txBody>
          <a:bodyPr>
            <a:normAutofit fontScale="85000" lnSpcReduction="10000"/>
          </a:bodyPr>
          <a:lstStyle/>
          <a:p>
            <a:pPr marL="0" indent="0" algn="l" rtl="0">
              <a:lnSpc>
                <a:spcPct val="130000"/>
              </a:lnSpc>
              <a:buFontTx/>
              <a:buNone/>
            </a:pPr>
            <a:r>
              <a:rPr lang="en-US" altLang="en-US" b="1" dirty="0" smtClean="0">
                <a:latin typeface="Tahoma" panose="020B0604030504040204" pitchFamily="34" charset="0"/>
              </a:rPr>
              <a:t>Balanced occlusion in eccentric position is usually associated with cusp form posterior teeth, with the exception of </a:t>
            </a:r>
            <a:r>
              <a:rPr lang="en-US" altLang="en-US" sz="3600" b="1" u="sng" dirty="0" smtClean="0">
                <a:latin typeface="Tahoma" panose="020B0604030504040204" pitchFamily="34" charset="0"/>
              </a:rPr>
              <a:t>organic occlusion</a:t>
            </a:r>
            <a:r>
              <a:rPr lang="en-US" altLang="en-US" b="1" dirty="0" smtClean="0">
                <a:latin typeface="Tahoma" panose="020B0604030504040204" pitchFamily="34" charset="0"/>
              </a:rPr>
              <a:t>, that employs cusp form posterior teeth that are not arranged to provide protrusive and bilateral balance.</a:t>
            </a:r>
          </a:p>
        </p:txBody>
      </p:sp>
      <p:sp>
        <p:nvSpPr>
          <p:cNvPr id="641028" name="Rectangle 4"/>
          <p:cNvSpPr>
            <a:spLocks noChangeArrowheads="1"/>
          </p:cNvSpPr>
          <p:nvPr/>
        </p:nvSpPr>
        <p:spPr bwMode="auto">
          <a:xfrm>
            <a:off x="760413" y="1124744"/>
            <a:ext cx="7772400" cy="1143000"/>
          </a:xfrm>
          <a:prstGeom prst="rect">
            <a:avLst/>
          </a:prstGeom>
          <a:noFill/>
          <a:ln w="9525">
            <a:solidFill>
              <a:srgbClr val="FFFF00"/>
            </a:solidFill>
            <a:miter lim="800000"/>
            <a:headEnd/>
            <a:tailEnd/>
          </a:ln>
          <a:extLst>
            <a:ext uri="{909E8E84-426E-40DD-AFC4-6F175D3DCCD1}">
              <a14:hiddenFill xmlns:a14="http://schemas.microsoft.com/office/drawing/2010/main">
                <a:solidFill>
                  <a:srgbClr val="FFFFFF"/>
                </a:solidFill>
              </a14:hiddenFill>
            </a:ext>
          </a:extLst>
        </p:spPr>
        <p:txBody>
          <a:bodyPr anchor="ctr"/>
          <a:lstStyle>
            <a:lvl1pPr>
              <a:defRPr sz="3600" b="1">
                <a:solidFill>
                  <a:srgbClr val="FFFF00"/>
                </a:solidFill>
                <a:latin typeface="Comic Sans MS" panose="030F0702030302020204" pitchFamily="66" charset="0"/>
                <a:ea typeface="Gungsuh" pitchFamily="18" charset="-127"/>
              </a:defRPr>
            </a:lvl1pPr>
            <a:lvl2pPr marL="742950" indent="-285750">
              <a:defRPr sz="3600" b="1">
                <a:solidFill>
                  <a:srgbClr val="FFFF00"/>
                </a:solidFill>
                <a:latin typeface="Comic Sans MS" panose="030F0702030302020204" pitchFamily="66" charset="0"/>
                <a:ea typeface="Gungsuh" pitchFamily="18" charset="-127"/>
              </a:defRPr>
            </a:lvl2pPr>
            <a:lvl3pPr marL="1143000" indent="-228600">
              <a:defRPr sz="3600" b="1">
                <a:solidFill>
                  <a:srgbClr val="FFFF00"/>
                </a:solidFill>
                <a:latin typeface="Comic Sans MS" panose="030F0702030302020204" pitchFamily="66" charset="0"/>
                <a:ea typeface="Gungsuh" pitchFamily="18" charset="-127"/>
              </a:defRPr>
            </a:lvl3pPr>
            <a:lvl4pPr marL="1600200" indent="-228600">
              <a:defRPr sz="3600" b="1">
                <a:solidFill>
                  <a:srgbClr val="FFFF00"/>
                </a:solidFill>
                <a:latin typeface="Comic Sans MS" panose="030F0702030302020204" pitchFamily="66" charset="0"/>
                <a:ea typeface="Gungsuh" pitchFamily="18" charset="-127"/>
              </a:defRPr>
            </a:lvl4pPr>
            <a:lvl5pPr marL="2057400" indent="-228600">
              <a:defRPr sz="3600" b="1">
                <a:solidFill>
                  <a:srgbClr val="FFFF00"/>
                </a:solidFill>
                <a:latin typeface="Comic Sans MS" panose="030F0702030302020204" pitchFamily="66" charset="0"/>
                <a:ea typeface="Gungsuh" pitchFamily="18" charset="-127"/>
              </a:defRPr>
            </a:lvl5pPr>
            <a:lvl6pPr marL="2514600" indent="-228600" algn="ctr" eaLnBrk="0" fontAlgn="base" hangingPunct="0">
              <a:lnSpc>
                <a:spcPct val="145000"/>
              </a:lnSpc>
              <a:spcBef>
                <a:spcPct val="0"/>
              </a:spcBef>
              <a:spcAft>
                <a:spcPct val="0"/>
              </a:spcAft>
              <a:defRPr sz="3600" b="1">
                <a:solidFill>
                  <a:srgbClr val="FFFF00"/>
                </a:solidFill>
                <a:latin typeface="Comic Sans MS" panose="030F0702030302020204" pitchFamily="66" charset="0"/>
                <a:ea typeface="Gungsuh" pitchFamily="18" charset="-127"/>
              </a:defRPr>
            </a:lvl6pPr>
            <a:lvl7pPr marL="2971800" indent="-228600" algn="ctr" eaLnBrk="0" fontAlgn="base" hangingPunct="0">
              <a:lnSpc>
                <a:spcPct val="145000"/>
              </a:lnSpc>
              <a:spcBef>
                <a:spcPct val="0"/>
              </a:spcBef>
              <a:spcAft>
                <a:spcPct val="0"/>
              </a:spcAft>
              <a:defRPr sz="3600" b="1">
                <a:solidFill>
                  <a:srgbClr val="FFFF00"/>
                </a:solidFill>
                <a:latin typeface="Comic Sans MS" panose="030F0702030302020204" pitchFamily="66" charset="0"/>
                <a:ea typeface="Gungsuh" pitchFamily="18" charset="-127"/>
              </a:defRPr>
            </a:lvl7pPr>
            <a:lvl8pPr marL="3429000" indent="-228600" algn="ctr" eaLnBrk="0" fontAlgn="base" hangingPunct="0">
              <a:lnSpc>
                <a:spcPct val="145000"/>
              </a:lnSpc>
              <a:spcBef>
                <a:spcPct val="0"/>
              </a:spcBef>
              <a:spcAft>
                <a:spcPct val="0"/>
              </a:spcAft>
              <a:defRPr sz="3600" b="1">
                <a:solidFill>
                  <a:srgbClr val="FFFF00"/>
                </a:solidFill>
                <a:latin typeface="Comic Sans MS" panose="030F0702030302020204" pitchFamily="66" charset="0"/>
                <a:ea typeface="Gungsuh" pitchFamily="18" charset="-127"/>
              </a:defRPr>
            </a:lvl8pPr>
            <a:lvl9pPr marL="3886200" indent="-228600" algn="ctr" eaLnBrk="0" fontAlgn="base" hangingPunct="0">
              <a:lnSpc>
                <a:spcPct val="145000"/>
              </a:lnSpc>
              <a:spcBef>
                <a:spcPct val="0"/>
              </a:spcBef>
              <a:spcAft>
                <a:spcPct val="0"/>
              </a:spcAft>
              <a:defRPr sz="3600" b="1">
                <a:solidFill>
                  <a:srgbClr val="FFFF00"/>
                </a:solidFill>
                <a:latin typeface="Comic Sans MS" panose="030F0702030302020204" pitchFamily="66" charset="0"/>
                <a:ea typeface="Gungsuh" pitchFamily="18" charset="-127"/>
              </a:defRPr>
            </a:lvl9pPr>
          </a:lstStyle>
          <a:p>
            <a:pPr>
              <a:lnSpc>
                <a:spcPct val="100000"/>
              </a:lnSpc>
            </a:pPr>
            <a:r>
              <a:rPr lang="en-US" altLang="en-US" sz="4400">
                <a:solidFill>
                  <a:schemeClr val="tx1"/>
                </a:solidFill>
              </a:rPr>
              <a:t>A-Concepts of Balanced Occlusion in Eccentric Position</a:t>
            </a:r>
          </a:p>
        </p:txBody>
      </p:sp>
    </p:spTree>
  </p:cSld>
  <p:clrMapOvr>
    <a:masterClrMapping/>
  </p:clrMapOvr>
  <p:transition>
    <p:split orient="vert" dir="in"/>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0" presetClass="entr" presetSubtype="0" decel="100000" fill="hold" grpId="0" nodeType="withEffect">
                                  <p:stCondLst>
                                    <p:cond delay="0"/>
                                  </p:stCondLst>
                                  <p:childTnLst>
                                    <p:set>
                                      <p:cBhvr>
                                        <p:cTn id="6" dur="1" fill="hold">
                                          <p:stCondLst>
                                            <p:cond delay="0"/>
                                          </p:stCondLst>
                                        </p:cTn>
                                        <p:tgtEl>
                                          <p:spTgt spid="641027">
                                            <p:txEl>
                                              <p:pRg st="0" end="0"/>
                                            </p:txEl>
                                          </p:spTgt>
                                        </p:tgtEl>
                                        <p:attrNameLst>
                                          <p:attrName>style.visibility</p:attrName>
                                        </p:attrNameLst>
                                      </p:cBhvr>
                                      <p:to>
                                        <p:strVal val="visible"/>
                                      </p:to>
                                    </p:set>
                                    <p:anim calcmode="lin" valueType="num">
                                      <p:cBhvr>
                                        <p:cTn id="7" dur="1000" fill="hold"/>
                                        <p:tgtEl>
                                          <p:spTgt spid="641027">
                                            <p:txEl>
                                              <p:pRg st="0" end="0"/>
                                            </p:txEl>
                                          </p:spTgt>
                                        </p:tgtEl>
                                        <p:attrNameLst>
                                          <p:attrName>ppt_w</p:attrName>
                                        </p:attrNameLst>
                                      </p:cBhvr>
                                      <p:tavLst>
                                        <p:tav tm="0">
                                          <p:val>
                                            <p:strVal val="#ppt_w+.3"/>
                                          </p:val>
                                        </p:tav>
                                        <p:tav tm="100000">
                                          <p:val>
                                            <p:strVal val="#ppt_w"/>
                                          </p:val>
                                        </p:tav>
                                      </p:tavLst>
                                    </p:anim>
                                    <p:anim calcmode="lin" valueType="num">
                                      <p:cBhvr>
                                        <p:cTn id="8" dur="1000" fill="hold"/>
                                        <p:tgtEl>
                                          <p:spTgt spid="641027">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641027">
                                            <p:txEl>
                                              <p:pRg st="0" end="0"/>
                                            </p:txEl>
                                          </p:spTgt>
                                        </p:tgtEl>
                                      </p:cBhvr>
                                    </p:animEffect>
                                  </p:childTnLst>
                                </p:cTn>
                              </p:par>
                              <p:par>
                                <p:cTn id="10" presetID="17" presetClass="entr" presetSubtype="10" fill="hold" grpId="0" nodeType="withEffect">
                                  <p:stCondLst>
                                    <p:cond delay="0"/>
                                  </p:stCondLst>
                                  <p:childTnLst>
                                    <p:set>
                                      <p:cBhvr>
                                        <p:cTn id="11" dur="1" fill="hold">
                                          <p:stCondLst>
                                            <p:cond delay="0"/>
                                          </p:stCondLst>
                                        </p:cTn>
                                        <p:tgtEl>
                                          <p:spTgt spid="641028"/>
                                        </p:tgtEl>
                                        <p:attrNameLst>
                                          <p:attrName>style.visibility</p:attrName>
                                        </p:attrNameLst>
                                      </p:cBhvr>
                                      <p:to>
                                        <p:strVal val="visible"/>
                                      </p:to>
                                    </p:set>
                                    <p:anim calcmode="lin" valueType="num">
                                      <p:cBhvr>
                                        <p:cTn id="12" dur="500" fill="hold"/>
                                        <p:tgtEl>
                                          <p:spTgt spid="641028"/>
                                        </p:tgtEl>
                                        <p:attrNameLst>
                                          <p:attrName>ppt_w</p:attrName>
                                        </p:attrNameLst>
                                      </p:cBhvr>
                                      <p:tavLst>
                                        <p:tav tm="0">
                                          <p:val>
                                            <p:fltVal val="0"/>
                                          </p:val>
                                        </p:tav>
                                        <p:tav tm="100000">
                                          <p:val>
                                            <p:strVal val="#ppt_w"/>
                                          </p:val>
                                        </p:tav>
                                      </p:tavLst>
                                    </p:anim>
                                    <p:anim calcmode="lin" valueType="num">
                                      <p:cBhvr>
                                        <p:cTn id="13" dur="500" fill="hold"/>
                                        <p:tgtEl>
                                          <p:spTgt spid="641028"/>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1027" grpId="0" build="p"/>
      <p:bldP spid="641028"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ChangeArrowheads="1"/>
          </p:cNvSpPr>
          <p:nvPr/>
        </p:nvSpPr>
        <p:spPr bwMode="auto">
          <a:xfrm>
            <a:off x="755650" y="5157788"/>
            <a:ext cx="4464050" cy="287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defRPr sz="3600" b="1">
                <a:solidFill>
                  <a:srgbClr val="FFFF00"/>
                </a:solidFill>
                <a:latin typeface="Comic Sans MS" panose="030F0702030302020204" pitchFamily="66" charset="0"/>
                <a:ea typeface="Gungsuh" pitchFamily="18" charset="-127"/>
              </a:defRPr>
            </a:lvl1pPr>
            <a:lvl2pPr marL="742950" indent="-285750">
              <a:defRPr sz="3600" b="1">
                <a:solidFill>
                  <a:srgbClr val="FFFF00"/>
                </a:solidFill>
                <a:latin typeface="Comic Sans MS" panose="030F0702030302020204" pitchFamily="66" charset="0"/>
                <a:ea typeface="Gungsuh" pitchFamily="18" charset="-127"/>
              </a:defRPr>
            </a:lvl2pPr>
            <a:lvl3pPr marL="1143000" indent="-228600">
              <a:defRPr sz="3600" b="1">
                <a:solidFill>
                  <a:srgbClr val="FFFF00"/>
                </a:solidFill>
                <a:latin typeface="Comic Sans MS" panose="030F0702030302020204" pitchFamily="66" charset="0"/>
                <a:ea typeface="Gungsuh" pitchFamily="18" charset="-127"/>
              </a:defRPr>
            </a:lvl3pPr>
            <a:lvl4pPr marL="1600200" indent="-228600">
              <a:defRPr sz="3600" b="1">
                <a:solidFill>
                  <a:srgbClr val="FFFF00"/>
                </a:solidFill>
                <a:latin typeface="Comic Sans MS" panose="030F0702030302020204" pitchFamily="66" charset="0"/>
                <a:ea typeface="Gungsuh" pitchFamily="18" charset="-127"/>
              </a:defRPr>
            </a:lvl4pPr>
            <a:lvl5pPr marL="2057400" indent="-228600">
              <a:defRPr sz="3600" b="1">
                <a:solidFill>
                  <a:srgbClr val="FFFF00"/>
                </a:solidFill>
                <a:latin typeface="Comic Sans MS" panose="030F0702030302020204" pitchFamily="66" charset="0"/>
                <a:ea typeface="Gungsuh" pitchFamily="18" charset="-127"/>
              </a:defRPr>
            </a:lvl5pPr>
            <a:lvl6pPr marL="2514600" indent="-228600" algn="ctr" eaLnBrk="0" fontAlgn="base" hangingPunct="0">
              <a:lnSpc>
                <a:spcPct val="145000"/>
              </a:lnSpc>
              <a:spcBef>
                <a:spcPct val="0"/>
              </a:spcBef>
              <a:spcAft>
                <a:spcPct val="0"/>
              </a:spcAft>
              <a:defRPr sz="3600" b="1">
                <a:solidFill>
                  <a:srgbClr val="FFFF00"/>
                </a:solidFill>
                <a:latin typeface="Comic Sans MS" panose="030F0702030302020204" pitchFamily="66" charset="0"/>
                <a:ea typeface="Gungsuh" pitchFamily="18" charset="-127"/>
              </a:defRPr>
            </a:lvl6pPr>
            <a:lvl7pPr marL="2971800" indent="-228600" algn="ctr" eaLnBrk="0" fontAlgn="base" hangingPunct="0">
              <a:lnSpc>
                <a:spcPct val="145000"/>
              </a:lnSpc>
              <a:spcBef>
                <a:spcPct val="0"/>
              </a:spcBef>
              <a:spcAft>
                <a:spcPct val="0"/>
              </a:spcAft>
              <a:defRPr sz="3600" b="1">
                <a:solidFill>
                  <a:srgbClr val="FFFF00"/>
                </a:solidFill>
                <a:latin typeface="Comic Sans MS" panose="030F0702030302020204" pitchFamily="66" charset="0"/>
                <a:ea typeface="Gungsuh" pitchFamily="18" charset="-127"/>
              </a:defRPr>
            </a:lvl7pPr>
            <a:lvl8pPr marL="3429000" indent="-228600" algn="ctr" eaLnBrk="0" fontAlgn="base" hangingPunct="0">
              <a:lnSpc>
                <a:spcPct val="145000"/>
              </a:lnSpc>
              <a:spcBef>
                <a:spcPct val="0"/>
              </a:spcBef>
              <a:spcAft>
                <a:spcPct val="0"/>
              </a:spcAft>
              <a:defRPr sz="3600" b="1">
                <a:solidFill>
                  <a:srgbClr val="FFFF00"/>
                </a:solidFill>
                <a:latin typeface="Comic Sans MS" panose="030F0702030302020204" pitchFamily="66" charset="0"/>
                <a:ea typeface="Gungsuh" pitchFamily="18" charset="-127"/>
              </a:defRPr>
            </a:lvl8pPr>
            <a:lvl9pPr marL="3886200" indent="-228600" algn="ctr" eaLnBrk="0" fontAlgn="base" hangingPunct="0">
              <a:lnSpc>
                <a:spcPct val="145000"/>
              </a:lnSpc>
              <a:spcBef>
                <a:spcPct val="0"/>
              </a:spcBef>
              <a:spcAft>
                <a:spcPct val="0"/>
              </a:spcAft>
              <a:defRPr sz="3600" b="1">
                <a:solidFill>
                  <a:srgbClr val="FFFF00"/>
                </a:solidFill>
                <a:latin typeface="Comic Sans MS" panose="030F0702030302020204" pitchFamily="66" charset="0"/>
                <a:ea typeface="Gungsuh" pitchFamily="18" charset="-127"/>
              </a:defRPr>
            </a:lvl9pPr>
          </a:lstStyle>
          <a:p>
            <a:endParaRPr lang="en-US" altLang="en-US">
              <a:solidFill>
                <a:schemeClr val="tx1"/>
              </a:solidFill>
            </a:endParaRPr>
          </a:p>
        </p:txBody>
      </p:sp>
      <p:sp>
        <p:nvSpPr>
          <p:cNvPr id="33795" name="Rectangle 3"/>
          <p:cNvSpPr>
            <a:spLocks noChangeArrowheads="1"/>
          </p:cNvSpPr>
          <p:nvPr/>
        </p:nvSpPr>
        <p:spPr bwMode="auto">
          <a:xfrm>
            <a:off x="1116013" y="5589588"/>
            <a:ext cx="4751387" cy="503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defRPr sz="3600" b="1">
                <a:solidFill>
                  <a:srgbClr val="FFFF00"/>
                </a:solidFill>
                <a:latin typeface="Comic Sans MS" panose="030F0702030302020204" pitchFamily="66" charset="0"/>
                <a:ea typeface="Gungsuh" pitchFamily="18" charset="-127"/>
              </a:defRPr>
            </a:lvl1pPr>
            <a:lvl2pPr marL="742950" indent="-285750">
              <a:defRPr sz="3600" b="1">
                <a:solidFill>
                  <a:srgbClr val="FFFF00"/>
                </a:solidFill>
                <a:latin typeface="Comic Sans MS" panose="030F0702030302020204" pitchFamily="66" charset="0"/>
                <a:ea typeface="Gungsuh" pitchFamily="18" charset="-127"/>
              </a:defRPr>
            </a:lvl2pPr>
            <a:lvl3pPr marL="1143000" indent="-228600">
              <a:defRPr sz="3600" b="1">
                <a:solidFill>
                  <a:srgbClr val="FFFF00"/>
                </a:solidFill>
                <a:latin typeface="Comic Sans MS" panose="030F0702030302020204" pitchFamily="66" charset="0"/>
                <a:ea typeface="Gungsuh" pitchFamily="18" charset="-127"/>
              </a:defRPr>
            </a:lvl3pPr>
            <a:lvl4pPr marL="1600200" indent="-228600">
              <a:defRPr sz="3600" b="1">
                <a:solidFill>
                  <a:srgbClr val="FFFF00"/>
                </a:solidFill>
                <a:latin typeface="Comic Sans MS" panose="030F0702030302020204" pitchFamily="66" charset="0"/>
                <a:ea typeface="Gungsuh" pitchFamily="18" charset="-127"/>
              </a:defRPr>
            </a:lvl4pPr>
            <a:lvl5pPr marL="2057400" indent="-228600">
              <a:defRPr sz="3600" b="1">
                <a:solidFill>
                  <a:srgbClr val="FFFF00"/>
                </a:solidFill>
                <a:latin typeface="Comic Sans MS" panose="030F0702030302020204" pitchFamily="66" charset="0"/>
                <a:ea typeface="Gungsuh" pitchFamily="18" charset="-127"/>
              </a:defRPr>
            </a:lvl5pPr>
            <a:lvl6pPr marL="2514600" indent="-228600" algn="ctr" eaLnBrk="0" fontAlgn="base" hangingPunct="0">
              <a:lnSpc>
                <a:spcPct val="145000"/>
              </a:lnSpc>
              <a:spcBef>
                <a:spcPct val="0"/>
              </a:spcBef>
              <a:spcAft>
                <a:spcPct val="0"/>
              </a:spcAft>
              <a:defRPr sz="3600" b="1">
                <a:solidFill>
                  <a:srgbClr val="FFFF00"/>
                </a:solidFill>
                <a:latin typeface="Comic Sans MS" panose="030F0702030302020204" pitchFamily="66" charset="0"/>
                <a:ea typeface="Gungsuh" pitchFamily="18" charset="-127"/>
              </a:defRPr>
            </a:lvl6pPr>
            <a:lvl7pPr marL="2971800" indent="-228600" algn="ctr" eaLnBrk="0" fontAlgn="base" hangingPunct="0">
              <a:lnSpc>
                <a:spcPct val="145000"/>
              </a:lnSpc>
              <a:spcBef>
                <a:spcPct val="0"/>
              </a:spcBef>
              <a:spcAft>
                <a:spcPct val="0"/>
              </a:spcAft>
              <a:defRPr sz="3600" b="1">
                <a:solidFill>
                  <a:srgbClr val="FFFF00"/>
                </a:solidFill>
                <a:latin typeface="Comic Sans MS" panose="030F0702030302020204" pitchFamily="66" charset="0"/>
                <a:ea typeface="Gungsuh" pitchFamily="18" charset="-127"/>
              </a:defRPr>
            </a:lvl7pPr>
            <a:lvl8pPr marL="3429000" indent="-228600" algn="ctr" eaLnBrk="0" fontAlgn="base" hangingPunct="0">
              <a:lnSpc>
                <a:spcPct val="145000"/>
              </a:lnSpc>
              <a:spcBef>
                <a:spcPct val="0"/>
              </a:spcBef>
              <a:spcAft>
                <a:spcPct val="0"/>
              </a:spcAft>
              <a:defRPr sz="3600" b="1">
                <a:solidFill>
                  <a:srgbClr val="FFFF00"/>
                </a:solidFill>
                <a:latin typeface="Comic Sans MS" panose="030F0702030302020204" pitchFamily="66" charset="0"/>
                <a:ea typeface="Gungsuh" pitchFamily="18" charset="-127"/>
              </a:defRPr>
            </a:lvl8pPr>
            <a:lvl9pPr marL="3886200" indent="-228600" algn="ctr" eaLnBrk="0" fontAlgn="base" hangingPunct="0">
              <a:lnSpc>
                <a:spcPct val="145000"/>
              </a:lnSpc>
              <a:spcBef>
                <a:spcPct val="0"/>
              </a:spcBef>
              <a:spcAft>
                <a:spcPct val="0"/>
              </a:spcAft>
              <a:defRPr sz="3600" b="1">
                <a:solidFill>
                  <a:srgbClr val="FFFF00"/>
                </a:solidFill>
                <a:latin typeface="Comic Sans MS" panose="030F0702030302020204" pitchFamily="66" charset="0"/>
                <a:ea typeface="Gungsuh" pitchFamily="18" charset="-127"/>
              </a:defRPr>
            </a:lvl9pPr>
          </a:lstStyle>
          <a:p>
            <a:endParaRPr lang="en-US" altLang="en-US">
              <a:solidFill>
                <a:schemeClr val="tx1"/>
              </a:solidFill>
            </a:endParaRPr>
          </a:p>
        </p:txBody>
      </p:sp>
      <p:sp>
        <p:nvSpPr>
          <p:cNvPr id="781316" name="Text Box 4"/>
          <p:cNvSpPr txBox="1">
            <a:spLocks noChangeArrowheads="1"/>
          </p:cNvSpPr>
          <p:nvPr/>
        </p:nvSpPr>
        <p:spPr bwMode="auto">
          <a:xfrm>
            <a:off x="0" y="1125538"/>
            <a:ext cx="9144000" cy="5684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marL="457200" indent="-457200">
              <a:defRPr sz="3600" b="1">
                <a:solidFill>
                  <a:srgbClr val="FFFF00"/>
                </a:solidFill>
                <a:latin typeface="Comic Sans MS" panose="030F0702030302020204" pitchFamily="66" charset="0"/>
                <a:ea typeface="Gungsuh" pitchFamily="18" charset="-127"/>
              </a:defRPr>
            </a:lvl1pPr>
            <a:lvl2pPr marL="742950" indent="-285750">
              <a:defRPr sz="3600" b="1">
                <a:solidFill>
                  <a:srgbClr val="FFFF00"/>
                </a:solidFill>
                <a:latin typeface="Comic Sans MS" panose="030F0702030302020204" pitchFamily="66" charset="0"/>
                <a:ea typeface="Gungsuh" pitchFamily="18" charset="-127"/>
              </a:defRPr>
            </a:lvl2pPr>
            <a:lvl3pPr marL="1143000" indent="-228600">
              <a:defRPr sz="3600" b="1">
                <a:solidFill>
                  <a:srgbClr val="FFFF00"/>
                </a:solidFill>
                <a:latin typeface="Comic Sans MS" panose="030F0702030302020204" pitchFamily="66" charset="0"/>
                <a:ea typeface="Gungsuh" pitchFamily="18" charset="-127"/>
              </a:defRPr>
            </a:lvl3pPr>
            <a:lvl4pPr marL="1600200" indent="-228600">
              <a:defRPr sz="3600" b="1">
                <a:solidFill>
                  <a:srgbClr val="FFFF00"/>
                </a:solidFill>
                <a:latin typeface="Comic Sans MS" panose="030F0702030302020204" pitchFamily="66" charset="0"/>
                <a:ea typeface="Gungsuh" pitchFamily="18" charset="-127"/>
              </a:defRPr>
            </a:lvl4pPr>
            <a:lvl5pPr marL="2057400" indent="-228600">
              <a:defRPr sz="3600" b="1">
                <a:solidFill>
                  <a:srgbClr val="FFFF00"/>
                </a:solidFill>
                <a:latin typeface="Comic Sans MS" panose="030F0702030302020204" pitchFamily="66" charset="0"/>
                <a:ea typeface="Gungsuh" pitchFamily="18" charset="-127"/>
              </a:defRPr>
            </a:lvl5pPr>
            <a:lvl6pPr marL="2514600" indent="-228600" algn="ctr" eaLnBrk="0" fontAlgn="base" hangingPunct="0">
              <a:lnSpc>
                <a:spcPct val="145000"/>
              </a:lnSpc>
              <a:spcBef>
                <a:spcPct val="0"/>
              </a:spcBef>
              <a:spcAft>
                <a:spcPct val="0"/>
              </a:spcAft>
              <a:defRPr sz="3600" b="1">
                <a:solidFill>
                  <a:srgbClr val="FFFF00"/>
                </a:solidFill>
                <a:latin typeface="Comic Sans MS" panose="030F0702030302020204" pitchFamily="66" charset="0"/>
                <a:ea typeface="Gungsuh" pitchFamily="18" charset="-127"/>
              </a:defRPr>
            </a:lvl6pPr>
            <a:lvl7pPr marL="2971800" indent="-228600" algn="ctr" eaLnBrk="0" fontAlgn="base" hangingPunct="0">
              <a:lnSpc>
                <a:spcPct val="145000"/>
              </a:lnSpc>
              <a:spcBef>
                <a:spcPct val="0"/>
              </a:spcBef>
              <a:spcAft>
                <a:spcPct val="0"/>
              </a:spcAft>
              <a:defRPr sz="3600" b="1">
                <a:solidFill>
                  <a:srgbClr val="FFFF00"/>
                </a:solidFill>
                <a:latin typeface="Comic Sans MS" panose="030F0702030302020204" pitchFamily="66" charset="0"/>
                <a:ea typeface="Gungsuh" pitchFamily="18" charset="-127"/>
              </a:defRPr>
            </a:lvl7pPr>
            <a:lvl8pPr marL="3429000" indent="-228600" algn="ctr" eaLnBrk="0" fontAlgn="base" hangingPunct="0">
              <a:lnSpc>
                <a:spcPct val="145000"/>
              </a:lnSpc>
              <a:spcBef>
                <a:spcPct val="0"/>
              </a:spcBef>
              <a:spcAft>
                <a:spcPct val="0"/>
              </a:spcAft>
              <a:defRPr sz="3600" b="1">
                <a:solidFill>
                  <a:srgbClr val="FFFF00"/>
                </a:solidFill>
                <a:latin typeface="Comic Sans MS" panose="030F0702030302020204" pitchFamily="66" charset="0"/>
                <a:ea typeface="Gungsuh" pitchFamily="18" charset="-127"/>
              </a:defRPr>
            </a:lvl8pPr>
            <a:lvl9pPr marL="3886200" indent="-228600" algn="ctr" eaLnBrk="0" fontAlgn="base" hangingPunct="0">
              <a:lnSpc>
                <a:spcPct val="145000"/>
              </a:lnSpc>
              <a:spcBef>
                <a:spcPct val="0"/>
              </a:spcBef>
              <a:spcAft>
                <a:spcPct val="0"/>
              </a:spcAft>
              <a:defRPr sz="3600" b="1">
                <a:solidFill>
                  <a:srgbClr val="FFFF00"/>
                </a:solidFill>
                <a:latin typeface="Comic Sans MS" panose="030F0702030302020204" pitchFamily="66" charset="0"/>
                <a:ea typeface="Gungsuh" pitchFamily="18" charset="-127"/>
              </a:defRPr>
            </a:lvl9pPr>
          </a:lstStyle>
          <a:p>
            <a:pPr algn="l">
              <a:lnSpc>
                <a:spcPct val="115000"/>
              </a:lnSpc>
              <a:buFontTx/>
              <a:buAutoNum type="arabicPeriod"/>
            </a:pPr>
            <a:r>
              <a:rPr lang="en-US" altLang="en-US" sz="2800">
                <a:solidFill>
                  <a:schemeClr val="tx1"/>
                </a:solidFill>
              </a:rPr>
              <a:t>Spherical theory of occlusion.</a:t>
            </a:r>
          </a:p>
          <a:p>
            <a:pPr algn="l">
              <a:lnSpc>
                <a:spcPct val="115000"/>
              </a:lnSpc>
              <a:buFontTx/>
              <a:buAutoNum type="arabicPeriod"/>
            </a:pPr>
            <a:r>
              <a:rPr lang="en-US" altLang="en-US" sz="2800">
                <a:solidFill>
                  <a:schemeClr val="tx1"/>
                </a:solidFill>
              </a:rPr>
              <a:t>Centralizing concept of occlusion.</a:t>
            </a:r>
          </a:p>
          <a:p>
            <a:pPr algn="l">
              <a:lnSpc>
                <a:spcPct val="115000"/>
              </a:lnSpc>
              <a:buFontTx/>
              <a:buAutoNum type="arabicPeriod"/>
            </a:pPr>
            <a:r>
              <a:rPr lang="en-US" altLang="en-US" sz="2800">
                <a:solidFill>
                  <a:schemeClr val="tx1"/>
                </a:solidFill>
              </a:rPr>
              <a:t>Lingualized occlusion concept (Gysi).</a:t>
            </a:r>
          </a:p>
          <a:p>
            <a:pPr algn="l">
              <a:lnSpc>
                <a:spcPct val="115000"/>
              </a:lnSpc>
            </a:pPr>
            <a:r>
              <a:rPr lang="en-US" altLang="en-US" sz="2800">
                <a:solidFill>
                  <a:schemeClr val="tx1"/>
                </a:solidFill>
              </a:rPr>
              <a:t>4. Linear occlusion concept.</a:t>
            </a:r>
          </a:p>
          <a:p>
            <a:pPr algn="l">
              <a:lnSpc>
                <a:spcPct val="115000"/>
              </a:lnSpc>
            </a:pPr>
            <a:r>
              <a:rPr lang="en-US" altLang="en-US" sz="2800">
                <a:solidFill>
                  <a:schemeClr val="tx1"/>
                </a:solidFill>
              </a:rPr>
              <a:t>5. Balance with non-anatomic teeth.</a:t>
            </a:r>
          </a:p>
          <a:p>
            <a:pPr algn="l">
              <a:lnSpc>
                <a:spcPct val="115000"/>
              </a:lnSpc>
            </a:pPr>
            <a:r>
              <a:rPr lang="en-US" altLang="en-US" sz="2800">
                <a:solidFill>
                  <a:schemeClr val="tx1"/>
                </a:solidFill>
              </a:rPr>
              <a:t>  a. Zero Degree Teeth with Balancing Ramp.</a:t>
            </a:r>
          </a:p>
          <a:p>
            <a:pPr algn="l">
              <a:lnSpc>
                <a:spcPct val="115000"/>
              </a:lnSpc>
            </a:pPr>
            <a:r>
              <a:rPr lang="en-US" altLang="en-US" sz="2800">
                <a:solidFill>
                  <a:schemeClr val="tx1"/>
                </a:solidFill>
              </a:rPr>
              <a:t>  b. Tilting the second molars.</a:t>
            </a:r>
          </a:p>
          <a:p>
            <a:pPr algn="l">
              <a:lnSpc>
                <a:spcPct val="115000"/>
              </a:lnSpc>
            </a:pPr>
            <a:r>
              <a:rPr lang="en-US" altLang="en-US" sz="2800">
                <a:solidFill>
                  <a:schemeClr val="tx1"/>
                </a:solidFill>
              </a:rPr>
              <a:t>  c. Zero Degree Teeth with a Compensating Curve</a:t>
            </a:r>
          </a:p>
          <a:p>
            <a:pPr algn="l">
              <a:lnSpc>
                <a:spcPct val="115000"/>
              </a:lnSpc>
            </a:pPr>
            <a:r>
              <a:rPr lang="en-US" altLang="en-US" sz="2800">
                <a:solidFill>
                  <a:schemeClr val="tx1"/>
                </a:solidFill>
              </a:rPr>
              <a:t>  d. Reverse curve of Wilson.</a:t>
            </a:r>
          </a:p>
          <a:p>
            <a:pPr algn="l">
              <a:lnSpc>
                <a:spcPct val="115000"/>
              </a:lnSpc>
            </a:pPr>
            <a:r>
              <a:rPr lang="en-US" altLang="en-US" sz="2800">
                <a:solidFill>
                  <a:schemeClr val="tx1"/>
                </a:solidFill>
              </a:rPr>
              <a:t>  e. Max Pleasure’s modified occlusion.</a:t>
            </a:r>
          </a:p>
          <a:p>
            <a:pPr algn="l">
              <a:lnSpc>
                <a:spcPct val="115000"/>
              </a:lnSpc>
            </a:pPr>
            <a:r>
              <a:rPr lang="en-US" altLang="en-US" sz="2800">
                <a:solidFill>
                  <a:schemeClr val="tx1"/>
                </a:solidFill>
              </a:rPr>
              <a:t>6. Dynamic occlusion (functional generated path)</a:t>
            </a:r>
          </a:p>
        </p:txBody>
      </p:sp>
      <p:sp>
        <p:nvSpPr>
          <p:cNvPr id="781317" name="Text Box 5"/>
          <p:cNvSpPr txBox="1">
            <a:spLocks noChangeArrowheads="1"/>
          </p:cNvSpPr>
          <p:nvPr/>
        </p:nvSpPr>
        <p:spPr bwMode="auto">
          <a:xfrm>
            <a:off x="288925" y="328613"/>
            <a:ext cx="8604250" cy="579437"/>
          </a:xfrm>
          <a:prstGeom prst="rect">
            <a:avLst/>
          </a:prstGeom>
          <a:noFill/>
          <a:ln w="9525" algn="ctr">
            <a:noFill/>
            <a:miter lim="800000"/>
            <a:headEnd/>
            <a:tailEnd/>
          </a:ln>
          <a:effectLst/>
        </p:spPr>
        <p:txBody>
          <a:bodyPr>
            <a:spAutoFit/>
          </a:bodyPr>
          <a:lstStyle/>
          <a:p>
            <a:pPr>
              <a:lnSpc>
                <a:spcPct val="100000"/>
              </a:lnSpc>
              <a:defRPr/>
            </a:pPr>
            <a:r>
              <a:rPr lang="en-US" sz="3200" u="sng">
                <a:solidFill>
                  <a:schemeClr val="tx1"/>
                </a:solidFill>
                <a:effectLst>
                  <a:outerShdw blurRad="38100" dist="38100" dir="2700000" algn="tl">
                    <a:srgbClr val="000000"/>
                  </a:outerShdw>
                </a:effectLst>
              </a:rPr>
              <a:t>Occlusal Designs of Balanced Occlusion:</a:t>
            </a:r>
          </a:p>
        </p:txBody>
      </p:sp>
    </p:spTree>
  </p:cSld>
  <p:clrMapOvr>
    <a:masterClrMapping/>
  </p:clrMapOvr>
  <p:transition>
    <p:split orient="vert" dir="in"/>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4" presetClass="entr" presetSubtype="0" fill="hold" grpId="0" nodeType="afterEffect">
                                  <p:stCondLst>
                                    <p:cond delay="0"/>
                                  </p:stCondLst>
                                  <p:childTnLst>
                                    <p:set>
                                      <p:cBhvr>
                                        <p:cTn id="6" dur="1" fill="hold">
                                          <p:stCondLst>
                                            <p:cond delay="0"/>
                                          </p:stCondLst>
                                        </p:cTn>
                                        <p:tgtEl>
                                          <p:spTgt spid="781317"/>
                                        </p:tgtEl>
                                        <p:attrNameLst>
                                          <p:attrName>style.visibility</p:attrName>
                                        </p:attrNameLst>
                                      </p:cBhvr>
                                      <p:to>
                                        <p:strVal val="visible"/>
                                      </p:to>
                                    </p:set>
                                    <p:anim from="(-#ppt_w/2)" to="(#ppt_x)" calcmode="lin" valueType="num">
                                      <p:cBhvr>
                                        <p:cTn id="7" dur="300" fill="hold">
                                          <p:stCondLst>
                                            <p:cond delay="0"/>
                                          </p:stCondLst>
                                        </p:cTn>
                                        <p:tgtEl>
                                          <p:spTgt spid="781317"/>
                                        </p:tgtEl>
                                        <p:attrNameLst>
                                          <p:attrName>ppt_x</p:attrName>
                                        </p:attrNameLst>
                                      </p:cBhvr>
                                    </p:anim>
                                    <p:anim from="0" to="-1.0" calcmode="lin" valueType="num">
                                      <p:cBhvr>
                                        <p:cTn id="8" dur="100" decel="50000" autoRev="1" fill="hold">
                                          <p:stCondLst>
                                            <p:cond delay="300"/>
                                          </p:stCondLst>
                                        </p:cTn>
                                        <p:tgtEl>
                                          <p:spTgt spid="781317"/>
                                        </p:tgtEl>
                                        <p:attrNameLst>
                                          <p:attrName>xshear</p:attrName>
                                        </p:attrNameLst>
                                      </p:cBhvr>
                                    </p:anim>
                                    <p:animScale>
                                      <p:cBhvr>
                                        <p:cTn id="9" dur="100" decel="100000" autoRev="1" fill="hold">
                                          <p:stCondLst>
                                            <p:cond delay="300"/>
                                          </p:stCondLst>
                                        </p:cTn>
                                        <p:tgtEl>
                                          <p:spTgt spid="781317"/>
                                        </p:tgtEl>
                                      </p:cBhvr>
                                      <p:from x="100000" y="100000"/>
                                      <p:to x="80000" y="100000"/>
                                    </p:animScale>
                                    <p:anim by="(#ppt_h/3+#ppt_w*0.1)" calcmode="lin" valueType="num">
                                      <p:cBhvr additive="sum">
                                        <p:cTn id="10" dur="100" decel="100000" autoRev="1" fill="hold">
                                          <p:stCondLst>
                                            <p:cond delay="300"/>
                                          </p:stCondLst>
                                        </p:cTn>
                                        <p:tgtEl>
                                          <p:spTgt spid="781317"/>
                                        </p:tgtEl>
                                        <p:attrNameLst>
                                          <p:attrName>ppt_x</p:attrName>
                                        </p:attrNameLst>
                                      </p:cBhvr>
                                    </p:anim>
                                  </p:childTnLst>
                                </p:cTn>
                              </p:par>
                            </p:childTnLst>
                          </p:cTn>
                        </p:par>
                        <p:par>
                          <p:cTn id="11" fill="hold" nodeType="afterGroup">
                            <p:stCondLst>
                              <p:cond delay="500"/>
                            </p:stCondLst>
                            <p:childTnLst>
                              <p:par>
                                <p:cTn id="12" presetID="34" presetClass="entr" presetSubtype="0" fill="hold" grpId="0" nodeType="afterEffect">
                                  <p:stCondLst>
                                    <p:cond delay="0"/>
                                  </p:stCondLst>
                                  <p:childTnLst>
                                    <p:set>
                                      <p:cBhvr>
                                        <p:cTn id="13" dur="1" fill="hold">
                                          <p:stCondLst>
                                            <p:cond delay="0"/>
                                          </p:stCondLst>
                                        </p:cTn>
                                        <p:tgtEl>
                                          <p:spTgt spid="781316"/>
                                        </p:tgtEl>
                                        <p:attrNameLst>
                                          <p:attrName>style.visibility</p:attrName>
                                        </p:attrNameLst>
                                      </p:cBhvr>
                                      <p:to>
                                        <p:strVal val="visible"/>
                                      </p:to>
                                    </p:set>
                                    <p:anim from="(-#ppt_w/2)" to="(#ppt_x)" calcmode="lin" valueType="num">
                                      <p:cBhvr>
                                        <p:cTn id="14" dur="300" fill="hold">
                                          <p:stCondLst>
                                            <p:cond delay="0"/>
                                          </p:stCondLst>
                                        </p:cTn>
                                        <p:tgtEl>
                                          <p:spTgt spid="781316"/>
                                        </p:tgtEl>
                                        <p:attrNameLst>
                                          <p:attrName>ppt_x</p:attrName>
                                        </p:attrNameLst>
                                      </p:cBhvr>
                                    </p:anim>
                                    <p:anim from="0" to="-1.0" calcmode="lin" valueType="num">
                                      <p:cBhvr>
                                        <p:cTn id="15" dur="100" decel="50000" autoRev="1" fill="hold">
                                          <p:stCondLst>
                                            <p:cond delay="300"/>
                                          </p:stCondLst>
                                        </p:cTn>
                                        <p:tgtEl>
                                          <p:spTgt spid="781316"/>
                                        </p:tgtEl>
                                        <p:attrNameLst>
                                          <p:attrName>xshear</p:attrName>
                                        </p:attrNameLst>
                                      </p:cBhvr>
                                    </p:anim>
                                    <p:animScale>
                                      <p:cBhvr>
                                        <p:cTn id="16" dur="100" decel="100000" autoRev="1" fill="hold">
                                          <p:stCondLst>
                                            <p:cond delay="300"/>
                                          </p:stCondLst>
                                        </p:cTn>
                                        <p:tgtEl>
                                          <p:spTgt spid="781316"/>
                                        </p:tgtEl>
                                      </p:cBhvr>
                                      <p:from x="100000" y="100000"/>
                                      <p:to x="80000" y="100000"/>
                                    </p:animScale>
                                    <p:anim by="(#ppt_h/3+#ppt_w*0.1)" calcmode="lin" valueType="num">
                                      <p:cBhvr additive="sum">
                                        <p:cTn id="17" dur="100" decel="100000" autoRev="1" fill="hold">
                                          <p:stCondLst>
                                            <p:cond delay="300"/>
                                          </p:stCondLst>
                                        </p:cTn>
                                        <p:tgtEl>
                                          <p:spTgt spid="781316"/>
                                        </p:tgtEl>
                                        <p:attrNameLst>
                                          <p:attrName>ppt_x</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81316" grpId="0"/>
      <p:bldP spid="781317" grpId="0"/>
    </p:bldLst>
  </p:timing>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74466" name="Rectangle 2"/>
          <p:cNvSpPr>
            <a:spLocks noGrp="1" noChangeArrowheads="1"/>
          </p:cNvSpPr>
          <p:nvPr>
            <p:ph type="title"/>
          </p:nvPr>
        </p:nvSpPr>
        <p:spPr>
          <a:xfrm>
            <a:off x="685800" y="846138"/>
            <a:ext cx="7772400" cy="1143000"/>
          </a:xfrm>
        </p:spPr>
        <p:txBody>
          <a:bodyPr>
            <a:normAutofit fontScale="90000"/>
          </a:bodyPr>
          <a:lstStyle/>
          <a:p>
            <a:pPr algn="l" rtl="0"/>
            <a:r>
              <a:rPr lang="en-US" altLang="en-US" sz="4000" smtClean="0">
                <a:latin typeface="Arial Black" panose="020B0A04020102020204" pitchFamily="34" charset="0"/>
              </a:rPr>
              <a:t>I-Concepts of Occlusion in Centric Position</a:t>
            </a:r>
            <a:br>
              <a:rPr lang="en-US" altLang="en-US" sz="4000" smtClean="0">
                <a:latin typeface="Arial Black" panose="020B0A04020102020204" pitchFamily="34" charset="0"/>
              </a:rPr>
            </a:br>
            <a:endParaRPr lang="en-US" altLang="en-US" sz="4000" smtClean="0">
              <a:latin typeface="Arial Black" panose="020B0A04020102020204" pitchFamily="34" charset="0"/>
            </a:endParaRPr>
          </a:p>
        </p:txBody>
      </p:sp>
      <p:sp>
        <p:nvSpPr>
          <p:cNvPr id="574467" name="Text Box 3"/>
          <p:cNvSpPr txBox="1">
            <a:spLocks noChangeArrowheads="1"/>
          </p:cNvSpPr>
          <p:nvPr/>
        </p:nvSpPr>
        <p:spPr bwMode="auto">
          <a:xfrm>
            <a:off x="539750" y="2492375"/>
            <a:ext cx="7416800" cy="3279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sz="3600" b="1">
                <a:solidFill>
                  <a:srgbClr val="FFFF00"/>
                </a:solidFill>
                <a:latin typeface="Comic Sans MS" panose="030F0702030302020204" pitchFamily="66" charset="0"/>
                <a:ea typeface="Gungsuh" pitchFamily="18" charset="-127"/>
              </a:defRPr>
            </a:lvl1pPr>
            <a:lvl2pPr marL="742950" indent="-285750">
              <a:defRPr sz="3600" b="1">
                <a:solidFill>
                  <a:srgbClr val="FFFF00"/>
                </a:solidFill>
                <a:latin typeface="Comic Sans MS" panose="030F0702030302020204" pitchFamily="66" charset="0"/>
                <a:ea typeface="Gungsuh" pitchFamily="18" charset="-127"/>
              </a:defRPr>
            </a:lvl2pPr>
            <a:lvl3pPr marL="1143000" indent="-228600">
              <a:defRPr sz="3600" b="1">
                <a:solidFill>
                  <a:srgbClr val="FFFF00"/>
                </a:solidFill>
                <a:latin typeface="Comic Sans MS" panose="030F0702030302020204" pitchFamily="66" charset="0"/>
                <a:ea typeface="Gungsuh" pitchFamily="18" charset="-127"/>
              </a:defRPr>
            </a:lvl3pPr>
            <a:lvl4pPr marL="1600200" indent="-228600">
              <a:defRPr sz="3600" b="1">
                <a:solidFill>
                  <a:srgbClr val="FFFF00"/>
                </a:solidFill>
                <a:latin typeface="Comic Sans MS" panose="030F0702030302020204" pitchFamily="66" charset="0"/>
                <a:ea typeface="Gungsuh" pitchFamily="18" charset="-127"/>
              </a:defRPr>
            </a:lvl4pPr>
            <a:lvl5pPr marL="2057400" indent="-228600">
              <a:defRPr sz="3600" b="1">
                <a:solidFill>
                  <a:srgbClr val="FFFF00"/>
                </a:solidFill>
                <a:latin typeface="Comic Sans MS" panose="030F0702030302020204" pitchFamily="66" charset="0"/>
                <a:ea typeface="Gungsuh" pitchFamily="18" charset="-127"/>
              </a:defRPr>
            </a:lvl5pPr>
            <a:lvl6pPr marL="2514600" indent="-228600" algn="ctr" eaLnBrk="0" fontAlgn="base" hangingPunct="0">
              <a:lnSpc>
                <a:spcPct val="145000"/>
              </a:lnSpc>
              <a:spcBef>
                <a:spcPct val="0"/>
              </a:spcBef>
              <a:spcAft>
                <a:spcPct val="0"/>
              </a:spcAft>
              <a:defRPr sz="3600" b="1">
                <a:solidFill>
                  <a:srgbClr val="FFFF00"/>
                </a:solidFill>
                <a:latin typeface="Comic Sans MS" panose="030F0702030302020204" pitchFamily="66" charset="0"/>
                <a:ea typeface="Gungsuh" pitchFamily="18" charset="-127"/>
              </a:defRPr>
            </a:lvl6pPr>
            <a:lvl7pPr marL="2971800" indent="-228600" algn="ctr" eaLnBrk="0" fontAlgn="base" hangingPunct="0">
              <a:lnSpc>
                <a:spcPct val="145000"/>
              </a:lnSpc>
              <a:spcBef>
                <a:spcPct val="0"/>
              </a:spcBef>
              <a:spcAft>
                <a:spcPct val="0"/>
              </a:spcAft>
              <a:defRPr sz="3600" b="1">
                <a:solidFill>
                  <a:srgbClr val="FFFF00"/>
                </a:solidFill>
                <a:latin typeface="Comic Sans MS" panose="030F0702030302020204" pitchFamily="66" charset="0"/>
                <a:ea typeface="Gungsuh" pitchFamily="18" charset="-127"/>
              </a:defRPr>
            </a:lvl7pPr>
            <a:lvl8pPr marL="3429000" indent="-228600" algn="ctr" eaLnBrk="0" fontAlgn="base" hangingPunct="0">
              <a:lnSpc>
                <a:spcPct val="145000"/>
              </a:lnSpc>
              <a:spcBef>
                <a:spcPct val="0"/>
              </a:spcBef>
              <a:spcAft>
                <a:spcPct val="0"/>
              </a:spcAft>
              <a:defRPr sz="3600" b="1">
                <a:solidFill>
                  <a:srgbClr val="FFFF00"/>
                </a:solidFill>
                <a:latin typeface="Comic Sans MS" panose="030F0702030302020204" pitchFamily="66" charset="0"/>
                <a:ea typeface="Gungsuh" pitchFamily="18" charset="-127"/>
              </a:defRPr>
            </a:lvl8pPr>
            <a:lvl9pPr marL="3886200" indent="-228600" algn="ctr" eaLnBrk="0" fontAlgn="base" hangingPunct="0">
              <a:lnSpc>
                <a:spcPct val="145000"/>
              </a:lnSpc>
              <a:spcBef>
                <a:spcPct val="0"/>
              </a:spcBef>
              <a:spcAft>
                <a:spcPct val="0"/>
              </a:spcAft>
              <a:defRPr sz="3600" b="1">
                <a:solidFill>
                  <a:srgbClr val="FFFF00"/>
                </a:solidFill>
                <a:latin typeface="Comic Sans MS" panose="030F0702030302020204" pitchFamily="66" charset="0"/>
                <a:ea typeface="Gungsuh" pitchFamily="18" charset="-127"/>
              </a:defRPr>
            </a:lvl9pPr>
          </a:lstStyle>
          <a:p>
            <a:pPr algn="l"/>
            <a:r>
              <a:rPr lang="en-US" altLang="en-US">
                <a:solidFill>
                  <a:schemeClr val="tx1"/>
                </a:solidFill>
              </a:rPr>
              <a:t>1- Point centric.</a:t>
            </a:r>
          </a:p>
          <a:p>
            <a:pPr algn="l"/>
            <a:r>
              <a:rPr lang="en-US" altLang="en-US">
                <a:solidFill>
                  <a:schemeClr val="tx1"/>
                </a:solidFill>
              </a:rPr>
              <a:t>2- Long centric.</a:t>
            </a:r>
          </a:p>
          <a:p>
            <a:pPr algn="l"/>
            <a:r>
              <a:rPr lang="en-US" altLang="en-US">
                <a:solidFill>
                  <a:schemeClr val="tx1"/>
                </a:solidFill>
              </a:rPr>
              <a:t>3- Slide centric.</a:t>
            </a:r>
          </a:p>
          <a:p>
            <a:pPr algn="l"/>
            <a:r>
              <a:rPr lang="en-US" altLang="en-US">
                <a:solidFill>
                  <a:schemeClr val="tx1"/>
                </a:solidFill>
              </a:rPr>
              <a:t>4- Power centric.</a:t>
            </a:r>
          </a:p>
        </p:txBody>
      </p:sp>
    </p:spTree>
  </p:cSld>
  <p:clrMapOvr>
    <a:masterClrMapping/>
  </p:clrMapOvr>
  <p:transition>
    <p:split orient="vert" dir="in"/>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0" presetClass="entr" presetSubtype="0" decel="100000" fill="hold" grpId="0" nodeType="withEffect">
                                  <p:stCondLst>
                                    <p:cond delay="0"/>
                                  </p:stCondLst>
                                  <p:childTnLst>
                                    <p:set>
                                      <p:cBhvr>
                                        <p:cTn id="6" dur="1" fill="hold">
                                          <p:stCondLst>
                                            <p:cond delay="0"/>
                                          </p:stCondLst>
                                        </p:cTn>
                                        <p:tgtEl>
                                          <p:spTgt spid="574466"/>
                                        </p:tgtEl>
                                        <p:attrNameLst>
                                          <p:attrName>style.visibility</p:attrName>
                                        </p:attrNameLst>
                                      </p:cBhvr>
                                      <p:to>
                                        <p:strVal val="visible"/>
                                      </p:to>
                                    </p:set>
                                    <p:anim calcmode="lin" valueType="num">
                                      <p:cBhvr>
                                        <p:cTn id="7" dur="1000" fill="hold"/>
                                        <p:tgtEl>
                                          <p:spTgt spid="574466"/>
                                        </p:tgtEl>
                                        <p:attrNameLst>
                                          <p:attrName>ppt_w</p:attrName>
                                        </p:attrNameLst>
                                      </p:cBhvr>
                                      <p:tavLst>
                                        <p:tav tm="0">
                                          <p:val>
                                            <p:strVal val="#ppt_w+.3"/>
                                          </p:val>
                                        </p:tav>
                                        <p:tav tm="100000">
                                          <p:val>
                                            <p:strVal val="#ppt_w"/>
                                          </p:val>
                                        </p:tav>
                                      </p:tavLst>
                                    </p:anim>
                                    <p:anim calcmode="lin" valueType="num">
                                      <p:cBhvr>
                                        <p:cTn id="8" dur="1000" fill="hold"/>
                                        <p:tgtEl>
                                          <p:spTgt spid="574466"/>
                                        </p:tgtEl>
                                        <p:attrNameLst>
                                          <p:attrName>ppt_h</p:attrName>
                                        </p:attrNameLst>
                                      </p:cBhvr>
                                      <p:tavLst>
                                        <p:tav tm="0">
                                          <p:val>
                                            <p:strVal val="#ppt_h"/>
                                          </p:val>
                                        </p:tav>
                                        <p:tav tm="100000">
                                          <p:val>
                                            <p:strVal val="#ppt_h"/>
                                          </p:val>
                                        </p:tav>
                                      </p:tavLst>
                                    </p:anim>
                                    <p:animEffect transition="in" filter="fade">
                                      <p:cBhvr>
                                        <p:cTn id="9" dur="1000"/>
                                        <p:tgtEl>
                                          <p:spTgt spid="574466"/>
                                        </p:tgtEl>
                                      </p:cBhvr>
                                    </p:animEffect>
                                  </p:childTnLst>
                                </p:cTn>
                              </p:par>
                            </p:childTnLst>
                          </p:cTn>
                        </p:par>
                        <p:par>
                          <p:cTn id="10" fill="hold" nodeType="afterGroup">
                            <p:stCondLst>
                              <p:cond delay="1000"/>
                            </p:stCondLst>
                            <p:childTnLst>
                              <p:par>
                                <p:cTn id="11" presetID="17" presetClass="entr" presetSubtype="8" fill="hold" grpId="0" nodeType="afterEffect">
                                  <p:stCondLst>
                                    <p:cond delay="0"/>
                                  </p:stCondLst>
                                  <p:childTnLst>
                                    <p:set>
                                      <p:cBhvr>
                                        <p:cTn id="12" dur="1" fill="hold">
                                          <p:stCondLst>
                                            <p:cond delay="0"/>
                                          </p:stCondLst>
                                        </p:cTn>
                                        <p:tgtEl>
                                          <p:spTgt spid="574467"/>
                                        </p:tgtEl>
                                        <p:attrNameLst>
                                          <p:attrName>style.visibility</p:attrName>
                                        </p:attrNameLst>
                                      </p:cBhvr>
                                      <p:to>
                                        <p:strVal val="visible"/>
                                      </p:to>
                                    </p:set>
                                    <p:anim calcmode="lin" valueType="num">
                                      <p:cBhvr>
                                        <p:cTn id="13" dur="500" fill="hold"/>
                                        <p:tgtEl>
                                          <p:spTgt spid="574467"/>
                                        </p:tgtEl>
                                        <p:attrNameLst>
                                          <p:attrName>ppt_x</p:attrName>
                                        </p:attrNameLst>
                                      </p:cBhvr>
                                      <p:tavLst>
                                        <p:tav tm="0">
                                          <p:val>
                                            <p:strVal val="#ppt_x-#ppt_w/2"/>
                                          </p:val>
                                        </p:tav>
                                        <p:tav tm="100000">
                                          <p:val>
                                            <p:strVal val="#ppt_x"/>
                                          </p:val>
                                        </p:tav>
                                      </p:tavLst>
                                    </p:anim>
                                    <p:anim calcmode="lin" valueType="num">
                                      <p:cBhvr>
                                        <p:cTn id="14" dur="500" fill="hold"/>
                                        <p:tgtEl>
                                          <p:spTgt spid="574467"/>
                                        </p:tgtEl>
                                        <p:attrNameLst>
                                          <p:attrName>ppt_y</p:attrName>
                                        </p:attrNameLst>
                                      </p:cBhvr>
                                      <p:tavLst>
                                        <p:tav tm="0">
                                          <p:val>
                                            <p:strVal val="#ppt_y"/>
                                          </p:val>
                                        </p:tav>
                                        <p:tav tm="100000">
                                          <p:val>
                                            <p:strVal val="#ppt_y"/>
                                          </p:val>
                                        </p:tav>
                                      </p:tavLst>
                                    </p:anim>
                                    <p:anim calcmode="lin" valueType="num">
                                      <p:cBhvr>
                                        <p:cTn id="15" dur="500" fill="hold"/>
                                        <p:tgtEl>
                                          <p:spTgt spid="574467"/>
                                        </p:tgtEl>
                                        <p:attrNameLst>
                                          <p:attrName>ppt_w</p:attrName>
                                        </p:attrNameLst>
                                      </p:cBhvr>
                                      <p:tavLst>
                                        <p:tav tm="0">
                                          <p:val>
                                            <p:fltVal val="0"/>
                                          </p:val>
                                        </p:tav>
                                        <p:tav tm="100000">
                                          <p:val>
                                            <p:strVal val="#ppt_w"/>
                                          </p:val>
                                        </p:tav>
                                      </p:tavLst>
                                    </p:anim>
                                    <p:anim calcmode="lin" valueType="num">
                                      <p:cBhvr>
                                        <p:cTn id="16" dur="500" fill="hold"/>
                                        <p:tgtEl>
                                          <p:spTgt spid="574467"/>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4466" grpId="0"/>
      <p:bldP spid="574467"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0948" name="Text Box 4"/>
          <p:cNvSpPr txBox="1">
            <a:spLocks noChangeArrowheads="1"/>
          </p:cNvSpPr>
          <p:nvPr/>
        </p:nvSpPr>
        <p:spPr bwMode="auto">
          <a:xfrm>
            <a:off x="611188" y="44450"/>
            <a:ext cx="7993062"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sz="3600" b="1">
                <a:solidFill>
                  <a:srgbClr val="FFFF00"/>
                </a:solidFill>
                <a:latin typeface="Comic Sans MS" panose="030F0702030302020204" pitchFamily="66" charset="0"/>
                <a:ea typeface="Gungsuh" pitchFamily="18" charset="-127"/>
              </a:defRPr>
            </a:lvl1pPr>
            <a:lvl2pPr marL="742950" indent="-285750">
              <a:defRPr sz="3600" b="1">
                <a:solidFill>
                  <a:srgbClr val="FFFF00"/>
                </a:solidFill>
                <a:latin typeface="Comic Sans MS" panose="030F0702030302020204" pitchFamily="66" charset="0"/>
                <a:ea typeface="Gungsuh" pitchFamily="18" charset="-127"/>
              </a:defRPr>
            </a:lvl2pPr>
            <a:lvl3pPr marL="1143000" indent="-228600">
              <a:defRPr sz="3600" b="1">
                <a:solidFill>
                  <a:srgbClr val="FFFF00"/>
                </a:solidFill>
                <a:latin typeface="Comic Sans MS" panose="030F0702030302020204" pitchFamily="66" charset="0"/>
                <a:ea typeface="Gungsuh" pitchFamily="18" charset="-127"/>
              </a:defRPr>
            </a:lvl3pPr>
            <a:lvl4pPr marL="1600200" indent="-228600">
              <a:defRPr sz="3600" b="1">
                <a:solidFill>
                  <a:srgbClr val="FFFF00"/>
                </a:solidFill>
                <a:latin typeface="Comic Sans MS" panose="030F0702030302020204" pitchFamily="66" charset="0"/>
                <a:ea typeface="Gungsuh" pitchFamily="18" charset="-127"/>
              </a:defRPr>
            </a:lvl4pPr>
            <a:lvl5pPr marL="2057400" indent="-228600">
              <a:defRPr sz="3600" b="1">
                <a:solidFill>
                  <a:srgbClr val="FFFF00"/>
                </a:solidFill>
                <a:latin typeface="Comic Sans MS" panose="030F0702030302020204" pitchFamily="66" charset="0"/>
                <a:ea typeface="Gungsuh" pitchFamily="18" charset="-127"/>
              </a:defRPr>
            </a:lvl5pPr>
            <a:lvl6pPr marL="2514600" indent="-228600" algn="ctr" eaLnBrk="0" fontAlgn="base" hangingPunct="0">
              <a:lnSpc>
                <a:spcPct val="145000"/>
              </a:lnSpc>
              <a:spcBef>
                <a:spcPct val="0"/>
              </a:spcBef>
              <a:spcAft>
                <a:spcPct val="0"/>
              </a:spcAft>
              <a:defRPr sz="3600" b="1">
                <a:solidFill>
                  <a:srgbClr val="FFFF00"/>
                </a:solidFill>
                <a:latin typeface="Comic Sans MS" panose="030F0702030302020204" pitchFamily="66" charset="0"/>
                <a:ea typeface="Gungsuh" pitchFamily="18" charset="-127"/>
              </a:defRPr>
            </a:lvl6pPr>
            <a:lvl7pPr marL="2971800" indent="-228600" algn="ctr" eaLnBrk="0" fontAlgn="base" hangingPunct="0">
              <a:lnSpc>
                <a:spcPct val="145000"/>
              </a:lnSpc>
              <a:spcBef>
                <a:spcPct val="0"/>
              </a:spcBef>
              <a:spcAft>
                <a:spcPct val="0"/>
              </a:spcAft>
              <a:defRPr sz="3600" b="1">
                <a:solidFill>
                  <a:srgbClr val="FFFF00"/>
                </a:solidFill>
                <a:latin typeface="Comic Sans MS" panose="030F0702030302020204" pitchFamily="66" charset="0"/>
                <a:ea typeface="Gungsuh" pitchFamily="18" charset="-127"/>
              </a:defRPr>
            </a:lvl7pPr>
            <a:lvl8pPr marL="3429000" indent="-228600" algn="ctr" eaLnBrk="0" fontAlgn="base" hangingPunct="0">
              <a:lnSpc>
                <a:spcPct val="145000"/>
              </a:lnSpc>
              <a:spcBef>
                <a:spcPct val="0"/>
              </a:spcBef>
              <a:spcAft>
                <a:spcPct val="0"/>
              </a:spcAft>
              <a:defRPr sz="3600" b="1">
                <a:solidFill>
                  <a:srgbClr val="FFFF00"/>
                </a:solidFill>
                <a:latin typeface="Comic Sans MS" panose="030F0702030302020204" pitchFamily="66" charset="0"/>
                <a:ea typeface="Gungsuh" pitchFamily="18" charset="-127"/>
              </a:defRPr>
            </a:lvl8pPr>
            <a:lvl9pPr marL="3886200" indent="-228600" algn="ctr" eaLnBrk="0" fontAlgn="base" hangingPunct="0">
              <a:lnSpc>
                <a:spcPct val="145000"/>
              </a:lnSpc>
              <a:spcBef>
                <a:spcPct val="0"/>
              </a:spcBef>
              <a:spcAft>
                <a:spcPct val="0"/>
              </a:spcAft>
              <a:defRPr sz="3600" b="1">
                <a:solidFill>
                  <a:srgbClr val="FFFF00"/>
                </a:solidFill>
                <a:latin typeface="Comic Sans MS" panose="030F0702030302020204" pitchFamily="66" charset="0"/>
                <a:ea typeface="Gungsuh" pitchFamily="18" charset="-127"/>
              </a:defRPr>
            </a:lvl9pPr>
          </a:lstStyle>
          <a:p>
            <a:pPr algn="just">
              <a:lnSpc>
                <a:spcPct val="100000"/>
              </a:lnSpc>
              <a:spcBef>
                <a:spcPct val="50000"/>
              </a:spcBef>
            </a:pPr>
            <a:r>
              <a:rPr lang="en-US" altLang="en-US">
                <a:solidFill>
                  <a:schemeClr val="tx1"/>
                </a:solidFill>
              </a:rPr>
              <a:t>A-</a:t>
            </a:r>
            <a:r>
              <a:rPr lang="en-US" altLang="en-US" u="sng">
                <a:solidFill>
                  <a:schemeClr val="tx1"/>
                </a:solidFill>
              </a:rPr>
              <a:t>Concepts of Balanced Occlusion</a:t>
            </a:r>
          </a:p>
        </p:txBody>
      </p:sp>
      <p:sp>
        <p:nvSpPr>
          <p:cNvPr id="210954" name="Text Box 10"/>
          <p:cNvSpPr txBox="1">
            <a:spLocks noChangeArrowheads="1"/>
          </p:cNvSpPr>
          <p:nvPr/>
        </p:nvSpPr>
        <p:spPr bwMode="auto">
          <a:xfrm>
            <a:off x="323850" y="836613"/>
            <a:ext cx="84963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sz="3600" b="1">
                <a:solidFill>
                  <a:srgbClr val="FFFF00"/>
                </a:solidFill>
                <a:latin typeface="Comic Sans MS" panose="030F0702030302020204" pitchFamily="66" charset="0"/>
                <a:ea typeface="Gungsuh" pitchFamily="18" charset="-127"/>
              </a:defRPr>
            </a:lvl1pPr>
            <a:lvl2pPr marL="742950" indent="-285750">
              <a:defRPr sz="3600" b="1">
                <a:solidFill>
                  <a:srgbClr val="FFFF00"/>
                </a:solidFill>
                <a:latin typeface="Comic Sans MS" panose="030F0702030302020204" pitchFamily="66" charset="0"/>
                <a:ea typeface="Gungsuh" pitchFamily="18" charset="-127"/>
              </a:defRPr>
            </a:lvl2pPr>
            <a:lvl3pPr marL="1143000" indent="-228600">
              <a:defRPr sz="3600" b="1">
                <a:solidFill>
                  <a:srgbClr val="FFFF00"/>
                </a:solidFill>
                <a:latin typeface="Comic Sans MS" panose="030F0702030302020204" pitchFamily="66" charset="0"/>
                <a:ea typeface="Gungsuh" pitchFamily="18" charset="-127"/>
              </a:defRPr>
            </a:lvl3pPr>
            <a:lvl4pPr marL="1600200" indent="-228600">
              <a:defRPr sz="3600" b="1">
                <a:solidFill>
                  <a:srgbClr val="FFFF00"/>
                </a:solidFill>
                <a:latin typeface="Comic Sans MS" panose="030F0702030302020204" pitchFamily="66" charset="0"/>
                <a:ea typeface="Gungsuh" pitchFamily="18" charset="-127"/>
              </a:defRPr>
            </a:lvl4pPr>
            <a:lvl5pPr marL="2057400" indent="-228600">
              <a:defRPr sz="3600" b="1">
                <a:solidFill>
                  <a:srgbClr val="FFFF00"/>
                </a:solidFill>
                <a:latin typeface="Comic Sans MS" panose="030F0702030302020204" pitchFamily="66" charset="0"/>
                <a:ea typeface="Gungsuh" pitchFamily="18" charset="-127"/>
              </a:defRPr>
            </a:lvl5pPr>
            <a:lvl6pPr marL="2514600" indent="-228600" algn="ctr" eaLnBrk="0" fontAlgn="base" hangingPunct="0">
              <a:lnSpc>
                <a:spcPct val="145000"/>
              </a:lnSpc>
              <a:spcBef>
                <a:spcPct val="0"/>
              </a:spcBef>
              <a:spcAft>
                <a:spcPct val="0"/>
              </a:spcAft>
              <a:defRPr sz="3600" b="1">
                <a:solidFill>
                  <a:srgbClr val="FFFF00"/>
                </a:solidFill>
                <a:latin typeface="Comic Sans MS" panose="030F0702030302020204" pitchFamily="66" charset="0"/>
                <a:ea typeface="Gungsuh" pitchFamily="18" charset="-127"/>
              </a:defRPr>
            </a:lvl6pPr>
            <a:lvl7pPr marL="2971800" indent="-228600" algn="ctr" eaLnBrk="0" fontAlgn="base" hangingPunct="0">
              <a:lnSpc>
                <a:spcPct val="145000"/>
              </a:lnSpc>
              <a:spcBef>
                <a:spcPct val="0"/>
              </a:spcBef>
              <a:spcAft>
                <a:spcPct val="0"/>
              </a:spcAft>
              <a:defRPr sz="3600" b="1">
                <a:solidFill>
                  <a:srgbClr val="FFFF00"/>
                </a:solidFill>
                <a:latin typeface="Comic Sans MS" panose="030F0702030302020204" pitchFamily="66" charset="0"/>
                <a:ea typeface="Gungsuh" pitchFamily="18" charset="-127"/>
              </a:defRPr>
            </a:lvl7pPr>
            <a:lvl8pPr marL="3429000" indent="-228600" algn="ctr" eaLnBrk="0" fontAlgn="base" hangingPunct="0">
              <a:lnSpc>
                <a:spcPct val="145000"/>
              </a:lnSpc>
              <a:spcBef>
                <a:spcPct val="0"/>
              </a:spcBef>
              <a:spcAft>
                <a:spcPct val="0"/>
              </a:spcAft>
              <a:defRPr sz="3600" b="1">
                <a:solidFill>
                  <a:srgbClr val="FFFF00"/>
                </a:solidFill>
                <a:latin typeface="Comic Sans MS" panose="030F0702030302020204" pitchFamily="66" charset="0"/>
                <a:ea typeface="Gungsuh" pitchFamily="18" charset="-127"/>
              </a:defRPr>
            </a:lvl8pPr>
            <a:lvl9pPr marL="3886200" indent="-228600" algn="ctr" eaLnBrk="0" fontAlgn="base" hangingPunct="0">
              <a:lnSpc>
                <a:spcPct val="145000"/>
              </a:lnSpc>
              <a:spcBef>
                <a:spcPct val="0"/>
              </a:spcBef>
              <a:spcAft>
                <a:spcPct val="0"/>
              </a:spcAft>
              <a:defRPr sz="3600" b="1">
                <a:solidFill>
                  <a:srgbClr val="FFFF00"/>
                </a:solidFill>
                <a:latin typeface="Comic Sans MS" panose="030F0702030302020204" pitchFamily="66" charset="0"/>
                <a:ea typeface="Gungsuh" pitchFamily="18" charset="-127"/>
              </a:defRPr>
            </a:lvl9pPr>
          </a:lstStyle>
          <a:p>
            <a:pPr>
              <a:lnSpc>
                <a:spcPct val="100000"/>
              </a:lnSpc>
              <a:spcBef>
                <a:spcPct val="50000"/>
              </a:spcBef>
            </a:pPr>
            <a:r>
              <a:rPr lang="en-US" altLang="zh-CN">
                <a:solidFill>
                  <a:schemeClr val="tx1"/>
                </a:solidFill>
              </a:rPr>
              <a:t>1- </a:t>
            </a:r>
            <a:r>
              <a:rPr lang="en-US" altLang="zh-CN" u="sng">
                <a:solidFill>
                  <a:schemeClr val="tx1"/>
                </a:solidFill>
              </a:rPr>
              <a:t>Spherical Concept of Occlusion </a:t>
            </a:r>
            <a:endParaRPr lang="en-US" altLang="en-US" u="sng">
              <a:solidFill>
                <a:schemeClr val="tx1"/>
              </a:solidFill>
            </a:endParaRPr>
          </a:p>
        </p:txBody>
      </p:sp>
      <p:pic>
        <p:nvPicPr>
          <p:cNvPr id="5" name="Picture 3" descr="lig oc t face"/>
          <p:cNvPicPr>
            <a:picLocks noGrp="1" noChangeAspect="1" noChangeArrowheads="1"/>
          </p:cNvPicPr>
          <p:nvPr>
            <p:ph sz="half" idx="1"/>
          </p:nvPr>
        </p:nvPicPr>
        <p:blipFill>
          <a:blip r:embed="rId2">
            <a:lum bright="-12000" contrast="72000"/>
            <a:extLst>
              <a:ext uri="{28A0092B-C50C-407E-A947-70E740481C1C}">
                <a14:useLocalDpi xmlns:a14="http://schemas.microsoft.com/office/drawing/2010/main" val="0"/>
              </a:ext>
            </a:extLst>
          </a:blip>
          <a:srcRect/>
          <a:stretch>
            <a:fillRect/>
          </a:stretch>
        </p:blipFill>
        <p:spPr>
          <a:xfrm>
            <a:off x="539750" y="2420938"/>
            <a:ext cx="4749800" cy="2592387"/>
          </a:xfrm>
          <a:noFill/>
        </p:spPr>
      </p:pic>
      <p:pic>
        <p:nvPicPr>
          <p:cNvPr id="7" name="Picture 13" descr="06-12"/>
          <p:cNvPicPr>
            <a:picLocks noGrp="1" noChangeAspect="1" noChangeArrowheads="1"/>
          </p:cNvPicPr>
          <p:nvPr>
            <p:ph sz="half" idx="2"/>
          </p:nvPr>
        </p:nvPicPr>
        <p:blipFill>
          <a:blip r:embed="rId3">
            <a:lum bright="-24000" contrast="42000"/>
            <a:extLst>
              <a:ext uri="{28A0092B-C50C-407E-A947-70E740481C1C}">
                <a14:useLocalDpi xmlns:a14="http://schemas.microsoft.com/office/drawing/2010/main" val="0"/>
              </a:ext>
            </a:extLst>
          </a:blip>
          <a:srcRect/>
          <a:stretch>
            <a:fillRect/>
          </a:stretch>
        </p:blipFill>
        <p:spPr>
          <a:xfrm>
            <a:off x="5867400" y="2420938"/>
            <a:ext cx="2403475" cy="2592387"/>
          </a:xfrm>
          <a:noFill/>
        </p:spPr>
      </p:pic>
      <p:sp>
        <p:nvSpPr>
          <p:cNvPr id="6" name="Text Box 5"/>
          <p:cNvSpPr txBox="1">
            <a:spLocks noChangeArrowheads="1"/>
          </p:cNvSpPr>
          <p:nvPr/>
        </p:nvSpPr>
        <p:spPr bwMode="auto">
          <a:xfrm>
            <a:off x="0" y="4984750"/>
            <a:ext cx="9144000" cy="197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sz="3600" b="1">
                <a:solidFill>
                  <a:srgbClr val="FFFF00"/>
                </a:solidFill>
                <a:latin typeface="Comic Sans MS" panose="030F0702030302020204" pitchFamily="66" charset="0"/>
                <a:ea typeface="Gungsuh" pitchFamily="18" charset="-127"/>
              </a:defRPr>
            </a:lvl1pPr>
            <a:lvl2pPr marL="742950" indent="-285750">
              <a:defRPr sz="3600" b="1">
                <a:solidFill>
                  <a:srgbClr val="FFFF00"/>
                </a:solidFill>
                <a:latin typeface="Comic Sans MS" panose="030F0702030302020204" pitchFamily="66" charset="0"/>
                <a:ea typeface="Gungsuh" pitchFamily="18" charset="-127"/>
              </a:defRPr>
            </a:lvl2pPr>
            <a:lvl3pPr marL="1143000" indent="-228600">
              <a:defRPr sz="3600" b="1">
                <a:solidFill>
                  <a:srgbClr val="FFFF00"/>
                </a:solidFill>
                <a:latin typeface="Comic Sans MS" panose="030F0702030302020204" pitchFamily="66" charset="0"/>
                <a:ea typeface="Gungsuh" pitchFamily="18" charset="-127"/>
              </a:defRPr>
            </a:lvl3pPr>
            <a:lvl4pPr marL="1600200" indent="-228600">
              <a:defRPr sz="3600" b="1">
                <a:solidFill>
                  <a:srgbClr val="FFFF00"/>
                </a:solidFill>
                <a:latin typeface="Comic Sans MS" panose="030F0702030302020204" pitchFamily="66" charset="0"/>
                <a:ea typeface="Gungsuh" pitchFamily="18" charset="-127"/>
              </a:defRPr>
            </a:lvl4pPr>
            <a:lvl5pPr marL="2057400" indent="-228600">
              <a:defRPr sz="3600" b="1">
                <a:solidFill>
                  <a:srgbClr val="FFFF00"/>
                </a:solidFill>
                <a:latin typeface="Comic Sans MS" panose="030F0702030302020204" pitchFamily="66" charset="0"/>
                <a:ea typeface="Gungsuh" pitchFamily="18" charset="-127"/>
              </a:defRPr>
            </a:lvl5pPr>
            <a:lvl6pPr marL="2514600" indent="-228600" algn="ctr" eaLnBrk="0" fontAlgn="base" hangingPunct="0">
              <a:lnSpc>
                <a:spcPct val="145000"/>
              </a:lnSpc>
              <a:spcBef>
                <a:spcPct val="0"/>
              </a:spcBef>
              <a:spcAft>
                <a:spcPct val="0"/>
              </a:spcAft>
              <a:defRPr sz="3600" b="1">
                <a:solidFill>
                  <a:srgbClr val="FFFF00"/>
                </a:solidFill>
                <a:latin typeface="Comic Sans MS" panose="030F0702030302020204" pitchFamily="66" charset="0"/>
                <a:ea typeface="Gungsuh" pitchFamily="18" charset="-127"/>
              </a:defRPr>
            </a:lvl6pPr>
            <a:lvl7pPr marL="2971800" indent="-228600" algn="ctr" eaLnBrk="0" fontAlgn="base" hangingPunct="0">
              <a:lnSpc>
                <a:spcPct val="145000"/>
              </a:lnSpc>
              <a:spcBef>
                <a:spcPct val="0"/>
              </a:spcBef>
              <a:spcAft>
                <a:spcPct val="0"/>
              </a:spcAft>
              <a:defRPr sz="3600" b="1">
                <a:solidFill>
                  <a:srgbClr val="FFFF00"/>
                </a:solidFill>
                <a:latin typeface="Comic Sans MS" panose="030F0702030302020204" pitchFamily="66" charset="0"/>
                <a:ea typeface="Gungsuh" pitchFamily="18" charset="-127"/>
              </a:defRPr>
            </a:lvl7pPr>
            <a:lvl8pPr marL="3429000" indent="-228600" algn="ctr" eaLnBrk="0" fontAlgn="base" hangingPunct="0">
              <a:lnSpc>
                <a:spcPct val="145000"/>
              </a:lnSpc>
              <a:spcBef>
                <a:spcPct val="0"/>
              </a:spcBef>
              <a:spcAft>
                <a:spcPct val="0"/>
              </a:spcAft>
              <a:defRPr sz="3600" b="1">
                <a:solidFill>
                  <a:srgbClr val="FFFF00"/>
                </a:solidFill>
                <a:latin typeface="Comic Sans MS" panose="030F0702030302020204" pitchFamily="66" charset="0"/>
                <a:ea typeface="Gungsuh" pitchFamily="18" charset="-127"/>
              </a:defRPr>
            </a:lvl8pPr>
            <a:lvl9pPr marL="3886200" indent="-228600" algn="ctr" eaLnBrk="0" fontAlgn="base" hangingPunct="0">
              <a:lnSpc>
                <a:spcPct val="145000"/>
              </a:lnSpc>
              <a:spcBef>
                <a:spcPct val="0"/>
              </a:spcBef>
              <a:spcAft>
                <a:spcPct val="0"/>
              </a:spcAft>
              <a:defRPr sz="3600" b="1">
                <a:solidFill>
                  <a:srgbClr val="FFFF00"/>
                </a:solidFill>
                <a:latin typeface="Comic Sans MS" panose="030F0702030302020204" pitchFamily="66" charset="0"/>
                <a:ea typeface="Gungsuh" pitchFamily="18" charset="-127"/>
              </a:defRPr>
            </a:lvl9pPr>
          </a:lstStyle>
          <a:p>
            <a:pPr>
              <a:lnSpc>
                <a:spcPct val="110000"/>
              </a:lnSpc>
              <a:spcBef>
                <a:spcPct val="50000"/>
              </a:spcBef>
            </a:pPr>
            <a:r>
              <a:rPr lang="en-US" altLang="en-US" sz="2800">
                <a:solidFill>
                  <a:schemeClr val="tx1"/>
                </a:solidFill>
                <a:latin typeface="Arial" panose="020B0604020202020204" pitchFamily="34" charset="0"/>
                <a:cs typeface="Arial" panose="020B0604020202020204" pitchFamily="34" charset="0"/>
              </a:rPr>
              <a:t>Positioning artificial </a:t>
            </a:r>
            <a:r>
              <a:rPr lang="en-US" altLang="en-US" sz="2800" i="1">
                <a:solidFill>
                  <a:schemeClr val="tx1"/>
                </a:solidFill>
                <a:latin typeface="Arial" panose="020B0604020202020204" pitchFamily="34" charset="0"/>
                <a:cs typeface="Arial" panose="020B0604020202020204" pitchFamily="34" charset="0"/>
              </a:rPr>
              <a:t>anatomic posterior teeth</a:t>
            </a:r>
            <a:r>
              <a:rPr lang="en-US" altLang="en-US" sz="2800">
                <a:solidFill>
                  <a:schemeClr val="tx1"/>
                </a:solidFill>
                <a:latin typeface="Arial" panose="020B0604020202020204" pitchFamily="34" charset="0"/>
                <a:cs typeface="Arial" panose="020B0604020202020204" pitchFamily="34" charset="0"/>
              </a:rPr>
              <a:t> to simulate natural occlusion. The teeth, must be arranged with a compensating curve running anteroposteriorly and mediolaterally</a:t>
            </a:r>
            <a:r>
              <a:rPr lang="en-US" altLang="en-US" sz="2800">
                <a:solidFill>
                  <a:schemeClr val="tx1"/>
                </a:solidFill>
                <a:cs typeface="Arial" panose="020B0604020202020204" pitchFamily="34" charset="0"/>
              </a:rPr>
              <a:t> </a:t>
            </a:r>
          </a:p>
        </p:txBody>
      </p:sp>
      <p:sp>
        <p:nvSpPr>
          <p:cNvPr id="8" name="Text Box 27"/>
          <p:cNvSpPr txBox="1">
            <a:spLocks noChangeArrowheads="1"/>
          </p:cNvSpPr>
          <p:nvPr/>
        </p:nvSpPr>
        <p:spPr bwMode="auto">
          <a:xfrm>
            <a:off x="0" y="1341438"/>
            <a:ext cx="9144000" cy="1138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sz="3600" b="1">
                <a:solidFill>
                  <a:srgbClr val="FFFF00"/>
                </a:solidFill>
                <a:latin typeface="Comic Sans MS" panose="030F0702030302020204" pitchFamily="66" charset="0"/>
                <a:ea typeface="Gungsuh" pitchFamily="18" charset="-127"/>
              </a:defRPr>
            </a:lvl1pPr>
            <a:lvl2pPr marL="742950" indent="-285750">
              <a:defRPr sz="3600" b="1">
                <a:solidFill>
                  <a:srgbClr val="FFFF00"/>
                </a:solidFill>
                <a:latin typeface="Comic Sans MS" panose="030F0702030302020204" pitchFamily="66" charset="0"/>
                <a:ea typeface="Gungsuh" pitchFamily="18" charset="-127"/>
              </a:defRPr>
            </a:lvl2pPr>
            <a:lvl3pPr marL="1143000" indent="-228600">
              <a:defRPr sz="3600" b="1">
                <a:solidFill>
                  <a:srgbClr val="FFFF00"/>
                </a:solidFill>
                <a:latin typeface="Comic Sans MS" panose="030F0702030302020204" pitchFamily="66" charset="0"/>
                <a:ea typeface="Gungsuh" pitchFamily="18" charset="-127"/>
              </a:defRPr>
            </a:lvl3pPr>
            <a:lvl4pPr marL="1600200" indent="-228600">
              <a:defRPr sz="3600" b="1">
                <a:solidFill>
                  <a:srgbClr val="FFFF00"/>
                </a:solidFill>
                <a:latin typeface="Comic Sans MS" panose="030F0702030302020204" pitchFamily="66" charset="0"/>
                <a:ea typeface="Gungsuh" pitchFamily="18" charset="-127"/>
              </a:defRPr>
            </a:lvl4pPr>
            <a:lvl5pPr marL="2057400" indent="-228600">
              <a:defRPr sz="3600" b="1">
                <a:solidFill>
                  <a:srgbClr val="FFFF00"/>
                </a:solidFill>
                <a:latin typeface="Comic Sans MS" panose="030F0702030302020204" pitchFamily="66" charset="0"/>
                <a:ea typeface="Gungsuh" pitchFamily="18" charset="-127"/>
              </a:defRPr>
            </a:lvl5pPr>
            <a:lvl6pPr marL="2514600" indent="-228600" algn="ctr" eaLnBrk="0" fontAlgn="base" hangingPunct="0">
              <a:lnSpc>
                <a:spcPct val="145000"/>
              </a:lnSpc>
              <a:spcBef>
                <a:spcPct val="0"/>
              </a:spcBef>
              <a:spcAft>
                <a:spcPct val="0"/>
              </a:spcAft>
              <a:defRPr sz="3600" b="1">
                <a:solidFill>
                  <a:srgbClr val="FFFF00"/>
                </a:solidFill>
                <a:latin typeface="Comic Sans MS" panose="030F0702030302020204" pitchFamily="66" charset="0"/>
                <a:ea typeface="Gungsuh" pitchFamily="18" charset="-127"/>
              </a:defRPr>
            </a:lvl6pPr>
            <a:lvl7pPr marL="2971800" indent="-228600" algn="ctr" eaLnBrk="0" fontAlgn="base" hangingPunct="0">
              <a:lnSpc>
                <a:spcPct val="145000"/>
              </a:lnSpc>
              <a:spcBef>
                <a:spcPct val="0"/>
              </a:spcBef>
              <a:spcAft>
                <a:spcPct val="0"/>
              </a:spcAft>
              <a:defRPr sz="3600" b="1">
                <a:solidFill>
                  <a:srgbClr val="FFFF00"/>
                </a:solidFill>
                <a:latin typeface="Comic Sans MS" panose="030F0702030302020204" pitchFamily="66" charset="0"/>
                <a:ea typeface="Gungsuh" pitchFamily="18" charset="-127"/>
              </a:defRPr>
            </a:lvl7pPr>
            <a:lvl8pPr marL="3429000" indent="-228600" algn="ctr" eaLnBrk="0" fontAlgn="base" hangingPunct="0">
              <a:lnSpc>
                <a:spcPct val="145000"/>
              </a:lnSpc>
              <a:spcBef>
                <a:spcPct val="0"/>
              </a:spcBef>
              <a:spcAft>
                <a:spcPct val="0"/>
              </a:spcAft>
              <a:defRPr sz="3600" b="1">
                <a:solidFill>
                  <a:srgbClr val="FFFF00"/>
                </a:solidFill>
                <a:latin typeface="Comic Sans MS" panose="030F0702030302020204" pitchFamily="66" charset="0"/>
                <a:ea typeface="Gungsuh" pitchFamily="18" charset="-127"/>
              </a:defRPr>
            </a:lvl8pPr>
            <a:lvl9pPr marL="3886200" indent="-228600" algn="ctr" eaLnBrk="0" fontAlgn="base" hangingPunct="0">
              <a:lnSpc>
                <a:spcPct val="145000"/>
              </a:lnSpc>
              <a:spcBef>
                <a:spcPct val="0"/>
              </a:spcBef>
              <a:spcAft>
                <a:spcPct val="0"/>
              </a:spcAft>
              <a:defRPr sz="3600" b="1">
                <a:solidFill>
                  <a:srgbClr val="FFFF00"/>
                </a:solidFill>
                <a:latin typeface="Comic Sans MS" panose="030F0702030302020204" pitchFamily="66" charset="0"/>
                <a:ea typeface="Gungsuh" pitchFamily="18" charset="-127"/>
              </a:defRPr>
            </a:lvl9pPr>
          </a:lstStyle>
          <a:p>
            <a:pPr>
              <a:lnSpc>
                <a:spcPct val="100000"/>
              </a:lnSpc>
            </a:pPr>
            <a:r>
              <a:rPr lang="en-US" altLang="en-US" sz="3200">
                <a:solidFill>
                  <a:schemeClr val="tx1"/>
                </a:solidFill>
                <a:latin typeface="Arial" panose="020B0604020202020204" pitchFamily="34" charset="0"/>
                <a:cs typeface="Arial" panose="020B0604020202020204" pitchFamily="34" charset="0"/>
              </a:rPr>
              <a:t>Anatomic or semi anatomic teeth are arranged </a:t>
            </a:r>
            <a:r>
              <a:rPr lang="en-US" altLang="en-US">
                <a:solidFill>
                  <a:schemeClr val="tx1"/>
                </a:solidFill>
                <a:latin typeface="Arial" panose="020B0604020202020204" pitchFamily="34" charset="0"/>
                <a:cs typeface="Arial" panose="020B0604020202020204" pitchFamily="34" charset="0"/>
              </a:rPr>
              <a:t>in point centric occlusion</a:t>
            </a:r>
            <a:r>
              <a:rPr lang="en-US" altLang="en-US" sz="3200">
                <a:solidFill>
                  <a:schemeClr val="tx1"/>
                </a:solidFill>
                <a:latin typeface="Arial" panose="020B0604020202020204" pitchFamily="34" charset="0"/>
                <a:cs typeface="Arial" panose="020B0604020202020204" pitchFamily="34" charset="0"/>
              </a:rPr>
              <a:t>. </a:t>
            </a:r>
            <a:endParaRPr lang="en-US" altLang="en-US" sz="2800">
              <a:solidFill>
                <a:schemeClr val="tx1"/>
              </a:solidFill>
              <a:latin typeface="Arial" panose="020B0604020202020204" pitchFamily="34" charset="0"/>
              <a:cs typeface="Arial" panose="020B0604020202020204" pitchFamily="34" charset="0"/>
            </a:endParaRPr>
          </a:p>
        </p:txBody>
      </p:sp>
    </p:spTree>
  </p:cSld>
  <p:clrMapOvr>
    <a:masterClrMapping/>
  </p:clrMapOvr>
  <p:transition>
    <p:split orient="vert" dir="in"/>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grpId="0" nodeType="afterEffect">
                                  <p:stCondLst>
                                    <p:cond delay="0"/>
                                  </p:stCondLst>
                                  <p:childTnLst>
                                    <p:set>
                                      <p:cBhvr>
                                        <p:cTn id="6" dur="1" fill="hold">
                                          <p:stCondLst>
                                            <p:cond delay="0"/>
                                          </p:stCondLst>
                                        </p:cTn>
                                        <p:tgtEl>
                                          <p:spTgt spid="210948"/>
                                        </p:tgtEl>
                                        <p:attrNameLst>
                                          <p:attrName>style.visibility</p:attrName>
                                        </p:attrNameLst>
                                      </p:cBhvr>
                                      <p:to>
                                        <p:strVal val="visible"/>
                                      </p:to>
                                    </p:set>
                                    <p:anim calcmode="lin" valueType="num">
                                      <p:cBhvr additive="base">
                                        <p:cTn id="7" dur="500" fill="hold"/>
                                        <p:tgtEl>
                                          <p:spTgt spid="210948"/>
                                        </p:tgtEl>
                                        <p:attrNameLst>
                                          <p:attrName>ppt_x</p:attrName>
                                        </p:attrNameLst>
                                      </p:cBhvr>
                                      <p:tavLst>
                                        <p:tav tm="0">
                                          <p:val>
                                            <p:strVal val="0-#ppt_w/2"/>
                                          </p:val>
                                        </p:tav>
                                        <p:tav tm="100000">
                                          <p:val>
                                            <p:strVal val="#ppt_x"/>
                                          </p:val>
                                        </p:tav>
                                      </p:tavLst>
                                    </p:anim>
                                    <p:anim calcmode="lin" valueType="num">
                                      <p:cBhvr additive="base">
                                        <p:cTn id="8" dur="500" fill="hold"/>
                                        <p:tgtEl>
                                          <p:spTgt spid="210948"/>
                                        </p:tgtEl>
                                        <p:attrNameLst>
                                          <p:attrName>ppt_y</p:attrName>
                                        </p:attrNameLst>
                                      </p:cBhvr>
                                      <p:tavLst>
                                        <p:tav tm="0">
                                          <p:val>
                                            <p:strVal val="#ppt_y"/>
                                          </p:val>
                                        </p:tav>
                                        <p:tav tm="100000">
                                          <p:val>
                                            <p:strVal val="#ppt_y"/>
                                          </p:val>
                                        </p:tav>
                                      </p:tavLst>
                                    </p:anim>
                                  </p:childTnLst>
                                </p:cTn>
                              </p:par>
                            </p:childTnLst>
                          </p:cTn>
                        </p:par>
                        <p:par>
                          <p:cTn id="9" fill="hold" nodeType="afterGroup">
                            <p:stCondLst>
                              <p:cond delay="500"/>
                            </p:stCondLst>
                            <p:childTnLst>
                              <p:par>
                                <p:cTn id="10" presetID="37" presetClass="entr" presetSubtype="0" fill="hold" grpId="0" nodeType="afterEffect">
                                  <p:stCondLst>
                                    <p:cond delay="0"/>
                                  </p:stCondLst>
                                  <p:childTnLst>
                                    <p:set>
                                      <p:cBhvr>
                                        <p:cTn id="11" dur="1" fill="hold">
                                          <p:stCondLst>
                                            <p:cond delay="0"/>
                                          </p:stCondLst>
                                        </p:cTn>
                                        <p:tgtEl>
                                          <p:spTgt spid="210954"/>
                                        </p:tgtEl>
                                        <p:attrNameLst>
                                          <p:attrName>style.visibility</p:attrName>
                                        </p:attrNameLst>
                                      </p:cBhvr>
                                      <p:to>
                                        <p:strVal val="visible"/>
                                      </p:to>
                                    </p:set>
                                    <p:animEffect transition="in" filter="fade">
                                      <p:cBhvr>
                                        <p:cTn id="12" dur="1000"/>
                                        <p:tgtEl>
                                          <p:spTgt spid="210954"/>
                                        </p:tgtEl>
                                      </p:cBhvr>
                                    </p:animEffect>
                                    <p:anim calcmode="lin" valueType="num">
                                      <p:cBhvr>
                                        <p:cTn id="13" dur="1000" fill="hold"/>
                                        <p:tgtEl>
                                          <p:spTgt spid="210954"/>
                                        </p:tgtEl>
                                        <p:attrNameLst>
                                          <p:attrName>ppt_x</p:attrName>
                                        </p:attrNameLst>
                                      </p:cBhvr>
                                      <p:tavLst>
                                        <p:tav tm="0">
                                          <p:val>
                                            <p:strVal val="#ppt_x"/>
                                          </p:val>
                                        </p:tav>
                                        <p:tav tm="100000">
                                          <p:val>
                                            <p:strVal val="#ppt_x"/>
                                          </p:val>
                                        </p:tav>
                                      </p:tavLst>
                                    </p:anim>
                                    <p:anim calcmode="lin" valueType="num">
                                      <p:cBhvr>
                                        <p:cTn id="14" dur="900" decel="100000" fill="hold"/>
                                        <p:tgtEl>
                                          <p:spTgt spid="210954"/>
                                        </p:tgtEl>
                                        <p:attrNameLst>
                                          <p:attrName>ppt_y</p:attrName>
                                        </p:attrNameLst>
                                      </p:cBhvr>
                                      <p:tavLst>
                                        <p:tav tm="0">
                                          <p:val>
                                            <p:strVal val="#ppt_y+1"/>
                                          </p:val>
                                        </p:tav>
                                        <p:tav tm="100000">
                                          <p:val>
                                            <p:strVal val="#ppt_y-.03"/>
                                          </p:val>
                                        </p:tav>
                                      </p:tavLst>
                                    </p:anim>
                                    <p:anim calcmode="lin" valueType="num">
                                      <p:cBhvr>
                                        <p:cTn id="15" dur="100" accel="100000" fill="hold">
                                          <p:stCondLst>
                                            <p:cond delay="900"/>
                                          </p:stCondLst>
                                        </p:cTn>
                                        <p:tgtEl>
                                          <p:spTgt spid="210954"/>
                                        </p:tgtEl>
                                        <p:attrNameLst>
                                          <p:attrName>ppt_y</p:attrName>
                                        </p:attrNameLst>
                                      </p:cBhvr>
                                      <p:tavLst>
                                        <p:tav tm="0">
                                          <p:val>
                                            <p:strVal val="#ppt_y-.03"/>
                                          </p:val>
                                        </p:tav>
                                        <p:tav tm="100000">
                                          <p:val>
                                            <p:strVal val="#ppt_y"/>
                                          </p:val>
                                        </p:tav>
                                      </p:tavLst>
                                    </p:anim>
                                  </p:childTnLst>
                                </p:cTn>
                              </p:par>
                              <p:par>
                                <p:cTn id="16" presetID="50" presetClass="entr" presetSubtype="0" decel="100000" fill="hold" grpId="0" nodeType="withEffect">
                                  <p:stCondLst>
                                    <p:cond delay="0"/>
                                  </p:stCondLst>
                                  <p:childTnLst>
                                    <p:set>
                                      <p:cBhvr>
                                        <p:cTn id="17" dur="1" fill="hold">
                                          <p:stCondLst>
                                            <p:cond delay="0"/>
                                          </p:stCondLst>
                                        </p:cTn>
                                        <p:tgtEl>
                                          <p:spTgt spid="5">
                                            <p:bg/>
                                          </p:spTgt>
                                        </p:tgtEl>
                                        <p:attrNameLst>
                                          <p:attrName>style.visibility</p:attrName>
                                        </p:attrNameLst>
                                      </p:cBhvr>
                                      <p:to>
                                        <p:strVal val="visible"/>
                                      </p:to>
                                    </p:set>
                                    <p:anim calcmode="lin" valueType="num">
                                      <p:cBhvr>
                                        <p:cTn id="18" dur="500" fill="hold"/>
                                        <p:tgtEl>
                                          <p:spTgt spid="5">
                                            <p:bg/>
                                          </p:spTgt>
                                        </p:tgtEl>
                                        <p:attrNameLst>
                                          <p:attrName>ppt_w</p:attrName>
                                        </p:attrNameLst>
                                      </p:cBhvr>
                                      <p:tavLst>
                                        <p:tav tm="0">
                                          <p:val>
                                            <p:strVal val="#ppt_w+.3"/>
                                          </p:val>
                                        </p:tav>
                                        <p:tav tm="100000">
                                          <p:val>
                                            <p:strVal val="#ppt_w"/>
                                          </p:val>
                                        </p:tav>
                                      </p:tavLst>
                                    </p:anim>
                                    <p:anim calcmode="lin" valueType="num">
                                      <p:cBhvr>
                                        <p:cTn id="19" dur="500" fill="hold"/>
                                        <p:tgtEl>
                                          <p:spTgt spid="5">
                                            <p:bg/>
                                          </p:spTgt>
                                        </p:tgtEl>
                                        <p:attrNameLst>
                                          <p:attrName>ppt_h</p:attrName>
                                        </p:attrNameLst>
                                      </p:cBhvr>
                                      <p:tavLst>
                                        <p:tav tm="0">
                                          <p:val>
                                            <p:strVal val="#ppt_h"/>
                                          </p:val>
                                        </p:tav>
                                        <p:tav tm="100000">
                                          <p:val>
                                            <p:strVal val="#ppt_h"/>
                                          </p:val>
                                        </p:tav>
                                      </p:tavLst>
                                    </p:anim>
                                    <p:animEffect transition="in" filter="fade">
                                      <p:cBhvr>
                                        <p:cTn id="20" dur="500"/>
                                        <p:tgtEl>
                                          <p:spTgt spid="5">
                                            <p:bg/>
                                          </p:spTgt>
                                        </p:tgtEl>
                                      </p:cBhvr>
                                    </p:animEffect>
                                  </p:childTnLst>
                                </p:cTn>
                              </p:par>
                              <p:par>
                                <p:cTn id="21" presetID="50" presetClass="entr" presetSubtype="0" decel="100000" fill="hold" grpId="0" nodeType="withEffect">
                                  <p:stCondLst>
                                    <p:cond delay="0"/>
                                  </p:stCondLst>
                                  <p:childTnLst>
                                    <p:set>
                                      <p:cBhvr>
                                        <p:cTn id="22" dur="1" fill="hold">
                                          <p:stCondLst>
                                            <p:cond delay="0"/>
                                          </p:stCondLst>
                                        </p:cTn>
                                        <p:tgtEl>
                                          <p:spTgt spid="7">
                                            <p:bg/>
                                          </p:spTgt>
                                        </p:tgtEl>
                                        <p:attrNameLst>
                                          <p:attrName>style.visibility</p:attrName>
                                        </p:attrNameLst>
                                      </p:cBhvr>
                                      <p:to>
                                        <p:strVal val="visible"/>
                                      </p:to>
                                    </p:set>
                                    <p:anim calcmode="lin" valueType="num">
                                      <p:cBhvr>
                                        <p:cTn id="23" dur="500" fill="hold"/>
                                        <p:tgtEl>
                                          <p:spTgt spid="7">
                                            <p:bg/>
                                          </p:spTgt>
                                        </p:tgtEl>
                                        <p:attrNameLst>
                                          <p:attrName>ppt_w</p:attrName>
                                        </p:attrNameLst>
                                      </p:cBhvr>
                                      <p:tavLst>
                                        <p:tav tm="0">
                                          <p:val>
                                            <p:strVal val="#ppt_w+.3"/>
                                          </p:val>
                                        </p:tav>
                                        <p:tav tm="100000">
                                          <p:val>
                                            <p:strVal val="#ppt_w"/>
                                          </p:val>
                                        </p:tav>
                                      </p:tavLst>
                                    </p:anim>
                                    <p:anim calcmode="lin" valueType="num">
                                      <p:cBhvr>
                                        <p:cTn id="24" dur="500" fill="hold"/>
                                        <p:tgtEl>
                                          <p:spTgt spid="7">
                                            <p:bg/>
                                          </p:spTgt>
                                        </p:tgtEl>
                                        <p:attrNameLst>
                                          <p:attrName>ppt_h</p:attrName>
                                        </p:attrNameLst>
                                      </p:cBhvr>
                                      <p:tavLst>
                                        <p:tav tm="0">
                                          <p:val>
                                            <p:strVal val="#ppt_h"/>
                                          </p:val>
                                        </p:tav>
                                        <p:tav tm="100000">
                                          <p:val>
                                            <p:strVal val="#ppt_h"/>
                                          </p:val>
                                        </p:tav>
                                      </p:tavLst>
                                    </p:anim>
                                    <p:animEffect transition="in" filter="fade">
                                      <p:cBhvr>
                                        <p:cTn id="25" dur="500"/>
                                        <p:tgtEl>
                                          <p:spTgt spid="7">
                                            <p:bg/>
                                          </p:spTgt>
                                        </p:tgtEl>
                                      </p:cBhvr>
                                    </p:animEffect>
                                  </p:childTnLst>
                                </p:cTn>
                              </p:par>
                              <p:par>
                                <p:cTn id="26" presetID="12" presetClass="entr" presetSubtype="4" fill="hold" grpId="0" nodeType="withEffect">
                                  <p:stCondLst>
                                    <p:cond delay="0"/>
                                  </p:stCondLst>
                                  <p:childTnLst>
                                    <p:set>
                                      <p:cBhvr>
                                        <p:cTn id="27" dur="1" fill="hold">
                                          <p:stCondLst>
                                            <p:cond delay="0"/>
                                          </p:stCondLst>
                                        </p:cTn>
                                        <p:tgtEl>
                                          <p:spTgt spid="6"/>
                                        </p:tgtEl>
                                        <p:attrNameLst>
                                          <p:attrName>style.visibility</p:attrName>
                                        </p:attrNameLst>
                                      </p:cBhvr>
                                      <p:to>
                                        <p:strVal val="visible"/>
                                      </p:to>
                                    </p:set>
                                    <p:animEffect transition="in" filter="slide(fromBottom)">
                                      <p:cBhvr>
                                        <p:cTn id="28" dur="500"/>
                                        <p:tgtEl>
                                          <p:spTgt spid="6"/>
                                        </p:tgtEl>
                                      </p:cBhvr>
                                    </p:animEffect>
                                  </p:childTnLst>
                                </p:cTn>
                              </p:par>
                            </p:childTnLst>
                          </p:cTn>
                        </p:par>
                        <p:par>
                          <p:cTn id="29" fill="hold" nodeType="afterGroup">
                            <p:stCondLst>
                              <p:cond delay="1500"/>
                            </p:stCondLst>
                            <p:childTnLst>
                              <p:par>
                                <p:cTn id="30" presetID="22" presetClass="entr" presetSubtype="8" fill="hold" grpId="0" nodeType="afterEffect">
                                  <p:stCondLst>
                                    <p:cond delay="0"/>
                                  </p:stCondLst>
                                  <p:childTnLst>
                                    <p:set>
                                      <p:cBhvr>
                                        <p:cTn id="31" dur="1" fill="hold">
                                          <p:stCondLst>
                                            <p:cond delay="0"/>
                                          </p:stCondLst>
                                        </p:cTn>
                                        <p:tgtEl>
                                          <p:spTgt spid="8"/>
                                        </p:tgtEl>
                                        <p:attrNameLst>
                                          <p:attrName>style.visibility</p:attrName>
                                        </p:attrNameLst>
                                      </p:cBhvr>
                                      <p:to>
                                        <p:strVal val="visible"/>
                                      </p:to>
                                    </p:set>
                                    <p:animEffect transition="in" filter="wipe(left)">
                                      <p:cBhvr>
                                        <p:cTn id="3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0948" grpId="0"/>
      <p:bldP spid="210954" grpId="0"/>
      <p:bldP spid="5" grpId="0" build="p"/>
      <p:bldP spid="7" grpId="0" build="p"/>
      <p:bldP spid="6" grpId="0"/>
      <p:bldP spid="8" grpId="0"/>
    </p:bldLst>
  </p:timing>
</p:sld>
</file>

<file path=ppt/slides/slide3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635908" name="Picture 4" descr="01"/>
          <p:cNvPicPr>
            <a:picLocks noGrp="1" noChangeAspect="1" noChangeArrowheads="1"/>
          </p:cNvPicPr>
          <p:nvPr>
            <p:ph sz="half" idx="1"/>
          </p:nvPr>
        </p:nvPicPr>
        <p:blipFill>
          <a:blip r:embed="rId2">
            <a:lum bright="6000" contrast="30000"/>
            <a:extLst>
              <a:ext uri="{28A0092B-C50C-407E-A947-70E740481C1C}">
                <a14:useLocalDpi xmlns:a14="http://schemas.microsoft.com/office/drawing/2010/main" val="0"/>
              </a:ext>
            </a:extLst>
          </a:blip>
          <a:srcRect/>
          <a:stretch>
            <a:fillRect/>
          </a:stretch>
        </p:blipFill>
        <p:spPr>
          <a:xfrm>
            <a:off x="5856288" y="547688"/>
            <a:ext cx="2706687" cy="4681537"/>
          </a:xfrm>
          <a:noFill/>
        </p:spPr>
      </p:pic>
      <p:pic>
        <p:nvPicPr>
          <p:cNvPr id="635919" name="Picture 15" descr="11 copy"/>
          <p:cNvPicPr>
            <a:picLocks noGrp="1" noChangeAspect="1" noChangeArrowheads="1"/>
          </p:cNvPicPr>
          <p:nvPr>
            <p:ph sz="quarter" idx="2"/>
          </p:nvPr>
        </p:nvPicPr>
        <p:blipFill>
          <a:blip r:embed="rId3">
            <a:lum bright="-6000" contrast="30000"/>
            <a:extLst>
              <a:ext uri="{28A0092B-C50C-407E-A947-70E740481C1C}">
                <a14:useLocalDpi xmlns:a14="http://schemas.microsoft.com/office/drawing/2010/main" val="0"/>
              </a:ext>
            </a:extLst>
          </a:blip>
          <a:srcRect/>
          <a:stretch>
            <a:fillRect/>
          </a:stretch>
        </p:blipFill>
        <p:spPr>
          <a:xfrm>
            <a:off x="684213" y="576263"/>
            <a:ext cx="4578350" cy="4724400"/>
          </a:xfrm>
          <a:noFill/>
        </p:spPr>
      </p:pic>
      <p:sp>
        <p:nvSpPr>
          <p:cNvPr id="635917" name="Text Box 13"/>
          <p:cNvSpPr txBox="1">
            <a:spLocks noChangeArrowheads="1"/>
          </p:cNvSpPr>
          <p:nvPr/>
        </p:nvSpPr>
        <p:spPr bwMode="auto">
          <a:xfrm>
            <a:off x="468313" y="5300663"/>
            <a:ext cx="7956550" cy="1373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sz="3600" b="1">
                <a:solidFill>
                  <a:srgbClr val="FFFF00"/>
                </a:solidFill>
                <a:latin typeface="Comic Sans MS" panose="030F0702030302020204" pitchFamily="66" charset="0"/>
                <a:ea typeface="Gungsuh" pitchFamily="18" charset="-127"/>
              </a:defRPr>
            </a:lvl1pPr>
            <a:lvl2pPr marL="742950" indent="-285750">
              <a:defRPr sz="3600" b="1">
                <a:solidFill>
                  <a:srgbClr val="FFFF00"/>
                </a:solidFill>
                <a:latin typeface="Comic Sans MS" panose="030F0702030302020204" pitchFamily="66" charset="0"/>
                <a:ea typeface="Gungsuh" pitchFamily="18" charset="-127"/>
              </a:defRPr>
            </a:lvl2pPr>
            <a:lvl3pPr marL="1143000" indent="-228600">
              <a:defRPr sz="3600" b="1">
                <a:solidFill>
                  <a:srgbClr val="FFFF00"/>
                </a:solidFill>
                <a:latin typeface="Comic Sans MS" panose="030F0702030302020204" pitchFamily="66" charset="0"/>
                <a:ea typeface="Gungsuh" pitchFamily="18" charset="-127"/>
              </a:defRPr>
            </a:lvl3pPr>
            <a:lvl4pPr marL="1600200" indent="-228600">
              <a:defRPr sz="3600" b="1">
                <a:solidFill>
                  <a:srgbClr val="FFFF00"/>
                </a:solidFill>
                <a:latin typeface="Comic Sans MS" panose="030F0702030302020204" pitchFamily="66" charset="0"/>
                <a:ea typeface="Gungsuh" pitchFamily="18" charset="-127"/>
              </a:defRPr>
            </a:lvl4pPr>
            <a:lvl5pPr marL="2057400" indent="-228600">
              <a:defRPr sz="3600" b="1">
                <a:solidFill>
                  <a:srgbClr val="FFFF00"/>
                </a:solidFill>
                <a:latin typeface="Comic Sans MS" panose="030F0702030302020204" pitchFamily="66" charset="0"/>
                <a:ea typeface="Gungsuh" pitchFamily="18" charset="-127"/>
              </a:defRPr>
            </a:lvl5pPr>
            <a:lvl6pPr marL="2514600" indent="-228600" algn="ctr" eaLnBrk="0" fontAlgn="base" hangingPunct="0">
              <a:lnSpc>
                <a:spcPct val="145000"/>
              </a:lnSpc>
              <a:spcBef>
                <a:spcPct val="0"/>
              </a:spcBef>
              <a:spcAft>
                <a:spcPct val="0"/>
              </a:spcAft>
              <a:defRPr sz="3600" b="1">
                <a:solidFill>
                  <a:srgbClr val="FFFF00"/>
                </a:solidFill>
                <a:latin typeface="Comic Sans MS" panose="030F0702030302020204" pitchFamily="66" charset="0"/>
                <a:ea typeface="Gungsuh" pitchFamily="18" charset="-127"/>
              </a:defRPr>
            </a:lvl6pPr>
            <a:lvl7pPr marL="2971800" indent="-228600" algn="ctr" eaLnBrk="0" fontAlgn="base" hangingPunct="0">
              <a:lnSpc>
                <a:spcPct val="145000"/>
              </a:lnSpc>
              <a:spcBef>
                <a:spcPct val="0"/>
              </a:spcBef>
              <a:spcAft>
                <a:spcPct val="0"/>
              </a:spcAft>
              <a:defRPr sz="3600" b="1">
                <a:solidFill>
                  <a:srgbClr val="FFFF00"/>
                </a:solidFill>
                <a:latin typeface="Comic Sans MS" panose="030F0702030302020204" pitchFamily="66" charset="0"/>
                <a:ea typeface="Gungsuh" pitchFamily="18" charset="-127"/>
              </a:defRPr>
            </a:lvl7pPr>
            <a:lvl8pPr marL="3429000" indent="-228600" algn="ctr" eaLnBrk="0" fontAlgn="base" hangingPunct="0">
              <a:lnSpc>
                <a:spcPct val="145000"/>
              </a:lnSpc>
              <a:spcBef>
                <a:spcPct val="0"/>
              </a:spcBef>
              <a:spcAft>
                <a:spcPct val="0"/>
              </a:spcAft>
              <a:defRPr sz="3600" b="1">
                <a:solidFill>
                  <a:srgbClr val="FFFF00"/>
                </a:solidFill>
                <a:latin typeface="Comic Sans MS" panose="030F0702030302020204" pitchFamily="66" charset="0"/>
                <a:ea typeface="Gungsuh" pitchFamily="18" charset="-127"/>
              </a:defRPr>
            </a:lvl8pPr>
            <a:lvl9pPr marL="3886200" indent="-228600" algn="ctr" eaLnBrk="0" fontAlgn="base" hangingPunct="0">
              <a:lnSpc>
                <a:spcPct val="145000"/>
              </a:lnSpc>
              <a:spcBef>
                <a:spcPct val="0"/>
              </a:spcBef>
              <a:spcAft>
                <a:spcPct val="0"/>
              </a:spcAft>
              <a:defRPr sz="3600" b="1">
                <a:solidFill>
                  <a:srgbClr val="FFFF00"/>
                </a:solidFill>
                <a:latin typeface="Comic Sans MS" panose="030F0702030302020204" pitchFamily="66" charset="0"/>
                <a:ea typeface="Gungsuh" pitchFamily="18" charset="-127"/>
              </a:defRPr>
            </a:lvl9pPr>
          </a:lstStyle>
          <a:p>
            <a:pPr>
              <a:lnSpc>
                <a:spcPct val="100000"/>
              </a:lnSpc>
            </a:pPr>
            <a:r>
              <a:rPr lang="en-US" altLang="en-US" sz="2800">
                <a:solidFill>
                  <a:schemeClr val="tx1"/>
                </a:solidFill>
              </a:rPr>
              <a:t>Max. arch alignments of cusped posterior teeth and the mand. Residual ridge as a landmark for setting teeth </a:t>
            </a:r>
          </a:p>
        </p:txBody>
      </p:sp>
      <p:sp>
        <p:nvSpPr>
          <p:cNvPr id="5" name="Text Box 3"/>
          <p:cNvSpPr txBox="1">
            <a:spLocks noChangeArrowheads="1"/>
          </p:cNvSpPr>
          <p:nvPr/>
        </p:nvSpPr>
        <p:spPr bwMode="auto">
          <a:xfrm>
            <a:off x="395288" y="-100013"/>
            <a:ext cx="8496300" cy="7016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sz="3600" b="1">
                <a:solidFill>
                  <a:srgbClr val="FFFF00"/>
                </a:solidFill>
                <a:latin typeface="Comic Sans MS" panose="030F0702030302020204" pitchFamily="66" charset="0"/>
                <a:ea typeface="Gungsuh" pitchFamily="18" charset="-127"/>
              </a:defRPr>
            </a:lvl1pPr>
            <a:lvl2pPr marL="742950" indent="-285750">
              <a:defRPr sz="3600" b="1">
                <a:solidFill>
                  <a:srgbClr val="FFFF00"/>
                </a:solidFill>
                <a:latin typeface="Comic Sans MS" panose="030F0702030302020204" pitchFamily="66" charset="0"/>
                <a:ea typeface="Gungsuh" pitchFamily="18" charset="-127"/>
              </a:defRPr>
            </a:lvl2pPr>
            <a:lvl3pPr marL="1143000" indent="-228600">
              <a:defRPr sz="3600" b="1">
                <a:solidFill>
                  <a:srgbClr val="FFFF00"/>
                </a:solidFill>
                <a:latin typeface="Comic Sans MS" panose="030F0702030302020204" pitchFamily="66" charset="0"/>
                <a:ea typeface="Gungsuh" pitchFamily="18" charset="-127"/>
              </a:defRPr>
            </a:lvl3pPr>
            <a:lvl4pPr marL="1600200" indent="-228600">
              <a:defRPr sz="3600" b="1">
                <a:solidFill>
                  <a:srgbClr val="FFFF00"/>
                </a:solidFill>
                <a:latin typeface="Comic Sans MS" panose="030F0702030302020204" pitchFamily="66" charset="0"/>
                <a:ea typeface="Gungsuh" pitchFamily="18" charset="-127"/>
              </a:defRPr>
            </a:lvl4pPr>
            <a:lvl5pPr marL="2057400" indent="-228600">
              <a:defRPr sz="3600" b="1">
                <a:solidFill>
                  <a:srgbClr val="FFFF00"/>
                </a:solidFill>
                <a:latin typeface="Comic Sans MS" panose="030F0702030302020204" pitchFamily="66" charset="0"/>
                <a:ea typeface="Gungsuh" pitchFamily="18" charset="-127"/>
              </a:defRPr>
            </a:lvl5pPr>
            <a:lvl6pPr marL="2514600" indent="-228600" algn="ctr" eaLnBrk="0" fontAlgn="base" hangingPunct="0">
              <a:lnSpc>
                <a:spcPct val="145000"/>
              </a:lnSpc>
              <a:spcBef>
                <a:spcPct val="0"/>
              </a:spcBef>
              <a:spcAft>
                <a:spcPct val="0"/>
              </a:spcAft>
              <a:defRPr sz="3600" b="1">
                <a:solidFill>
                  <a:srgbClr val="FFFF00"/>
                </a:solidFill>
                <a:latin typeface="Comic Sans MS" panose="030F0702030302020204" pitchFamily="66" charset="0"/>
                <a:ea typeface="Gungsuh" pitchFamily="18" charset="-127"/>
              </a:defRPr>
            </a:lvl6pPr>
            <a:lvl7pPr marL="2971800" indent="-228600" algn="ctr" eaLnBrk="0" fontAlgn="base" hangingPunct="0">
              <a:lnSpc>
                <a:spcPct val="145000"/>
              </a:lnSpc>
              <a:spcBef>
                <a:spcPct val="0"/>
              </a:spcBef>
              <a:spcAft>
                <a:spcPct val="0"/>
              </a:spcAft>
              <a:defRPr sz="3600" b="1">
                <a:solidFill>
                  <a:srgbClr val="FFFF00"/>
                </a:solidFill>
                <a:latin typeface="Comic Sans MS" panose="030F0702030302020204" pitchFamily="66" charset="0"/>
                <a:ea typeface="Gungsuh" pitchFamily="18" charset="-127"/>
              </a:defRPr>
            </a:lvl7pPr>
            <a:lvl8pPr marL="3429000" indent="-228600" algn="ctr" eaLnBrk="0" fontAlgn="base" hangingPunct="0">
              <a:lnSpc>
                <a:spcPct val="145000"/>
              </a:lnSpc>
              <a:spcBef>
                <a:spcPct val="0"/>
              </a:spcBef>
              <a:spcAft>
                <a:spcPct val="0"/>
              </a:spcAft>
              <a:defRPr sz="3600" b="1">
                <a:solidFill>
                  <a:srgbClr val="FFFF00"/>
                </a:solidFill>
                <a:latin typeface="Comic Sans MS" panose="030F0702030302020204" pitchFamily="66" charset="0"/>
                <a:ea typeface="Gungsuh" pitchFamily="18" charset="-127"/>
              </a:defRPr>
            </a:lvl8pPr>
            <a:lvl9pPr marL="3886200" indent="-228600" algn="ctr" eaLnBrk="0" fontAlgn="base" hangingPunct="0">
              <a:lnSpc>
                <a:spcPct val="145000"/>
              </a:lnSpc>
              <a:spcBef>
                <a:spcPct val="0"/>
              </a:spcBef>
              <a:spcAft>
                <a:spcPct val="0"/>
              </a:spcAft>
              <a:defRPr sz="3600" b="1">
                <a:solidFill>
                  <a:srgbClr val="FFFF00"/>
                </a:solidFill>
                <a:latin typeface="Comic Sans MS" panose="030F0702030302020204" pitchFamily="66" charset="0"/>
                <a:ea typeface="Gungsuh" pitchFamily="18" charset="-127"/>
              </a:defRPr>
            </a:lvl9pPr>
          </a:lstStyle>
          <a:p>
            <a:pPr>
              <a:lnSpc>
                <a:spcPct val="100000"/>
              </a:lnSpc>
              <a:spcBef>
                <a:spcPct val="50000"/>
              </a:spcBef>
            </a:pPr>
            <a:r>
              <a:rPr lang="en-US" altLang="zh-CN" sz="4000" u="sng">
                <a:solidFill>
                  <a:schemeClr val="tx1"/>
                </a:solidFill>
              </a:rPr>
              <a:t>Spherical concept of occlusion </a:t>
            </a:r>
            <a:endParaRPr lang="en-US" altLang="en-US" sz="4000" u="sng">
              <a:solidFill>
                <a:schemeClr val="tx1"/>
              </a:solidFill>
            </a:endParaRPr>
          </a:p>
        </p:txBody>
      </p:sp>
    </p:spTree>
  </p:cSld>
  <p:clrMapOvr>
    <a:masterClrMapping/>
  </p:clrMapOvr>
  <p:transition>
    <p:split orient="vert" dir="in"/>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0" presetClass="entr" presetSubtype="0" decel="100000" fill="hold" grpId="0" nodeType="withEffect">
                                  <p:stCondLst>
                                    <p:cond delay="0"/>
                                  </p:stCondLst>
                                  <p:childTnLst>
                                    <p:set>
                                      <p:cBhvr>
                                        <p:cTn id="6" dur="1" fill="hold">
                                          <p:stCondLst>
                                            <p:cond delay="0"/>
                                          </p:stCondLst>
                                        </p:cTn>
                                        <p:tgtEl>
                                          <p:spTgt spid="635908">
                                            <p:bg/>
                                          </p:spTgt>
                                        </p:tgtEl>
                                        <p:attrNameLst>
                                          <p:attrName>style.visibility</p:attrName>
                                        </p:attrNameLst>
                                      </p:cBhvr>
                                      <p:to>
                                        <p:strVal val="visible"/>
                                      </p:to>
                                    </p:set>
                                    <p:anim calcmode="lin" valueType="num">
                                      <p:cBhvr>
                                        <p:cTn id="7" dur="500" fill="hold"/>
                                        <p:tgtEl>
                                          <p:spTgt spid="635908">
                                            <p:bg/>
                                          </p:spTgt>
                                        </p:tgtEl>
                                        <p:attrNameLst>
                                          <p:attrName>ppt_w</p:attrName>
                                        </p:attrNameLst>
                                      </p:cBhvr>
                                      <p:tavLst>
                                        <p:tav tm="0">
                                          <p:val>
                                            <p:strVal val="#ppt_w+.3"/>
                                          </p:val>
                                        </p:tav>
                                        <p:tav tm="100000">
                                          <p:val>
                                            <p:strVal val="#ppt_w"/>
                                          </p:val>
                                        </p:tav>
                                      </p:tavLst>
                                    </p:anim>
                                    <p:anim calcmode="lin" valueType="num">
                                      <p:cBhvr>
                                        <p:cTn id="8" dur="500" fill="hold"/>
                                        <p:tgtEl>
                                          <p:spTgt spid="635908">
                                            <p:bg/>
                                          </p:spTgt>
                                        </p:tgtEl>
                                        <p:attrNameLst>
                                          <p:attrName>ppt_h</p:attrName>
                                        </p:attrNameLst>
                                      </p:cBhvr>
                                      <p:tavLst>
                                        <p:tav tm="0">
                                          <p:val>
                                            <p:strVal val="#ppt_h"/>
                                          </p:val>
                                        </p:tav>
                                        <p:tav tm="100000">
                                          <p:val>
                                            <p:strVal val="#ppt_h"/>
                                          </p:val>
                                        </p:tav>
                                      </p:tavLst>
                                    </p:anim>
                                    <p:animEffect transition="in" filter="fade">
                                      <p:cBhvr>
                                        <p:cTn id="9" dur="500"/>
                                        <p:tgtEl>
                                          <p:spTgt spid="635908">
                                            <p:bg/>
                                          </p:spTgt>
                                        </p:tgtEl>
                                      </p:cBhvr>
                                    </p:animEffect>
                                  </p:childTnLst>
                                </p:cTn>
                              </p:par>
                              <p:par>
                                <p:cTn id="10" presetID="50" presetClass="entr" presetSubtype="0" decel="100000" fill="hold" grpId="0" nodeType="withEffect">
                                  <p:stCondLst>
                                    <p:cond delay="0"/>
                                  </p:stCondLst>
                                  <p:childTnLst>
                                    <p:set>
                                      <p:cBhvr>
                                        <p:cTn id="11" dur="1" fill="hold">
                                          <p:stCondLst>
                                            <p:cond delay="0"/>
                                          </p:stCondLst>
                                        </p:cTn>
                                        <p:tgtEl>
                                          <p:spTgt spid="635919">
                                            <p:bg/>
                                          </p:spTgt>
                                        </p:tgtEl>
                                        <p:attrNameLst>
                                          <p:attrName>style.visibility</p:attrName>
                                        </p:attrNameLst>
                                      </p:cBhvr>
                                      <p:to>
                                        <p:strVal val="visible"/>
                                      </p:to>
                                    </p:set>
                                    <p:anim calcmode="lin" valueType="num">
                                      <p:cBhvr>
                                        <p:cTn id="12" dur="500" fill="hold"/>
                                        <p:tgtEl>
                                          <p:spTgt spid="635919">
                                            <p:bg/>
                                          </p:spTgt>
                                        </p:tgtEl>
                                        <p:attrNameLst>
                                          <p:attrName>ppt_w</p:attrName>
                                        </p:attrNameLst>
                                      </p:cBhvr>
                                      <p:tavLst>
                                        <p:tav tm="0">
                                          <p:val>
                                            <p:strVal val="#ppt_w+.3"/>
                                          </p:val>
                                        </p:tav>
                                        <p:tav tm="100000">
                                          <p:val>
                                            <p:strVal val="#ppt_w"/>
                                          </p:val>
                                        </p:tav>
                                      </p:tavLst>
                                    </p:anim>
                                    <p:anim calcmode="lin" valueType="num">
                                      <p:cBhvr>
                                        <p:cTn id="13" dur="500" fill="hold"/>
                                        <p:tgtEl>
                                          <p:spTgt spid="635919">
                                            <p:bg/>
                                          </p:spTgt>
                                        </p:tgtEl>
                                        <p:attrNameLst>
                                          <p:attrName>ppt_h</p:attrName>
                                        </p:attrNameLst>
                                      </p:cBhvr>
                                      <p:tavLst>
                                        <p:tav tm="0">
                                          <p:val>
                                            <p:strVal val="#ppt_h"/>
                                          </p:val>
                                        </p:tav>
                                        <p:tav tm="100000">
                                          <p:val>
                                            <p:strVal val="#ppt_h"/>
                                          </p:val>
                                        </p:tav>
                                      </p:tavLst>
                                    </p:anim>
                                    <p:animEffect transition="in" filter="fade">
                                      <p:cBhvr>
                                        <p:cTn id="14" dur="500"/>
                                        <p:tgtEl>
                                          <p:spTgt spid="635919">
                                            <p:bg/>
                                          </p:spTgt>
                                        </p:tgtEl>
                                      </p:cBhvr>
                                    </p:animEffect>
                                  </p:childTnLst>
                                </p:cTn>
                              </p:par>
                            </p:childTnLst>
                          </p:cTn>
                        </p:par>
                        <p:par>
                          <p:cTn id="15" fill="hold" nodeType="afterGroup">
                            <p:stCondLst>
                              <p:cond delay="500"/>
                            </p:stCondLst>
                            <p:childTnLst>
                              <p:par>
                                <p:cTn id="16" presetID="17" presetClass="entr" presetSubtype="8" fill="hold" grpId="0" nodeType="afterEffect">
                                  <p:stCondLst>
                                    <p:cond delay="0"/>
                                  </p:stCondLst>
                                  <p:childTnLst>
                                    <p:set>
                                      <p:cBhvr>
                                        <p:cTn id="17" dur="1" fill="hold">
                                          <p:stCondLst>
                                            <p:cond delay="0"/>
                                          </p:stCondLst>
                                        </p:cTn>
                                        <p:tgtEl>
                                          <p:spTgt spid="635917"/>
                                        </p:tgtEl>
                                        <p:attrNameLst>
                                          <p:attrName>style.visibility</p:attrName>
                                        </p:attrNameLst>
                                      </p:cBhvr>
                                      <p:to>
                                        <p:strVal val="visible"/>
                                      </p:to>
                                    </p:set>
                                    <p:anim calcmode="lin" valueType="num">
                                      <p:cBhvr>
                                        <p:cTn id="18" dur="500" fill="hold"/>
                                        <p:tgtEl>
                                          <p:spTgt spid="635917"/>
                                        </p:tgtEl>
                                        <p:attrNameLst>
                                          <p:attrName>ppt_x</p:attrName>
                                        </p:attrNameLst>
                                      </p:cBhvr>
                                      <p:tavLst>
                                        <p:tav tm="0">
                                          <p:val>
                                            <p:strVal val="#ppt_x-#ppt_w/2"/>
                                          </p:val>
                                        </p:tav>
                                        <p:tav tm="100000">
                                          <p:val>
                                            <p:strVal val="#ppt_x"/>
                                          </p:val>
                                        </p:tav>
                                      </p:tavLst>
                                    </p:anim>
                                    <p:anim calcmode="lin" valueType="num">
                                      <p:cBhvr>
                                        <p:cTn id="19" dur="500" fill="hold"/>
                                        <p:tgtEl>
                                          <p:spTgt spid="635917"/>
                                        </p:tgtEl>
                                        <p:attrNameLst>
                                          <p:attrName>ppt_y</p:attrName>
                                        </p:attrNameLst>
                                      </p:cBhvr>
                                      <p:tavLst>
                                        <p:tav tm="0">
                                          <p:val>
                                            <p:strVal val="#ppt_y"/>
                                          </p:val>
                                        </p:tav>
                                        <p:tav tm="100000">
                                          <p:val>
                                            <p:strVal val="#ppt_y"/>
                                          </p:val>
                                        </p:tav>
                                      </p:tavLst>
                                    </p:anim>
                                    <p:anim calcmode="lin" valueType="num">
                                      <p:cBhvr>
                                        <p:cTn id="20" dur="500" fill="hold"/>
                                        <p:tgtEl>
                                          <p:spTgt spid="635917"/>
                                        </p:tgtEl>
                                        <p:attrNameLst>
                                          <p:attrName>ppt_w</p:attrName>
                                        </p:attrNameLst>
                                      </p:cBhvr>
                                      <p:tavLst>
                                        <p:tav tm="0">
                                          <p:val>
                                            <p:fltVal val="0"/>
                                          </p:val>
                                        </p:tav>
                                        <p:tav tm="100000">
                                          <p:val>
                                            <p:strVal val="#ppt_w"/>
                                          </p:val>
                                        </p:tav>
                                      </p:tavLst>
                                    </p:anim>
                                    <p:anim calcmode="lin" valueType="num">
                                      <p:cBhvr>
                                        <p:cTn id="21" dur="500" fill="hold"/>
                                        <p:tgtEl>
                                          <p:spTgt spid="635917"/>
                                        </p:tgtEl>
                                        <p:attrNameLst>
                                          <p:attrName>ppt_h</p:attrName>
                                        </p:attrNameLst>
                                      </p:cBhvr>
                                      <p:tavLst>
                                        <p:tav tm="0">
                                          <p:val>
                                            <p:strVal val="#ppt_h"/>
                                          </p:val>
                                        </p:tav>
                                        <p:tav tm="100000">
                                          <p:val>
                                            <p:strVal val="#ppt_h"/>
                                          </p:val>
                                        </p:tav>
                                      </p:tavLst>
                                    </p:anim>
                                  </p:childTnLst>
                                </p:cTn>
                              </p:par>
                            </p:childTnLst>
                          </p:cTn>
                        </p:par>
                        <p:par>
                          <p:cTn id="22" fill="hold" nodeType="afterGroup">
                            <p:stCondLst>
                              <p:cond delay="1000"/>
                            </p:stCondLst>
                            <p:childTnLst>
                              <p:par>
                                <p:cTn id="23" presetID="37" presetClass="entr" presetSubtype="0" fill="hold" grpId="0" nodeType="after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fade">
                                      <p:cBhvr>
                                        <p:cTn id="25" dur="1000"/>
                                        <p:tgtEl>
                                          <p:spTgt spid="5"/>
                                        </p:tgtEl>
                                      </p:cBhvr>
                                    </p:animEffect>
                                    <p:anim calcmode="lin" valueType="num">
                                      <p:cBhvr>
                                        <p:cTn id="26" dur="1000" fill="hold"/>
                                        <p:tgtEl>
                                          <p:spTgt spid="5"/>
                                        </p:tgtEl>
                                        <p:attrNameLst>
                                          <p:attrName>ppt_x</p:attrName>
                                        </p:attrNameLst>
                                      </p:cBhvr>
                                      <p:tavLst>
                                        <p:tav tm="0">
                                          <p:val>
                                            <p:strVal val="#ppt_x"/>
                                          </p:val>
                                        </p:tav>
                                        <p:tav tm="100000">
                                          <p:val>
                                            <p:strVal val="#ppt_x"/>
                                          </p:val>
                                        </p:tav>
                                      </p:tavLst>
                                    </p:anim>
                                    <p:anim calcmode="lin" valueType="num">
                                      <p:cBhvr>
                                        <p:cTn id="27" dur="900" decel="100000" fill="hold"/>
                                        <p:tgtEl>
                                          <p:spTgt spid="5"/>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5908" grpId="0" build="p"/>
      <p:bldP spid="635919" grpId="0" build="p"/>
      <p:bldP spid="635917" grpId="0"/>
      <p:bldP spid="5" grpId="0"/>
    </p:bldLst>
  </p:timing>
</p:sld>
</file>

<file path=ppt/slides/slide3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438277" name="Picture 5" descr="Untitled-1"/>
          <p:cNvPicPr>
            <a:picLocks noGrp="1" noChangeAspect="1" noChangeArrowheads="1"/>
          </p:cNvPicPr>
          <p:nvPr>
            <p:ph/>
          </p:nvPr>
        </p:nvPicPr>
        <p:blipFill>
          <a:blip r:embed="rId2">
            <a:extLst>
              <a:ext uri="{28A0092B-C50C-407E-A947-70E740481C1C}">
                <a14:useLocalDpi xmlns:a14="http://schemas.microsoft.com/office/drawing/2010/main" val="0"/>
              </a:ext>
            </a:extLst>
          </a:blip>
          <a:stretch>
            <a:fillRect/>
          </a:stretch>
        </p:blipFill>
        <p:spPr>
          <a:xfrm>
            <a:off x="4643438" y="1346654"/>
            <a:ext cx="3744986" cy="4188471"/>
          </a:xfrm>
          <a:noFill/>
        </p:spPr>
      </p:pic>
      <p:sp>
        <p:nvSpPr>
          <p:cNvPr id="438280" name="Text Box 8"/>
          <p:cNvSpPr txBox="1">
            <a:spLocks noChangeArrowheads="1"/>
          </p:cNvSpPr>
          <p:nvPr/>
        </p:nvSpPr>
        <p:spPr bwMode="auto">
          <a:xfrm>
            <a:off x="107950" y="871538"/>
            <a:ext cx="4248150" cy="5005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sz="3600" b="1">
                <a:solidFill>
                  <a:srgbClr val="FFFF00"/>
                </a:solidFill>
                <a:latin typeface="Comic Sans MS" panose="030F0702030302020204" pitchFamily="66" charset="0"/>
                <a:ea typeface="Gungsuh" pitchFamily="18" charset="-127"/>
              </a:defRPr>
            </a:lvl1pPr>
            <a:lvl2pPr marL="742950" indent="-285750">
              <a:defRPr sz="3600" b="1">
                <a:solidFill>
                  <a:srgbClr val="FFFF00"/>
                </a:solidFill>
                <a:latin typeface="Comic Sans MS" panose="030F0702030302020204" pitchFamily="66" charset="0"/>
                <a:ea typeface="Gungsuh" pitchFamily="18" charset="-127"/>
              </a:defRPr>
            </a:lvl2pPr>
            <a:lvl3pPr marL="1143000" indent="-228600">
              <a:defRPr sz="3600" b="1">
                <a:solidFill>
                  <a:srgbClr val="FFFF00"/>
                </a:solidFill>
                <a:latin typeface="Comic Sans MS" panose="030F0702030302020204" pitchFamily="66" charset="0"/>
                <a:ea typeface="Gungsuh" pitchFamily="18" charset="-127"/>
              </a:defRPr>
            </a:lvl3pPr>
            <a:lvl4pPr marL="1600200" indent="-228600">
              <a:defRPr sz="3600" b="1">
                <a:solidFill>
                  <a:srgbClr val="FFFF00"/>
                </a:solidFill>
                <a:latin typeface="Comic Sans MS" panose="030F0702030302020204" pitchFamily="66" charset="0"/>
                <a:ea typeface="Gungsuh" pitchFamily="18" charset="-127"/>
              </a:defRPr>
            </a:lvl4pPr>
            <a:lvl5pPr marL="2057400" indent="-228600">
              <a:defRPr sz="3600" b="1">
                <a:solidFill>
                  <a:srgbClr val="FFFF00"/>
                </a:solidFill>
                <a:latin typeface="Comic Sans MS" panose="030F0702030302020204" pitchFamily="66" charset="0"/>
                <a:ea typeface="Gungsuh" pitchFamily="18" charset="-127"/>
              </a:defRPr>
            </a:lvl5pPr>
            <a:lvl6pPr marL="2514600" indent="-228600" algn="ctr" eaLnBrk="0" fontAlgn="base" hangingPunct="0">
              <a:lnSpc>
                <a:spcPct val="145000"/>
              </a:lnSpc>
              <a:spcBef>
                <a:spcPct val="0"/>
              </a:spcBef>
              <a:spcAft>
                <a:spcPct val="0"/>
              </a:spcAft>
              <a:defRPr sz="3600" b="1">
                <a:solidFill>
                  <a:srgbClr val="FFFF00"/>
                </a:solidFill>
                <a:latin typeface="Comic Sans MS" panose="030F0702030302020204" pitchFamily="66" charset="0"/>
                <a:ea typeface="Gungsuh" pitchFamily="18" charset="-127"/>
              </a:defRPr>
            </a:lvl6pPr>
            <a:lvl7pPr marL="2971800" indent="-228600" algn="ctr" eaLnBrk="0" fontAlgn="base" hangingPunct="0">
              <a:lnSpc>
                <a:spcPct val="145000"/>
              </a:lnSpc>
              <a:spcBef>
                <a:spcPct val="0"/>
              </a:spcBef>
              <a:spcAft>
                <a:spcPct val="0"/>
              </a:spcAft>
              <a:defRPr sz="3600" b="1">
                <a:solidFill>
                  <a:srgbClr val="FFFF00"/>
                </a:solidFill>
                <a:latin typeface="Comic Sans MS" panose="030F0702030302020204" pitchFamily="66" charset="0"/>
                <a:ea typeface="Gungsuh" pitchFamily="18" charset="-127"/>
              </a:defRPr>
            </a:lvl7pPr>
            <a:lvl8pPr marL="3429000" indent="-228600" algn="ctr" eaLnBrk="0" fontAlgn="base" hangingPunct="0">
              <a:lnSpc>
                <a:spcPct val="145000"/>
              </a:lnSpc>
              <a:spcBef>
                <a:spcPct val="0"/>
              </a:spcBef>
              <a:spcAft>
                <a:spcPct val="0"/>
              </a:spcAft>
              <a:defRPr sz="3600" b="1">
                <a:solidFill>
                  <a:srgbClr val="FFFF00"/>
                </a:solidFill>
                <a:latin typeface="Comic Sans MS" panose="030F0702030302020204" pitchFamily="66" charset="0"/>
                <a:ea typeface="Gungsuh" pitchFamily="18" charset="-127"/>
              </a:defRPr>
            </a:lvl8pPr>
            <a:lvl9pPr marL="3886200" indent="-228600" algn="ctr" eaLnBrk="0" fontAlgn="base" hangingPunct="0">
              <a:lnSpc>
                <a:spcPct val="145000"/>
              </a:lnSpc>
              <a:spcBef>
                <a:spcPct val="0"/>
              </a:spcBef>
              <a:spcAft>
                <a:spcPct val="0"/>
              </a:spcAft>
              <a:defRPr sz="3600" b="1">
                <a:solidFill>
                  <a:srgbClr val="FFFF00"/>
                </a:solidFill>
                <a:latin typeface="Comic Sans MS" panose="030F0702030302020204" pitchFamily="66" charset="0"/>
                <a:ea typeface="Gungsuh" pitchFamily="18" charset="-127"/>
              </a:defRPr>
            </a:lvl9pPr>
          </a:lstStyle>
          <a:p>
            <a:pPr>
              <a:spcBef>
                <a:spcPct val="50000"/>
              </a:spcBef>
            </a:pPr>
            <a:r>
              <a:rPr lang="en-US" altLang="en-US" sz="3200">
                <a:solidFill>
                  <a:schemeClr val="tx1"/>
                </a:solidFill>
                <a:latin typeface="Arial" panose="020B0604020202020204" pitchFamily="34" charset="0"/>
                <a:cs typeface="Arial" panose="020B0604020202020204" pitchFamily="34" charset="0"/>
              </a:rPr>
              <a:t>The position Of the tooth in relation to the ridge is the important factor in controlling the force and its effect on stability of the base</a:t>
            </a:r>
          </a:p>
        </p:txBody>
      </p:sp>
      <p:sp>
        <p:nvSpPr>
          <p:cNvPr id="4" name="Text Box 3"/>
          <p:cNvSpPr txBox="1">
            <a:spLocks noChangeArrowheads="1"/>
          </p:cNvSpPr>
          <p:nvPr/>
        </p:nvSpPr>
        <p:spPr bwMode="auto">
          <a:xfrm>
            <a:off x="395288" y="260350"/>
            <a:ext cx="84963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sz="3600" b="1">
                <a:solidFill>
                  <a:srgbClr val="FFFF00"/>
                </a:solidFill>
                <a:latin typeface="Comic Sans MS" panose="030F0702030302020204" pitchFamily="66" charset="0"/>
                <a:ea typeface="Gungsuh" pitchFamily="18" charset="-127"/>
              </a:defRPr>
            </a:lvl1pPr>
            <a:lvl2pPr marL="742950" indent="-285750">
              <a:defRPr sz="3600" b="1">
                <a:solidFill>
                  <a:srgbClr val="FFFF00"/>
                </a:solidFill>
                <a:latin typeface="Comic Sans MS" panose="030F0702030302020204" pitchFamily="66" charset="0"/>
                <a:ea typeface="Gungsuh" pitchFamily="18" charset="-127"/>
              </a:defRPr>
            </a:lvl2pPr>
            <a:lvl3pPr marL="1143000" indent="-228600">
              <a:defRPr sz="3600" b="1">
                <a:solidFill>
                  <a:srgbClr val="FFFF00"/>
                </a:solidFill>
                <a:latin typeface="Comic Sans MS" panose="030F0702030302020204" pitchFamily="66" charset="0"/>
                <a:ea typeface="Gungsuh" pitchFamily="18" charset="-127"/>
              </a:defRPr>
            </a:lvl3pPr>
            <a:lvl4pPr marL="1600200" indent="-228600">
              <a:defRPr sz="3600" b="1">
                <a:solidFill>
                  <a:srgbClr val="FFFF00"/>
                </a:solidFill>
                <a:latin typeface="Comic Sans MS" panose="030F0702030302020204" pitchFamily="66" charset="0"/>
                <a:ea typeface="Gungsuh" pitchFamily="18" charset="-127"/>
              </a:defRPr>
            </a:lvl4pPr>
            <a:lvl5pPr marL="2057400" indent="-228600">
              <a:defRPr sz="3600" b="1">
                <a:solidFill>
                  <a:srgbClr val="FFFF00"/>
                </a:solidFill>
                <a:latin typeface="Comic Sans MS" panose="030F0702030302020204" pitchFamily="66" charset="0"/>
                <a:ea typeface="Gungsuh" pitchFamily="18" charset="-127"/>
              </a:defRPr>
            </a:lvl5pPr>
            <a:lvl6pPr marL="2514600" indent="-228600" algn="ctr" eaLnBrk="0" fontAlgn="base" hangingPunct="0">
              <a:lnSpc>
                <a:spcPct val="145000"/>
              </a:lnSpc>
              <a:spcBef>
                <a:spcPct val="0"/>
              </a:spcBef>
              <a:spcAft>
                <a:spcPct val="0"/>
              </a:spcAft>
              <a:defRPr sz="3600" b="1">
                <a:solidFill>
                  <a:srgbClr val="FFFF00"/>
                </a:solidFill>
                <a:latin typeface="Comic Sans MS" panose="030F0702030302020204" pitchFamily="66" charset="0"/>
                <a:ea typeface="Gungsuh" pitchFamily="18" charset="-127"/>
              </a:defRPr>
            </a:lvl6pPr>
            <a:lvl7pPr marL="2971800" indent="-228600" algn="ctr" eaLnBrk="0" fontAlgn="base" hangingPunct="0">
              <a:lnSpc>
                <a:spcPct val="145000"/>
              </a:lnSpc>
              <a:spcBef>
                <a:spcPct val="0"/>
              </a:spcBef>
              <a:spcAft>
                <a:spcPct val="0"/>
              </a:spcAft>
              <a:defRPr sz="3600" b="1">
                <a:solidFill>
                  <a:srgbClr val="FFFF00"/>
                </a:solidFill>
                <a:latin typeface="Comic Sans MS" panose="030F0702030302020204" pitchFamily="66" charset="0"/>
                <a:ea typeface="Gungsuh" pitchFamily="18" charset="-127"/>
              </a:defRPr>
            </a:lvl7pPr>
            <a:lvl8pPr marL="3429000" indent="-228600" algn="ctr" eaLnBrk="0" fontAlgn="base" hangingPunct="0">
              <a:lnSpc>
                <a:spcPct val="145000"/>
              </a:lnSpc>
              <a:spcBef>
                <a:spcPct val="0"/>
              </a:spcBef>
              <a:spcAft>
                <a:spcPct val="0"/>
              </a:spcAft>
              <a:defRPr sz="3600" b="1">
                <a:solidFill>
                  <a:srgbClr val="FFFF00"/>
                </a:solidFill>
                <a:latin typeface="Comic Sans MS" panose="030F0702030302020204" pitchFamily="66" charset="0"/>
                <a:ea typeface="Gungsuh" pitchFamily="18" charset="-127"/>
              </a:defRPr>
            </a:lvl8pPr>
            <a:lvl9pPr marL="3886200" indent="-228600" algn="ctr" eaLnBrk="0" fontAlgn="base" hangingPunct="0">
              <a:lnSpc>
                <a:spcPct val="145000"/>
              </a:lnSpc>
              <a:spcBef>
                <a:spcPct val="0"/>
              </a:spcBef>
              <a:spcAft>
                <a:spcPct val="0"/>
              </a:spcAft>
              <a:defRPr sz="3600" b="1">
                <a:solidFill>
                  <a:srgbClr val="FFFF00"/>
                </a:solidFill>
                <a:latin typeface="Comic Sans MS" panose="030F0702030302020204" pitchFamily="66" charset="0"/>
                <a:ea typeface="Gungsuh" pitchFamily="18" charset="-127"/>
              </a:defRPr>
            </a:lvl9pPr>
          </a:lstStyle>
          <a:p>
            <a:pPr>
              <a:lnSpc>
                <a:spcPct val="100000"/>
              </a:lnSpc>
              <a:spcBef>
                <a:spcPct val="50000"/>
              </a:spcBef>
            </a:pPr>
            <a:r>
              <a:rPr lang="en-US" altLang="zh-CN" sz="4000" u="sng">
                <a:solidFill>
                  <a:schemeClr val="tx1"/>
                </a:solidFill>
              </a:rPr>
              <a:t>Spherical concept of occlusion </a:t>
            </a:r>
            <a:endParaRPr lang="en-US" altLang="en-US" sz="4000" u="sng">
              <a:solidFill>
                <a:schemeClr val="tx1"/>
              </a:solidFill>
            </a:endParaRPr>
          </a:p>
        </p:txBody>
      </p:sp>
    </p:spTree>
  </p:cSld>
  <p:clrMapOvr>
    <a:masterClrMapping/>
  </p:clrMapOvr>
  <p:transition>
    <p:split orient="vert" dir="in"/>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0" presetClass="entr" presetSubtype="0" decel="100000" fill="hold" grpId="0" nodeType="afterEffect">
                                  <p:stCondLst>
                                    <p:cond delay="0"/>
                                  </p:stCondLst>
                                  <p:childTnLst>
                                    <p:set>
                                      <p:cBhvr>
                                        <p:cTn id="6" dur="1" fill="hold">
                                          <p:stCondLst>
                                            <p:cond delay="0"/>
                                          </p:stCondLst>
                                        </p:cTn>
                                        <p:tgtEl>
                                          <p:spTgt spid="438277">
                                            <p:bg/>
                                          </p:spTgt>
                                        </p:tgtEl>
                                        <p:attrNameLst>
                                          <p:attrName>style.visibility</p:attrName>
                                        </p:attrNameLst>
                                      </p:cBhvr>
                                      <p:to>
                                        <p:strVal val="visible"/>
                                      </p:to>
                                    </p:set>
                                    <p:anim calcmode="lin" valueType="num">
                                      <p:cBhvr>
                                        <p:cTn id="7" dur="500" fill="hold"/>
                                        <p:tgtEl>
                                          <p:spTgt spid="438277">
                                            <p:bg/>
                                          </p:spTgt>
                                        </p:tgtEl>
                                        <p:attrNameLst>
                                          <p:attrName>ppt_w</p:attrName>
                                        </p:attrNameLst>
                                      </p:cBhvr>
                                      <p:tavLst>
                                        <p:tav tm="0">
                                          <p:val>
                                            <p:strVal val="#ppt_w+.3"/>
                                          </p:val>
                                        </p:tav>
                                        <p:tav tm="100000">
                                          <p:val>
                                            <p:strVal val="#ppt_w"/>
                                          </p:val>
                                        </p:tav>
                                      </p:tavLst>
                                    </p:anim>
                                    <p:anim calcmode="lin" valueType="num">
                                      <p:cBhvr>
                                        <p:cTn id="8" dur="500" fill="hold"/>
                                        <p:tgtEl>
                                          <p:spTgt spid="438277">
                                            <p:bg/>
                                          </p:spTgt>
                                        </p:tgtEl>
                                        <p:attrNameLst>
                                          <p:attrName>ppt_h</p:attrName>
                                        </p:attrNameLst>
                                      </p:cBhvr>
                                      <p:tavLst>
                                        <p:tav tm="0">
                                          <p:val>
                                            <p:strVal val="#ppt_h"/>
                                          </p:val>
                                        </p:tav>
                                        <p:tav tm="100000">
                                          <p:val>
                                            <p:strVal val="#ppt_h"/>
                                          </p:val>
                                        </p:tav>
                                      </p:tavLst>
                                    </p:anim>
                                    <p:animEffect transition="in" filter="fade">
                                      <p:cBhvr>
                                        <p:cTn id="9" dur="500"/>
                                        <p:tgtEl>
                                          <p:spTgt spid="438277">
                                            <p:bg/>
                                          </p:spTgt>
                                        </p:tgtEl>
                                      </p:cBhvr>
                                    </p:animEffect>
                                  </p:childTnLst>
                                </p:cTn>
                              </p:par>
                              <p:par>
                                <p:cTn id="10" presetID="17" presetClass="entr" presetSubtype="10" fill="hold" grpId="0" nodeType="withEffect">
                                  <p:stCondLst>
                                    <p:cond delay="0"/>
                                  </p:stCondLst>
                                  <p:childTnLst>
                                    <p:set>
                                      <p:cBhvr>
                                        <p:cTn id="11" dur="1" fill="hold">
                                          <p:stCondLst>
                                            <p:cond delay="0"/>
                                          </p:stCondLst>
                                        </p:cTn>
                                        <p:tgtEl>
                                          <p:spTgt spid="438280"/>
                                        </p:tgtEl>
                                        <p:attrNameLst>
                                          <p:attrName>style.visibility</p:attrName>
                                        </p:attrNameLst>
                                      </p:cBhvr>
                                      <p:to>
                                        <p:strVal val="visible"/>
                                      </p:to>
                                    </p:set>
                                    <p:anim calcmode="lin" valueType="num">
                                      <p:cBhvr>
                                        <p:cTn id="12" dur="500" fill="hold"/>
                                        <p:tgtEl>
                                          <p:spTgt spid="438280"/>
                                        </p:tgtEl>
                                        <p:attrNameLst>
                                          <p:attrName>ppt_w</p:attrName>
                                        </p:attrNameLst>
                                      </p:cBhvr>
                                      <p:tavLst>
                                        <p:tav tm="0">
                                          <p:val>
                                            <p:fltVal val="0"/>
                                          </p:val>
                                        </p:tav>
                                        <p:tav tm="100000">
                                          <p:val>
                                            <p:strVal val="#ppt_w"/>
                                          </p:val>
                                        </p:tav>
                                      </p:tavLst>
                                    </p:anim>
                                    <p:anim calcmode="lin" valueType="num">
                                      <p:cBhvr>
                                        <p:cTn id="13" dur="500" fill="hold"/>
                                        <p:tgtEl>
                                          <p:spTgt spid="438280"/>
                                        </p:tgtEl>
                                        <p:attrNameLst>
                                          <p:attrName>ppt_h</p:attrName>
                                        </p:attrNameLst>
                                      </p:cBhvr>
                                      <p:tavLst>
                                        <p:tav tm="0">
                                          <p:val>
                                            <p:strVal val="#ppt_h"/>
                                          </p:val>
                                        </p:tav>
                                        <p:tav tm="100000">
                                          <p:val>
                                            <p:strVal val="#ppt_h"/>
                                          </p:val>
                                        </p:tav>
                                      </p:tavLst>
                                    </p:anim>
                                  </p:childTnLst>
                                </p:cTn>
                              </p:par>
                            </p:childTnLst>
                          </p:cTn>
                        </p:par>
                        <p:par>
                          <p:cTn id="14" fill="hold" nodeType="afterGroup">
                            <p:stCondLst>
                              <p:cond delay="500"/>
                            </p:stCondLst>
                            <p:childTnLst>
                              <p:par>
                                <p:cTn id="15" presetID="37" presetClass="entr" presetSubtype="0" fill="hold" grpId="0" nodeType="after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1000"/>
                                        <p:tgtEl>
                                          <p:spTgt spid="4"/>
                                        </p:tgtEl>
                                      </p:cBhvr>
                                    </p:animEffect>
                                    <p:anim calcmode="lin" valueType="num">
                                      <p:cBhvr>
                                        <p:cTn id="18" dur="1000" fill="hold"/>
                                        <p:tgtEl>
                                          <p:spTgt spid="4"/>
                                        </p:tgtEl>
                                        <p:attrNameLst>
                                          <p:attrName>ppt_x</p:attrName>
                                        </p:attrNameLst>
                                      </p:cBhvr>
                                      <p:tavLst>
                                        <p:tav tm="0">
                                          <p:val>
                                            <p:strVal val="#ppt_x"/>
                                          </p:val>
                                        </p:tav>
                                        <p:tav tm="100000">
                                          <p:val>
                                            <p:strVal val="#ppt_x"/>
                                          </p:val>
                                        </p:tav>
                                      </p:tavLst>
                                    </p:anim>
                                    <p:anim calcmode="lin" valueType="num">
                                      <p:cBhvr>
                                        <p:cTn id="19" dur="900" decel="100000" fill="hold"/>
                                        <p:tgtEl>
                                          <p:spTgt spid="4"/>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4"/>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8277" grpId="0" build="p"/>
      <p:bldP spid="438280" grpId="0"/>
      <p:bldP spid="4" grpId="0"/>
    </p:bldLst>
  </p:timing>
</p:sld>
</file>

<file path=ppt/slides/slide3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28035" name="Text Box 3"/>
          <p:cNvSpPr txBox="1">
            <a:spLocks noChangeArrowheads="1"/>
          </p:cNvSpPr>
          <p:nvPr/>
        </p:nvSpPr>
        <p:spPr bwMode="auto">
          <a:xfrm>
            <a:off x="395288" y="339725"/>
            <a:ext cx="84963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sz="3600" b="1">
                <a:solidFill>
                  <a:srgbClr val="FFFF00"/>
                </a:solidFill>
                <a:latin typeface="Comic Sans MS" panose="030F0702030302020204" pitchFamily="66" charset="0"/>
                <a:ea typeface="Gungsuh" pitchFamily="18" charset="-127"/>
              </a:defRPr>
            </a:lvl1pPr>
            <a:lvl2pPr marL="742950" indent="-285750">
              <a:defRPr sz="3600" b="1">
                <a:solidFill>
                  <a:srgbClr val="FFFF00"/>
                </a:solidFill>
                <a:latin typeface="Comic Sans MS" panose="030F0702030302020204" pitchFamily="66" charset="0"/>
                <a:ea typeface="Gungsuh" pitchFamily="18" charset="-127"/>
              </a:defRPr>
            </a:lvl2pPr>
            <a:lvl3pPr marL="1143000" indent="-228600">
              <a:defRPr sz="3600" b="1">
                <a:solidFill>
                  <a:srgbClr val="FFFF00"/>
                </a:solidFill>
                <a:latin typeface="Comic Sans MS" panose="030F0702030302020204" pitchFamily="66" charset="0"/>
                <a:ea typeface="Gungsuh" pitchFamily="18" charset="-127"/>
              </a:defRPr>
            </a:lvl3pPr>
            <a:lvl4pPr marL="1600200" indent="-228600">
              <a:defRPr sz="3600" b="1">
                <a:solidFill>
                  <a:srgbClr val="FFFF00"/>
                </a:solidFill>
                <a:latin typeface="Comic Sans MS" panose="030F0702030302020204" pitchFamily="66" charset="0"/>
                <a:ea typeface="Gungsuh" pitchFamily="18" charset="-127"/>
              </a:defRPr>
            </a:lvl4pPr>
            <a:lvl5pPr marL="2057400" indent="-228600">
              <a:defRPr sz="3600" b="1">
                <a:solidFill>
                  <a:srgbClr val="FFFF00"/>
                </a:solidFill>
                <a:latin typeface="Comic Sans MS" panose="030F0702030302020204" pitchFamily="66" charset="0"/>
                <a:ea typeface="Gungsuh" pitchFamily="18" charset="-127"/>
              </a:defRPr>
            </a:lvl5pPr>
            <a:lvl6pPr marL="2514600" indent="-228600" algn="ctr" eaLnBrk="0" fontAlgn="base" hangingPunct="0">
              <a:lnSpc>
                <a:spcPct val="145000"/>
              </a:lnSpc>
              <a:spcBef>
                <a:spcPct val="0"/>
              </a:spcBef>
              <a:spcAft>
                <a:spcPct val="0"/>
              </a:spcAft>
              <a:defRPr sz="3600" b="1">
                <a:solidFill>
                  <a:srgbClr val="FFFF00"/>
                </a:solidFill>
                <a:latin typeface="Comic Sans MS" panose="030F0702030302020204" pitchFamily="66" charset="0"/>
                <a:ea typeface="Gungsuh" pitchFamily="18" charset="-127"/>
              </a:defRPr>
            </a:lvl6pPr>
            <a:lvl7pPr marL="2971800" indent="-228600" algn="ctr" eaLnBrk="0" fontAlgn="base" hangingPunct="0">
              <a:lnSpc>
                <a:spcPct val="145000"/>
              </a:lnSpc>
              <a:spcBef>
                <a:spcPct val="0"/>
              </a:spcBef>
              <a:spcAft>
                <a:spcPct val="0"/>
              </a:spcAft>
              <a:defRPr sz="3600" b="1">
                <a:solidFill>
                  <a:srgbClr val="FFFF00"/>
                </a:solidFill>
                <a:latin typeface="Comic Sans MS" panose="030F0702030302020204" pitchFamily="66" charset="0"/>
                <a:ea typeface="Gungsuh" pitchFamily="18" charset="-127"/>
              </a:defRPr>
            </a:lvl7pPr>
            <a:lvl8pPr marL="3429000" indent="-228600" algn="ctr" eaLnBrk="0" fontAlgn="base" hangingPunct="0">
              <a:lnSpc>
                <a:spcPct val="145000"/>
              </a:lnSpc>
              <a:spcBef>
                <a:spcPct val="0"/>
              </a:spcBef>
              <a:spcAft>
                <a:spcPct val="0"/>
              </a:spcAft>
              <a:defRPr sz="3600" b="1">
                <a:solidFill>
                  <a:srgbClr val="FFFF00"/>
                </a:solidFill>
                <a:latin typeface="Comic Sans MS" panose="030F0702030302020204" pitchFamily="66" charset="0"/>
                <a:ea typeface="Gungsuh" pitchFamily="18" charset="-127"/>
              </a:defRPr>
            </a:lvl8pPr>
            <a:lvl9pPr marL="3886200" indent="-228600" algn="ctr" eaLnBrk="0" fontAlgn="base" hangingPunct="0">
              <a:lnSpc>
                <a:spcPct val="145000"/>
              </a:lnSpc>
              <a:spcBef>
                <a:spcPct val="0"/>
              </a:spcBef>
              <a:spcAft>
                <a:spcPct val="0"/>
              </a:spcAft>
              <a:defRPr sz="3600" b="1">
                <a:solidFill>
                  <a:srgbClr val="FFFF00"/>
                </a:solidFill>
                <a:latin typeface="Comic Sans MS" panose="030F0702030302020204" pitchFamily="66" charset="0"/>
                <a:ea typeface="Gungsuh" pitchFamily="18" charset="-127"/>
              </a:defRPr>
            </a:lvl9pPr>
          </a:lstStyle>
          <a:p>
            <a:pPr>
              <a:lnSpc>
                <a:spcPct val="100000"/>
              </a:lnSpc>
              <a:spcBef>
                <a:spcPct val="50000"/>
              </a:spcBef>
            </a:pPr>
            <a:r>
              <a:rPr lang="en-US" altLang="zh-CN" sz="4000" u="sng">
                <a:solidFill>
                  <a:schemeClr val="tx1"/>
                </a:solidFill>
              </a:rPr>
              <a:t>Spherical concept of occlusion </a:t>
            </a:r>
            <a:endParaRPr lang="en-US" altLang="en-US" sz="4000" u="sng">
              <a:solidFill>
                <a:schemeClr val="tx1"/>
              </a:solidFill>
            </a:endParaRPr>
          </a:p>
        </p:txBody>
      </p:sp>
      <p:sp>
        <p:nvSpPr>
          <p:cNvPr id="428049" name="Text Box 17"/>
          <p:cNvSpPr txBox="1">
            <a:spLocks noChangeArrowheads="1"/>
          </p:cNvSpPr>
          <p:nvPr/>
        </p:nvSpPr>
        <p:spPr bwMode="auto">
          <a:xfrm>
            <a:off x="468313" y="5589588"/>
            <a:ext cx="8208962" cy="1114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sz="3600" b="1">
                <a:solidFill>
                  <a:srgbClr val="FFFF00"/>
                </a:solidFill>
                <a:latin typeface="Comic Sans MS" panose="030F0702030302020204" pitchFamily="66" charset="0"/>
                <a:ea typeface="Gungsuh" pitchFamily="18" charset="-127"/>
              </a:defRPr>
            </a:lvl1pPr>
            <a:lvl2pPr marL="742950" indent="-285750">
              <a:defRPr sz="3600" b="1">
                <a:solidFill>
                  <a:srgbClr val="FFFF00"/>
                </a:solidFill>
                <a:latin typeface="Comic Sans MS" panose="030F0702030302020204" pitchFamily="66" charset="0"/>
                <a:ea typeface="Gungsuh" pitchFamily="18" charset="-127"/>
              </a:defRPr>
            </a:lvl2pPr>
            <a:lvl3pPr marL="1143000" indent="-228600">
              <a:defRPr sz="3600" b="1">
                <a:solidFill>
                  <a:srgbClr val="FFFF00"/>
                </a:solidFill>
                <a:latin typeface="Comic Sans MS" panose="030F0702030302020204" pitchFamily="66" charset="0"/>
                <a:ea typeface="Gungsuh" pitchFamily="18" charset="-127"/>
              </a:defRPr>
            </a:lvl3pPr>
            <a:lvl4pPr marL="1600200" indent="-228600">
              <a:defRPr sz="3600" b="1">
                <a:solidFill>
                  <a:srgbClr val="FFFF00"/>
                </a:solidFill>
                <a:latin typeface="Comic Sans MS" panose="030F0702030302020204" pitchFamily="66" charset="0"/>
                <a:ea typeface="Gungsuh" pitchFamily="18" charset="-127"/>
              </a:defRPr>
            </a:lvl4pPr>
            <a:lvl5pPr marL="2057400" indent="-228600">
              <a:defRPr sz="3600" b="1">
                <a:solidFill>
                  <a:srgbClr val="FFFF00"/>
                </a:solidFill>
                <a:latin typeface="Comic Sans MS" panose="030F0702030302020204" pitchFamily="66" charset="0"/>
                <a:ea typeface="Gungsuh" pitchFamily="18" charset="-127"/>
              </a:defRPr>
            </a:lvl5pPr>
            <a:lvl6pPr marL="2514600" indent="-228600" algn="ctr" eaLnBrk="0" fontAlgn="base" hangingPunct="0">
              <a:lnSpc>
                <a:spcPct val="145000"/>
              </a:lnSpc>
              <a:spcBef>
                <a:spcPct val="0"/>
              </a:spcBef>
              <a:spcAft>
                <a:spcPct val="0"/>
              </a:spcAft>
              <a:defRPr sz="3600" b="1">
                <a:solidFill>
                  <a:srgbClr val="FFFF00"/>
                </a:solidFill>
                <a:latin typeface="Comic Sans MS" panose="030F0702030302020204" pitchFamily="66" charset="0"/>
                <a:ea typeface="Gungsuh" pitchFamily="18" charset="-127"/>
              </a:defRPr>
            </a:lvl6pPr>
            <a:lvl7pPr marL="2971800" indent="-228600" algn="ctr" eaLnBrk="0" fontAlgn="base" hangingPunct="0">
              <a:lnSpc>
                <a:spcPct val="145000"/>
              </a:lnSpc>
              <a:spcBef>
                <a:spcPct val="0"/>
              </a:spcBef>
              <a:spcAft>
                <a:spcPct val="0"/>
              </a:spcAft>
              <a:defRPr sz="3600" b="1">
                <a:solidFill>
                  <a:srgbClr val="FFFF00"/>
                </a:solidFill>
                <a:latin typeface="Comic Sans MS" panose="030F0702030302020204" pitchFamily="66" charset="0"/>
                <a:ea typeface="Gungsuh" pitchFamily="18" charset="-127"/>
              </a:defRPr>
            </a:lvl7pPr>
            <a:lvl8pPr marL="3429000" indent="-228600" algn="ctr" eaLnBrk="0" fontAlgn="base" hangingPunct="0">
              <a:lnSpc>
                <a:spcPct val="145000"/>
              </a:lnSpc>
              <a:spcBef>
                <a:spcPct val="0"/>
              </a:spcBef>
              <a:spcAft>
                <a:spcPct val="0"/>
              </a:spcAft>
              <a:defRPr sz="3600" b="1">
                <a:solidFill>
                  <a:srgbClr val="FFFF00"/>
                </a:solidFill>
                <a:latin typeface="Comic Sans MS" panose="030F0702030302020204" pitchFamily="66" charset="0"/>
                <a:ea typeface="Gungsuh" pitchFamily="18" charset="-127"/>
              </a:defRPr>
            </a:lvl8pPr>
            <a:lvl9pPr marL="3886200" indent="-228600" algn="ctr" eaLnBrk="0" fontAlgn="base" hangingPunct="0">
              <a:lnSpc>
                <a:spcPct val="145000"/>
              </a:lnSpc>
              <a:spcBef>
                <a:spcPct val="0"/>
              </a:spcBef>
              <a:spcAft>
                <a:spcPct val="0"/>
              </a:spcAft>
              <a:defRPr sz="3600" b="1">
                <a:solidFill>
                  <a:srgbClr val="FFFF00"/>
                </a:solidFill>
                <a:latin typeface="Comic Sans MS" panose="030F0702030302020204" pitchFamily="66" charset="0"/>
                <a:ea typeface="Gungsuh" pitchFamily="18" charset="-127"/>
              </a:defRPr>
            </a:lvl9pPr>
          </a:lstStyle>
          <a:p>
            <a:pPr>
              <a:lnSpc>
                <a:spcPct val="105000"/>
              </a:lnSpc>
              <a:spcBef>
                <a:spcPct val="50000"/>
              </a:spcBef>
            </a:pPr>
            <a:r>
              <a:rPr lang="en-US" altLang="en-US" sz="3200">
                <a:solidFill>
                  <a:schemeClr val="tx1"/>
                </a:solidFill>
              </a:rPr>
              <a:t>Teeth make contact in lateral excursion on the working and balancing sides</a:t>
            </a:r>
          </a:p>
        </p:txBody>
      </p:sp>
      <p:pic>
        <p:nvPicPr>
          <p:cNvPr id="428054" name="Picture 22" descr="img004"/>
          <p:cNvPicPr>
            <a:picLocks noGrp="1" noChangeAspect="1" noChangeArrowheads="1"/>
          </p:cNvPicPr>
          <p:nvPr>
            <p:ph/>
          </p:nvPr>
        </p:nvPicPr>
        <p:blipFill>
          <a:blip r:embed="rId2">
            <a:lum bright="-12000" contrast="24000"/>
            <a:extLst>
              <a:ext uri="{28A0092B-C50C-407E-A947-70E740481C1C}">
                <a14:useLocalDpi xmlns:a14="http://schemas.microsoft.com/office/drawing/2010/main" val="0"/>
              </a:ext>
            </a:extLst>
          </a:blip>
          <a:srcRect/>
          <a:stretch>
            <a:fillRect/>
          </a:stretch>
        </p:blipFill>
        <p:spPr>
          <a:xfrm>
            <a:off x="1908175" y="1196975"/>
            <a:ext cx="5545138" cy="4160838"/>
          </a:xfrm>
          <a:noFill/>
        </p:spPr>
      </p:pic>
    </p:spTree>
  </p:cSld>
  <p:clrMapOvr>
    <a:masterClrMapping/>
  </p:clrMapOvr>
  <p:transition>
    <p:split orient="vert" dir="in"/>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7" presetClass="entr" presetSubtype="0" fill="hold" grpId="0" nodeType="afterEffect">
                                  <p:stCondLst>
                                    <p:cond delay="0"/>
                                  </p:stCondLst>
                                  <p:childTnLst>
                                    <p:set>
                                      <p:cBhvr>
                                        <p:cTn id="6" dur="1" fill="hold">
                                          <p:stCondLst>
                                            <p:cond delay="0"/>
                                          </p:stCondLst>
                                        </p:cTn>
                                        <p:tgtEl>
                                          <p:spTgt spid="428035"/>
                                        </p:tgtEl>
                                        <p:attrNameLst>
                                          <p:attrName>style.visibility</p:attrName>
                                        </p:attrNameLst>
                                      </p:cBhvr>
                                      <p:to>
                                        <p:strVal val="visible"/>
                                      </p:to>
                                    </p:set>
                                    <p:animEffect transition="in" filter="fade">
                                      <p:cBhvr>
                                        <p:cTn id="7" dur="1000"/>
                                        <p:tgtEl>
                                          <p:spTgt spid="428035"/>
                                        </p:tgtEl>
                                      </p:cBhvr>
                                    </p:animEffect>
                                    <p:anim calcmode="lin" valueType="num">
                                      <p:cBhvr>
                                        <p:cTn id="8" dur="1000" fill="hold"/>
                                        <p:tgtEl>
                                          <p:spTgt spid="428035"/>
                                        </p:tgtEl>
                                        <p:attrNameLst>
                                          <p:attrName>ppt_x</p:attrName>
                                        </p:attrNameLst>
                                      </p:cBhvr>
                                      <p:tavLst>
                                        <p:tav tm="0">
                                          <p:val>
                                            <p:strVal val="#ppt_x"/>
                                          </p:val>
                                        </p:tav>
                                        <p:tav tm="100000">
                                          <p:val>
                                            <p:strVal val="#ppt_x"/>
                                          </p:val>
                                        </p:tav>
                                      </p:tavLst>
                                    </p:anim>
                                    <p:anim calcmode="lin" valueType="num">
                                      <p:cBhvr>
                                        <p:cTn id="9" dur="900" decel="100000" fill="hold"/>
                                        <p:tgtEl>
                                          <p:spTgt spid="428035"/>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428035"/>
                                        </p:tgtEl>
                                        <p:attrNameLst>
                                          <p:attrName>ppt_y</p:attrName>
                                        </p:attrNameLst>
                                      </p:cBhvr>
                                      <p:tavLst>
                                        <p:tav tm="0">
                                          <p:val>
                                            <p:strVal val="#ppt_y-.03"/>
                                          </p:val>
                                        </p:tav>
                                        <p:tav tm="100000">
                                          <p:val>
                                            <p:strVal val="#ppt_y"/>
                                          </p:val>
                                        </p:tav>
                                      </p:tavLst>
                                    </p:anim>
                                  </p:childTnLst>
                                </p:cTn>
                              </p:par>
                              <p:par>
                                <p:cTn id="11" presetID="50" presetClass="entr" presetSubtype="0" decel="100000" fill="hold" grpId="0" nodeType="withEffect">
                                  <p:stCondLst>
                                    <p:cond delay="0"/>
                                  </p:stCondLst>
                                  <p:childTnLst>
                                    <p:set>
                                      <p:cBhvr>
                                        <p:cTn id="12" dur="1" fill="hold">
                                          <p:stCondLst>
                                            <p:cond delay="0"/>
                                          </p:stCondLst>
                                        </p:cTn>
                                        <p:tgtEl>
                                          <p:spTgt spid="428054">
                                            <p:bg/>
                                          </p:spTgt>
                                        </p:tgtEl>
                                        <p:attrNameLst>
                                          <p:attrName>style.visibility</p:attrName>
                                        </p:attrNameLst>
                                      </p:cBhvr>
                                      <p:to>
                                        <p:strVal val="visible"/>
                                      </p:to>
                                    </p:set>
                                    <p:anim calcmode="lin" valueType="num">
                                      <p:cBhvr>
                                        <p:cTn id="13" dur="500" fill="hold"/>
                                        <p:tgtEl>
                                          <p:spTgt spid="428054">
                                            <p:bg/>
                                          </p:spTgt>
                                        </p:tgtEl>
                                        <p:attrNameLst>
                                          <p:attrName>ppt_w</p:attrName>
                                        </p:attrNameLst>
                                      </p:cBhvr>
                                      <p:tavLst>
                                        <p:tav tm="0">
                                          <p:val>
                                            <p:strVal val="#ppt_w+.3"/>
                                          </p:val>
                                        </p:tav>
                                        <p:tav tm="100000">
                                          <p:val>
                                            <p:strVal val="#ppt_w"/>
                                          </p:val>
                                        </p:tav>
                                      </p:tavLst>
                                    </p:anim>
                                    <p:anim calcmode="lin" valueType="num">
                                      <p:cBhvr>
                                        <p:cTn id="14" dur="500" fill="hold"/>
                                        <p:tgtEl>
                                          <p:spTgt spid="428054">
                                            <p:bg/>
                                          </p:spTgt>
                                        </p:tgtEl>
                                        <p:attrNameLst>
                                          <p:attrName>ppt_h</p:attrName>
                                        </p:attrNameLst>
                                      </p:cBhvr>
                                      <p:tavLst>
                                        <p:tav tm="0">
                                          <p:val>
                                            <p:strVal val="#ppt_h"/>
                                          </p:val>
                                        </p:tav>
                                        <p:tav tm="100000">
                                          <p:val>
                                            <p:strVal val="#ppt_h"/>
                                          </p:val>
                                        </p:tav>
                                      </p:tavLst>
                                    </p:anim>
                                    <p:animEffect transition="in" filter="fade">
                                      <p:cBhvr>
                                        <p:cTn id="15" dur="500"/>
                                        <p:tgtEl>
                                          <p:spTgt spid="428054">
                                            <p:bg/>
                                          </p:spTgt>
                                        </p:tgtEl>
                                      </p:cBhvr>
                                    </p:animEffect>
                                  </p:childTnLst>
                                </p:cTn>
                              </p:par>
                              <p:par>
                                <p:cTn id="16" presetID="17" presetClass="entr" presetSubtype="8" fill="hold" grpId="0" nodeType="withEffect">
                                  <p:stCondLst>
                                    <p:cond delay="0"/>
                                  </p:stCondLst>
                                  <p:childTnLst>
                                    <p:set>
                                      <p:cBhvr>
                                        <p:cTn id="17" dur="1" fill="hold">
                                          <p:stCondLst>
                                            <p:cond delay="0"/>
                                          </p:stCondLst>
                                        </p:cTn>
                                        <p:tgtEl>
                                          <p:spTgt spid="428049"/>
                                        </p:tgtEl>
                                        <p:attrNameLst>
                                          <p:attrName>style.visibility</p:attrName>
                                        </p:attrNameLst>
                                      </p:cBhvr>
                                      <p:to>
                                        <p:strVal val="visible"/>
                                      </p:to>
                                    </p:set>
                                    <p:anim calcmode="lin" valueType="num">
                                      <p:cBhvr>
                                        <p:cTn id="18" dur="500" fill="hold"/>
                                        <p:tgtEl>
                                          <p:spTgt spid="428049"/>
                                        </p:tgtEl>
                                        <p:attrNameLst>
                                          <p:attrName>ppt_x</p:attrName>
                                        </p:attrNameLst>
                                      </p:cBhvr>
                                      <p:tavLst>
                                        <p:tav tm="0">
                                          <p:val>
                                            <p:strVal val="#ppt_x-#ppt_w/2"/>
                                          </p:val>
                                        </p:tav>
                                        <p:tav tm="100000">
                                          <p:val>
                                            <p:strVal val="#ppt_x"/>
                                          </p:val>
                                        </p:tav>
                                      </p:tavLst>
                                    </p:anim>
                                    <p:anim calcmode="lin" valueType="num">
                                      <p:cBhvr>
                                        <p:cTn id="19" dur="500" fill="hold"/>
                                        <p:tgtEl>
                                          <p:spTgt spid="428049"/>
                                        </p:tgtEl>
                                        <p:attrNameLst>
                                          <p:attrName>ppt_y</p:attrName>
                                        </p:attrNameLst>
                                      </p:cBhvr>
                                      <p:tavLst>
                                        <p:tav tm="0">
                                          <p:val>
                                            <p:strVal val="#ppt_y"/>
                                          </p:val>
                                        </p:tav>
                                        <p:tav tm="100000">
                                          <p:val>
                                            <p:strVal val="#ppt_y"/>
                                          </p:val>
                                        </p:tav>
                                      </p:tavLst>
                                    </p:anim>
                                    <p:anim calcmode="lin" valueType="num">
                                      <p:cBhvr>
                                        <p:cTn id="20" dur="500" fill="hold"/>
                                        <p:tgtEl>
                                          <p:spTgt spid="428049"/>
                                        </p:tgtEl>
                                        <p:attrNameLst>
                                          <p:attrName>ppt_w</p:attrName>
                                        </p:attrNameLst>
                                      </p:cBhvr>
                                      <p:tavLst>
                                        <p:tav tm="0">
                                          <p:val>
                                            <p:fltVal val="0"/>
                                          </p:val>
                                        </p:tav>
                                        <p:tav tm="100000">
                                          <p:val>
                                            <p:strVal val="#ppt_w"/>
                                          </p:val>
                                        </p:tav>
                                      </p:tavLst>
                                    </p:anim>
                                    <p:anim calcmode="lin" valueType="num">
                                      <p:cBhvr>
                                        <p:cTn id="21" dur="500" fill="hold"/>
                                        <p:tgtEl>
                                          <p:spTgt spid="428049"/>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8035" grpId="0"/>
      <p:bldP spid="428049" grpId="0"/>
      <p:bldP spid="428054" grpId="0" build="p"/>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a:xfrm>
            <a:off x="1055688" y="73025"/>
            <a:ext cx="7161212" cy="1143000"/>
          </a:xfrm>
          <a:solidFill>
            <a:schemeClr val="bg1"/>
          </a:solidFill>
          <a:ln>
            <a:solidFill>
              <a:schemeClr val="bg1"/>
            </a:solidFill>
          </a:ln>
        </p:spPr>
        <p:txBody>
          <a:bodyPr/>
          <a:lstStyle/>
          <a:p>
            <a:pPr algn="l" rtl="0"/>
            <a:r>
              <a:rPr lang="en-US" altLang="en-US" smtClean="0"/>
              <a:t>Excursive Movements</a:t>
            </a:r>
          </a:p>
        </p:txBody>
      </p:sp>
      <p:sp>
        <p:nvSpPr>
          <p:cNvPr id="761859" name="Freeform 3"/>
          <p:cNvSpPr>
            <a:spLocks/>
          </p:cNvSpPr>
          <p:nvPr/>
        </p:nvSpPr>
        <p:spPr bwMode="auto">
          <a:xfrm>
            <a:off x="2268538" y="2762250"/>
            <a:ext cx="1316037" cy="1125538"/>
          </a:xfrm>
          <a:custGeom>
            <a:avLst/>
            <a:gdLst/>
            <a:ahLst/>
            <a:cxnLst>
              <a:cxn ang="0">
                <a:pos x="246" y="14"/>
              </a:cxn>
              <a:cxn ang="0">
                <a:pos x="177" y="56"/>
              </a:cxn>
              <a:cxn ang="0">
                <a:pos x="93" y="154"/>
              </a:cxn>
              <a:cxn ang="0">
                <a:pos x="51" y="224"/>
              </a:cxn>
              <a:cxn ang="0">
                <a:pos x="19" y="293"/>
              </a:cxn>
              <a:cxn ang="0">
                <a:pos x="3" y="386"/>
              </a:cxn>
              <a:cxn ang="0">
                <a:pos x="2" y="453"/>
              </a:cxn>
              <a:cxn ang="0">
                <a:pos x="15" y="531"/>
              </a:cxn>
              <a:cxn ang="0">
                <a:pos x="182" y="645"/>
              </a:cxn>
              <a:cxn ang="0">
                <a:pos x="272" y="626"/>
              </a:cxn>
              <a:cxn ang="0">
                <a:pos x="324" y="591"/>
              </a:cxn>
              <a:cxn ang="0">
                <a:pos x="370" y="562"/>
              </a:cxn>
              <a:cxn ang="0">
                <a:pos x="449" y="562"/>
              </a:cxn>
              <a:cxn ang="0">
                <a:pos x="469" y="574"/>
              </a:cxn>
              <a:cxn ang="0">
                <a:pos x="507" y="624"/>
              </a:cxn>
              <a:cxn ang="0">
                <a:pos x="527" y="652"/>
              </a:cxn>
              <a:cxn ang="0">
                <a:pos x="555" y="644"/>
              </a:cxn>
              <a:cxn ang="0">
                <a:pos x="551" y="680"/>
              </a:cxn>
              <a:cxn ang="0">
                <a:pos x="583" y="708"/>
              </a:cxn>
              <a:cxn ang="0">
                <a:pos x="671" y="676"/>
              </a:cxn>
              <a:cxn ang="0">
                <a:pos x="744" y="605"/>
              </a:cxn>
              <a:cxn ang="0">
                <a:pos x="766" y="567"/>
              </a:cxn>
              <a:cxn ang="0">
                <a:pos x="777" y="548"/>
              </a:cxn>
              <a:cxn ang="0">
                <a:pos x="798" y="510"/>
              </a:cxn>
              <a:cxn ang="0">
                <a:pos x="813" y="472"/>
              </a:cxn>
              <a:cxn ang="0">
                <a:pos x="829" y="368"/>
              </a:cxn>
              <a:cxn ang="0">
                <a:pos x="808" y="187"/>
              </a:cxn>
              <a:cxn ang="0">
                <a:pos x="785" y="133"/>
              </a:cxn>
              <a:cxn ang="0">
                <a:pos x="708" y="0"/>
              </a:cxn>
            </a:cxnLst>
            <a:rect l="0" t="0" r="r" b="b"/>
            <a:pathLst>
              <a:path w="829" h="709">
                <a:moveTo>
                  <a:pt x="246" y="14"/>
                </a:moveTo>
                <a:cubicBezTo>
                  <a:pt x="220" y="25"/>
                  <a:pt x="203" y="44"/>
                  <a:pt x="177" y="56"/>
                </a:cubicBezTo>
                <a:cubicBezTo>
                  <a:pt x="156" y="93"/>
                  <a:pt x="116" y="119"/>
                  <a:pt x="93" y="154"/>
                </a:cubicBezTo>
                <a:cubicBezTo>
                  <a:pt x="78" y="177"/>
                  <a:pt x="68" y="202"/>
                  <a:pt x="51" y="224"/>
                </a:cubicBezTo>
                <a:cubicBezTo>
                  <a:pt x="45" y="250"/>
                  <a:pt x="28" y="268"/>
                  <a:pt x="19" y="293"/>
                </a:cubicBezTo>
                <a:cubicBezTo>
                  <a:pt x="10" y="322"/>
                  <a:pt x="6" y="355"/>
                  <a:pt x="3" y="386"/>
                </a:cubicBezTo>
                <a:cubicBezTo>
                  <a:pt x="3" y="408"/>
                  <a:pt x="0" y="431"/>
                  <a:pt x="2" y="453"/>
                </a:cubicBezTo>
                <a:cubicBezTo>
                  <a:pt x="4" y="479"/>
                  <a:pt x="9" y="506"/>
                  <a:pt x="15" y="531"/>
                </a:cubicBezTo>
                <a:cubicBezTo>
                  <a:pt x="34" y="614"/>
                  <a:pt x="109" y="634"/>
                  <a:pt x="182" y="645"/>
                </a:cubicBezTo>
                <a:cubicBezTo>
                  <a:pt x="185" y="645"/>
                  <a:pt x="252" y="639"/>
                  <a:pt x="272" y="626"/>
                </a:cubicBezTo>
                <a:cubicBezTo>
                  <a:pt x="334" y="585"/>
                  <a:pt x="283" y="609"/>
                  <a:pt x="324" y="591"/>
                </a:cubicBezTo>
                <a:cubicBezTo>
                  <a:pt x="334" y="577"/>
                  <a:pt x="370" y="562"/>
                  <a:pt x="370" y="562"/>
                </a:cubicBezTo>
                <a:cubicBezTo>
                  <a:pt x="396" y="562"/>
                  <a:pt x="422" y="559"/>
                  <a:pt x="449" y="562"/>
                </a:cubicBezTo>
                <a:cubicBezTo>
                  <a:pt x="457" y="562"/>
                  <a:pt x="461" y="571"/>
                  <a:pt x="469" y="574"/>
                </a:cubicBezTo>
                <a:cubicBezTo>
                  <a:pt x="480" y="582"/>
                  <a:pt x="493" y="612"/>
                  <a:pt x="507" y="624"/>
                </a:cubicBezTo>
                <a:cubicBezTo>
                  <a:pt x="517" y="637"/>
                  <a:pt x="519" y="649"/>
                  <a:pt x="527" y="652"/>
                </a:cubicBezTo>
                <a:cubicBezTo>
                  <a:pt x="535" y="655"/>
                  <a:pt x="551" y="639"/>
                  <a:pt x="555" y="644"/>
                </a:cubicBezTo>
                <a:cubicBezTo>
                  <a:pt x="566" y="653"/>
                  <a:pt x="546" y="669"/>
                  <a:pt x="551" y="680"/>
                </a:cubicBezTo>
                <a:cubicBezTo>
                  <a:pt x="556" y="691"/>
                  <a:pt x="563" y="709"/>
                  <a:pt x="583" y="708"/>
                </a:cubicBezTo>
                <a:cubicBezTo>
                  <a:pt x="603" y="707"/>
                  <a:pt x="644" y="693"/>
                  <a:pt x="671" y="676"/>
                </a:cubicBezTo>
                <a:cubicBezTo>
                  <a:pt x="715" y="656"/>
                  <a:pt x="716" y="628"/>
                  <a:pt x="744" y="605"/>
                </a:cubicBezTo>
                <a:cubicBezTo>
                  <a:pt x="751" y="593"/>
                  <a:pt x="759" y="580"/>
                  <a:pt x="766" y="567"/>
                </a:cubicBezTo>
                <a:cubicBezTo>
                  <a:pt x="770" y="561"/>
                  <a:pt x="777" y="548"/>
                  <a:pt x="777" y="548"/>
                </a:cubicBezTo>
                <a:cubicBezTo>
                  <a:pt x="787" y="503"/>
                  <a:pt x="771" y="556"/>
                  <a:pt x="798" y="510"/>
                </a:cubicBezTo>
                <a:cubicBezTo>
                  <a:pt x="804" y="498"/>
                  <a:pt x="806" y="484"/>
                  <a:pt x="813" y="472"/>
                </a:cubicBezTo>
                <a:cubicBezTo>
                  <a:pt x="818" y="438"/>
                  <a:pt x="823" y="402"/>
                  <a:pt x="829" y="368"/>
                </a:cubicBezTo>
                <a:cubicBezTo>
                  <a:pt x="822" y="307"/>
                  <a:pt x="817" y="247"/>
                  <a:pt x="808" y="187"/>
                </a:cubicBezTo>
                <a:cubicBezTo>
                  <a:pt x="806" y="168"/>
                  <a:pt x="792" y="151"/>
                  <a:pt x="785" y="133"/>
                </a:cubicBezTo>
                <a:cubicBezTo>
                  <a:pt x="766" y="88"/>
                  <a:pt x="746" y="32"/>
                  <a:pt x="708" y="0"/>
                </a:cubicBezTo>
              </a:path>
            </a:pathLst>
          </a:custGeom>
          <a:solidFill>
            <a:schemeClr val="bg1">
              <a:lumMod val="75000"/>
            </a:schemeClr>
          </a:solidFill>
          <a:ln w="9525">
            <a:solidFill>
              <a:schemeClr val="tx1"/>
            </a:solidFill>
            <a:round/>
            <a:headEnd/>
            <a:tailEnd/>
          </a:ln>
          <a:effectLst/>
        </p:spPr>
        <p:txBody>
          <a:bodyPr/>
          <a:lstStyle/>
          <a:p>
            <a:pPr>
              <a:defRPr/>
            </a:pPr>
            <a:endParaRPr lang="en-US">
              <a:solidFill>
                <a:schemeClr val="tx1"/>
              </a:solidFill>
            </a:endParaRPr>
          </a:p>
        </p:txBody>
      </p:sp>
      <p:sp>
        <p:nvSpPr>
          <p:cNvPr id="761860" name="Freeform 4"/>
          <p:cNvSpPr>
            <a:spLocks/>
          </p:cNvSpPr>
          <p:nvPr/>
        </p:nvSpPr>
        <p:spPr bwMode="auto">
          <a:xfrm rot="-279832">
            <a:off x="6092825" y="2444750"/>
            <a:ext cx="1025525" cy="1433513"/>
          </a:xfrm>
          <a:custGeom>
            <a:avLst/>
            <a:gdLst/>
            <a:ahLst/>
            <a:cxnLst>
              <a:cxn ang="0">
                <a:pos x="20" y="0"/>
              </a:cxn>
              <a:cxn ang="0">
                <a:pos x="135" y="382"/>
              </a:cxn>
              <a:cxn ang="0">
                <a:pos x="177" y="430"/>
              </a:cxn>
              <a:cxn ang="0">
                <a:pos x="214" y="443"/>
              </a:cxn>
              <a:cxn ang="0">
                <a:pos x="299" y="497"/>
              </a:cxn>
              <a:cxn ang="0">
                <a:pos x="365" y="546"/>
              </a:cxn>
              <a:cxn ang="0">
                <a:pos x="402" y="570"/>
              </a:cxn>
              <a:cxn ang="0">
                <a:pos x="475" y="649"/>
              </a:cxn>
              <a:cxn ang="0">
                <a:pos x="535" y="758"/>
              </a:cxn>
              <a:cxn ang="0">
                <a:pos x="584" y="903"/>
              </a:cxn>
              <a:cxn ang="0">
                <a:pos x="614" y="952"/>
              </a:cxn>
              <a:cxn ang="0">
                <a:pos x="656" y="994"/>
              </a:cxn>
              <a:cxn ang="0">
                <a:pos x="681" y="988"/>
              </a:cxn>
              <a:cxn ang="0">
                <a:pos x="693" y="952"/>
              </a:cxn>
              <a:cxn ang="0">
                <a:pos x="723" y="782"/>
              </a:cxn>
              <a:cxn ang="0">
                <a:pos x="729" y="727"/>
              </a:cxn>
              <a:cxn ang="0">
                <a:pos x="717" y="255"/>
              </a:cxn>
              <a:cxn ang="0">
                <a:pos x="662" y="61"/>
              </a:cxn>
              <a:cxn ang="0">
                <a:pos x="620" y="6"/>
              </a:cxn>
            </a:cxnLst>
            <a:rect l="0" t="0" r="r" b="b"/>
            <a:pathLst>
              <a:path w="748" h="994">
                <a:moveTo>
                  <a:pt x="20" y="0"/>
                </a:moveTo>
                <a:cubicBezTo>
                  <a:pt x="64" y="132"/>
                  <a:pt x="0" y="292"/>
                  <a:pt x="135" y="382"/>
                </a:cubicBezTo>
                <a:cubicBezTo>
                  <a:pt x="141" y="391"/>
                  <a:pt x="170" y="424"/>
                  <a:pt x="177" y="430"/>
                </a:cubicBezTo>
                <a:cubicBezTo>
                  <a:pt x="187" y="438"/>
                  <a:pt x="203" y="436"/>
                  <a:pt x="214" y="443"/>
                </a:cubicBezTo>
                <a:cubicBezTo>
                  <a:pt x="244" y="460"/>
                  <a:pt x="270" y="481"/>
                  <a:pt x="299" y="497"/>
                </a:cubicBezTo>
                <a:cubicBezTo>
                  <a:pt x="325" y="512"/>
                  <a:pt x="342" y="529"/>
                  <a:pt x="365" y="546"/>
                </a:cubicBezTo>
                <a:cubicBezTo>
                  <a:pt x="377" y="555"/>
                  <a:pt x="402" y="570"/>
                  <a:pt x="402" y="570"/>
                </a:cubicBezTo>
                <a:cubicBezTo>
                  <a:pt x="422" y="600"/>
                  <a:pt x="453" y="620"/>
                  <a:pt x="475" y="649"/>
                </a:cubicBezTo>
                <a:cubicBezTo>
                  <a:pt x="501" y="683"/>
                  <a:pt x="518" y="720"/>
                  <a:pt x="535" y="758"/>
                </a:cubicBezTo>
                <a:cubicBezTo>
                  <a:pt x="555" y="803"/>
                  <a:pt x="568" y="856"/>
                  <a:pt x="584" y="903"/>
                </a:cubicBezTo>
                <a:cubicBezTo>
                  <a:pt x="593" y="930"/>
                  <a:pt x="591" y="937"/>
                  <a:pt x="614" y="952"/>
                </a:cubicBezTo>
                <a:cubicBezTo>
                  <a:pt x="628" y="974"/>
                  <a:pt x="642" y="972"/>
                  <a:pt x="656" y="994"/>
                </a:cubicBezTo>
                <a:cubicBezTo>
                  <a:pt x="664" y="992"/>
                  <a:pt x="675" y="994"/>
                  <a:pt x="681" y="988"/>
                </a:cubicBezTo>
                <a:cubicBezTo>
                  <a:pt x="689" y="979"/>
                  <a:pt x="689" y="964"/>
                  <a:pt x="693" y="952"/>
                </a:cubicBezTo>
                <a:cubicBezTo>
                  <a:pt x="712" y="896"/>
                  <a:pt x="716" y="842"/>
                  <a:pt x="723" y="782"/>
                </a:cubicBezTo>
                <a:cubicBezTo>
                  <a:pt x="725" y="764"/>
                  <a:pt x="727" y="745"/>
                  <a:pt x="729" y="727"/>
                </a:cubicBezTo>
                <a:cubicBezTo>
                  <a:pt x="733" y="571"/>
                  <a:pt x="748" y="409"/>
                  <a:pt x="717" y="255"/>
                </a:cubicBezTo>
                <a:cubicBezTo>
                  <a:pt x="712" y="182"/>
                  <a:pt x="719" y="113"/>
                  <a:pt x="662" y="61"/>
                </a:cubicBezTo>
                <a:cubicBezTo>
                  <a:pt x="653" y="32"/>
                  <a:pt x="640" y="26"/>
                  <a:pt x="620" y="6"/>
                </a:cubicBezTo>
              </a:path>
            </a:pathLst>
          </a:custGeom>
          <a:solidFill>
            <a:schemeClr val="bg1">
              <a:lumMod val="75000"/>
            </a:schemeClr>
          </a:solidFill>
          <a:ln w="9525">
            <a:solidFill>
              <a:schemeClr val="tx1"/>
            </a:solidFill>
            <a:round/>
            <a:headEnd/>
            <a:tailEnd/>
          </a:ln>
          <a:effectLst/>
        </p:spPr>
        <p:txBody>
          <a:bodyPr/>
          <a:lstStyle/>
          <a:p>
            <a:pPr>
              <a:defRPr/>
            </a:pPr>
            <a:endParaRPr lang="en-US">
              <a:solidFill>
                <a:schemeClr val="tx1"/>
              </a:solidFill>
            </a:endParaRPr>
          </a:p>
        </p:txBody>
      </p:sp>
      <p:sp>
        <p:nvSpPr>
          <p:cNvPr id="38917" name="Line 5"/>
          <p:cNvSpPr>
            <a:spLocks noChangeShapeType="1"/>
          </p:cNvSpPr>
          <p:nvPr/>
        </p:nvSpPr>
        <p:spPr bwMode="auto">
          <a:xfrm rot="-279832">
            <a:off x="2681288" y="2619375"/>
            <a:ext cx="4225925" cy="1588"/>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solidFill>
                <a:schemeClr val="tx1"/>
              </a:solidFill>
            </a:endParaRPr>
          </a:p>
        </p:txBody>
      </p:sp>
      <p:sp>
        <p:nvSpPr>
          <p:cNvPr id="761862" name="Oval 6"/>
          <p:cNvSpPr>
            <a:spLocks noChangeArrowheads="1"/>
          </p:cNvSpPr>
          <p:nvPr/>
        </p:nvSpPr>
        <p:spPr bwMode="auto">
          <a:xfrm>
            <a:off x="6991350" y="3767138"/>
            <a:ext cx="115888" cy="106362"/>
          </a:xfrm>
          <a:prstGeom prst="ellipse">
            <a:avLst/>
          </a:prstGeom>
          <a:solidFill>
            <a:schemeClr val="bg1">
              <a:lumMod val="75000"/>
            </a:schemeClr>
          </a:solidFill>
          <a:ln>
            <a:solidFill>
              <a:schemeClr val="tx1"/>
            </a:solidFill>
          </a:ln>
        </p:spPr>
        <p:txBody>
          <a:bodyPr wrap="none" anchor="ctr"/>
          <a:lstStyle>
            <a:lvl1pPr>
              <a:defRPr sz="3600" b="1">
                <a:solidFill>
                  <a:srgbClr val="FFFF00"/>
                </a:solidFill>
                <a:latin typeface="Comic Sans MS" panose="030F0702030302020204" pitchFamily="66" charset="0"/>
                <a:ea typeface="Gungsuh" pitchFamily="18" charset="-127"/>
              </a:defRPr>
            </a:lvl1pPr>
            <a:lvl2pPr marL="742950" indent="-285750">
              <a:defRPr sz="3600" b="1">
                <a:solidFill>
                  <a:srgbClr val="FFFF00"/>
                </a:solidFill>
                <a:latin typeface="Comic Sans MS" panose="030F0702030302020204" pitchFamily="66" charset="0"/>
                <a:ea typeface="Gungsuh" pitchFamily="18" charset="-127"/>
              </a:defRPr>
            </a:lvl2pPr>
            <a:lvl3pPr marL="1143000" indent="-228600">
              <a:defRPr sz="3600" b="1">
                <a:solidFill>
                  <a:srgbClr val="FFFF00"/>
                </a:solidFill>
                <a:latin typeface="Comic Sans MS" panose="030F0702030302020204" pitchFamily="66" charset="0"/>
                <a:ea typeface="Gungsuh" pitchFamily="18" charset="-127"/>
              </a:defRPr>
            </a:lvl3pPr>
            <a:lvl4pPr marL="1600200" indent="-228600">
              <a:defRPr sz="3600" b="1">
                <a:solidFill>
                  <a:srgbClr val="FFFF00"/>
                </a:solidFill>
                <a:latin typeface="Comic Sans MS" panose="030F0702030302020204" pitchFamily="66" charset="0"/>
                <a:ea typeface="Gungsuh" pitchFamily="18" charset="-127"/>
              </a:defRPr>
            </a:lvl4pPr>
            <a:lvl5pPr marL="2057400" indent="-228600">
              <a:defRPr sz="3600" b="1">
                <a:solidFill>
                  <a:srgbClr val="FFFF00"/>
                </a:solidFill>
                <a:latin typeface="Comic Sans MS" panose="030F0702030302020204" pitchFamily="66" charset="0"/>
                <a:ea typeface="Gungsuh" pitchFamily="18" charset="-127"/>
              </a:defRPr>
            </a:lvl5pPr>
            <a:lvl6pPr marL="2514600" indent="-228600" algn="ctr" eaLnBrk="0" fontAlgn="base" hangingPunct="0">
              <a:lnSpc>
                <a:spcPct val="145000"/>
              </a:lnSpc>
              <a:spcBef>
                <a:spcPct val="0"/>
              </a:spcBef>
              <a:spcAft>
                <a:spcPct val="0"/>
              </a:spcAft>
              <a:defRPr sz="3600" b="1">
                <a:solidFill>
                  <a:srgbClr val="FFFF00"/>
                </a:solidFill>
                <a:latin typeface="Comic Sans MS" panose="030F0702030302020204" pitchFamily="66" charset="0"/>
                <a:ea typeface="Gungsuh" pitchFamily="18" charset="-127"/>
              </a:defRPr>
            </a:lvl6pPr>
            <a:lvl7pPr marL="2971800" indent="-228600" algn="ctr" eaLnBrk="0" fontAlgn="base" hangingPunct="0">
              <a:lnSpc>
                <a:spcPct val="145000"/>
              </a:lnSpc>
              <a:spcBef>
                <a:spcPct val="0"/>
              </a:spcBef>
              <a:spcAft>
                <a:spcPct val="0"/>
              </a:spcAft>
              <a:defRPr sz="3600" b="1">
                <a:solidFill>
                  <a:srgbClr val="FFFF00"/>
                </a:solidFill>
                <a:latin typeface="Comic Sans MS" panose="030F0702030302020204" pitchFamily="66" charset="0"/>
                <a:ea typeface="Gungsuh" pitchFamily="18" charset="-127"/>
              </a:defRPr>
            </a:lvl7pPr>
            <a:lvl8pPr marL="3429000" indent="-228600" algn="ctr" eaLnBrk="0" fontAlgn="base" hangingPunct="0">
              <a:lnSpc>
                <a:spcPct val="145000"/>
              </a:lnSpc>
              <a:spcBef>
                <a:spcPct val="0"/>
              </a:spcBef>
              <a:spcAft>
                <a:spcPct val="0"/>
              </a:spcAft>
              <a:defRPr sz="3600" b="1">
                <a:solidFill>
                  <a:srgbClr val="FFFF00"/>
                </a:solidFill>
                <a:latin typeface="Comic Sans MS" panose="030F0702030302020204" pitchFamily="66" charset="0"/>
                <a:ea typeface="Gungsuh" pitchFamily="18" charset="-127"/>
              </a:defRPr>
            </a:lvl8pPr>
            <a:lvl9pPr marL="3886200" indent="-228600" algn="ctr" eaLnBrk="0" fontAlgn="base" hangingPunct="0">
              <a:lnSpc>
                <a:spcPct val="145000"/>
              </a:lnSpc>
              <a:spcBef>
                <a:spcPct val="0"/>
              </a:spcBef>
              <a:spcAft>
                <a:spcPct val="0"/>
              </a:spcAft>
              <a:defRPr sz="3600" b="1">
                <a:solidFill>
                  <a:srgbClr val="FFFF00"/>
                </a:solidFill>
                <a:latin typeface="Comic Sans MS" panose="030F0702030302020204" pitchFamily="66" charset="0"/>
                <a:ea typeface="Gungsuh" pitchFamily="18" charset="-127"/>
              </a:defRPr>
            </a:lvl9pPr>
          </a:lstStyle>
          <a:p>
            <a:endParaRPr lang="en-US" altLang="en-US">
              <a:solidFill>
                <a:schemeClr val="tx1"/>
              </a:solidFill>
            </a:endParaRPr>
          </a:p>
        </p:txBody>
      </p:sp>
      <p:sp>
        <p:nvSpPr>
          <p:cNvPr id="761863" name="Oval 7"/>
          <p:cNvSpPr>
            <a:spLocks noChangeArrowheads="1"/>
          </p:cNvSpPr>
          <p:nvPr/>
        </p:nvSpPr>
        <p:spPr bwMode="auto">
          <a:xfrm>
            <a:off x="3132138" y="3789363"/>
            <a:ext cx="115887" cy="106362"/>
          </a:xfrm>
          <a:prstGeom prst="ellipse">
            <a:avLst/>
          </a:prstGeom>
          <a:solidFill>
            <a:schemeClr val="bg1">
              <a:lumMod val="75000"/>
            </a:schemeClr>
          </a:solidFill>
          <a:ln>
            <a:solidFill>
              <a:schemeClr val="tx1"/>
            </a:solidFill>
          </a:ln>
        </p:spPr>
        <p:txBody>
          <a:bodyPr wrap="none" anchor="ctr"/>
          <a:lstStyle>
            <a:lvl1pPr>
              <a:defRPr sz="3600" b="1">
                <a:solidFill>
                  <a:srgbClr val="FFFF00"/>
                </a:solidFill>
                <a:latin typeface="Comic Sans MS" panose="030F0702030302020204" pitchFamily="66" charset="0"/>
                <a:ea typeface="Gungsuh" pitchFamily="18" charset="-127"/>
              </a:defRPr>
            </a:lvl1pPr>
            <a:lvl2pPr marL="742950" indent="-285750">
              <a:defRPr sz="3600" b="1">
                <a:solidFill>
                  <a:srgbClr val="FFFF00"/>
                </a:solidFill>
                <a:latin typeface="Comic Sans MS" panose="030F0702030302020204" pitchFamily="66" charset="0"/>
                <a:ea typeface="Gungsuh" pitchFamily="18" charset="-127"/>
              </a:defRPr>
            </a:lvl2pPr>
            <a:lvl3pPr marL="1143000" indent="-228600">
              <a:defRPr sz="3600" b="1">
                <a:solidFill>
                  <a:srgbClr val="FFFF00"/>
                </a:solidFill>
                <a:latin typeface="Comic Sans MS" panose="030F0702030302020204" pitchFamily="66" charset="0"/>
                <a:ea typeface="Gungsuh" pitchFamily="18" charset="-127"/>
              </a:defRPr>
            </a:lvl3pPr>
            <a:lvl4pPr marL="1600200" indent="-228600">
              <a:defRPr sz="3600" b="1">
                <a:solidFill>
                  <a:srgbClr val="FFFF00"/>
                </a:solidFill>
                <a:latin typeface="Comic Sans MS" panose="030F0702030302020204" pitchFamily="66" charset="0"/>
                <a:ea typeface="Gungsuh" pitchFamily="18" charset="-127"/>
              </a:defRPr>
            </a:lvl4pPr>
            <a:lvl5pPr marL="2057400" indent="-228600">
              <a:defRPr sz="3600" b="1">
                <a:solidFill>
                  <a:srgbClr val="FFFF00"/>
                </a:solidFill>
                <a:latin typeface="Comic Sans MS" panose="030F0702030302020204" pitchFamily="66" charset="0"/>
                <a:ea typeface="Gungsuh" pitchFamily="18" charset="-127"/>
              </a:defRPr>
            </a:lvl5pPr>
            <a:lvl6pPr marL="2514600" indent="-228600" algn="ctr" eaLnBrk="0" fontAlgn="base" hangingPunct="0">
              <a:lnSpc>
                <a:spcPct val="145000"/>
              </a:lnSpc>
              <a:spcBef>
                <a:spcPct val="0"/>
              </a:spcBef>
              <a:spcAft>
                <a:spcPct val="0"/>
              </a:spcAft>
              <a:defRPr sz="3600" b="1">
                <a:solidFill>
                  <a:srgbClr val="FFFF00"/>
                </a:solidFill>
                <a:latin typeface="Comic Sans MS" panose="030F0702030302020204" pitchFamily="66" charset="0"/>
                <a:ea typeface="Gungsuh" pitchFamily="18" charset="-127"/>
              </a:defRPr>
            </a:lvl6pPr>
            <a:lvl7pPr marL="2971800" indent="-228600" algn="ctr" eaLnBrk="0" fontAlgn="base" hangingPunct="0">
              <a:lnSpc>
                <a:spcPct val="145000"/>
              </a:lnSpc>
              <a:spcBef>
                <a:spcPct val="0"/>
              </a:spcBef>
              <a:spcAft>
                <a:spcPct val="0"/>
              </a:spcAft>
              <a:defRPr sz="3600" b="1">
                <a:solidFill>
                  <a:srgbClr val="FFFF00"/>
                </a:solidFill>
                <a:latin typeface="Comic Sans MS" panose="030F0702030302020204" pitchFamily="66" charset="0"/>
                <a:ea typeface="Gungsuh" pitchFamily="18" charset="-127"/>
              </a:defRPr>
            </a:lvl7pPr>
            <a:lvl8pPr marL="3429000" indent="-228600" algn="ctr" eaLnBrk="0" fontAlgn="base" hangingPunct="0">
              <a:lnSpc>
                <a:spcPct val="145000"/>
              </a:lnSpc>
              <a:spcBef>
                <a:spcPct val="0"/>
              </a:spcBef>
              <a:spcAft>
                <a:spcPct val="0"/>
              </a:spcAft>
              <a:defRPr sz="3600" b="1">
                <a:solidFill>
                  <a:srgbClr val="FFFF00"/>
                </a:solidFill>
                <a:latin typeface="Comic Sans MS" panose="030F0702030302020204" pitchFamily="66" charset="0"/>
                <a:ea typeface="Gungsuh" pitchFamily="18" charset="-127"/>
              </a:defRPr>
            </a:lvl8pPr>
            <a:lvl9pPr marL="3886200" indent="-228600" algn="ctr" eaLnBrk="0" fontAlgn="base" hangingPunct="0">
              <a:lnSpc>
                <a:spcPct val="145000"/>
              </a:lnSpc>
              <a:spcBef>
                <a:spcPct val="0"/>
              </a:spcBef>
              <a:spcAft>
                <a:spcPct val="0"/>
              </a:spcAft>
              <a:defRPr sz="3600" b="1">
                <a:solidFill>
                  <a:srgbClr val="FFFF00"/>
                </a:solidFill>
                <a:latin typeface="Comic Sans MS" panose="030F0702030302020204" pitchFamily="66" charset="0"/>
                <a:ea typeface="Gungsuh" pitchFamily="18" charset="-127"/>
              </a:defRPr>
            </a:lvl9pPr>
          </a:lstStyle>
          <a:p>
            <a:endParaRPr lang="en-US" altLang="en-US">
              <a:solidFill>
                <a:schemeClr val="tx1"/>
              </a:solidFill>
            </a:endParaRPr>
          </a:p>
        </p:txBody>
      </p:sp>
      <p:sp>
        <p:nvSpPr>
          <p:cNvPr id="761864" name="Oval 8"/>
          <p:cNvSpPr>
            <a:spLocks noChangeArrowheads="1"/>
          </p:cNvSpPr>
          <p:nvPr/>
        </p:nvSpPr>
        <p:spPr bwMode="auto">
          <a:xfrm>
            <a:off x="2506663" y="3738563"/>
            <a:ext cx="115887" cy="106362"/>
          </a:xfrm>
          <a:prstGeom prst="ellipse">
            <a:avLst/>
          </a:prstGeom>
          <a:solidFill>
            <a:schemeClr val="bg1">
              <a:lumMod val="75000"/>
            </a:schemeClr>
          </a:solidFill>
          <a:ln>
            <a:solidFill>
              <a:schemeClr val="tx1"/>
            </a:solidFill>
          </a:ln>
        </p:spPr>
        <p:txBody>
          <a:bodyPr wrap="none" anchor="ctr"/>
          <a:lstStyle>
            <a:lvl1pPr>
              <a:defRPr sz="3600" b="1">
                <a:solidFill>
                  <a:srgbClr val="FFFF00"/>
                </a:solidFill>
                <a:latin typeface="Comic Sans MS" panose="030F0702030302020204" pitchFamily="66" charset="0"/>
                <a:ea typeface="Gungsuh" pitchFamily="18" charset="-127"/>
              </a:defRPr>
            </a:lvl1pPr>
            <a:lvl2pPr marL="742950" indent="-285750">
              <a:defRPr sz="3600" b="1">
                <a:solidFill>
                  <a:srgbClr val="FFFF00"/>
                </a:solidFill>
                <a:latin typeface="Comic Sans MS" panose="030F0702030302020204" pitchFamily="66" charset="0"/>
                <a:ea typeface="Gungsuh" pitchFamily="18" charset="-127"/>
              </a:defRPr>
            </a:lvl2pPr>
            <a:lvl3pPr marL="1143000" indent="-228600">
              <a:defRPr sz="3600" b="1">
                <a:solidFill>
                  <a:srgbClr val="FFFF00"/>
                </a:solidFill>
                <a:latin typeface="Comic Sans MS" panose="030F0702030302020204" pitchFamily="66" charset="0"/>
                <a:ea typeface="Gungsuh" pitchFamily="18" charset="-127"/>
              </a:defRPr>
            </a:lvl3pPr>
            <a:lvl4pPr marL="1600200" indent="-228600">
              <a:defRPr sz="3600" b="1">
                <a:solidFill>
                  <a:srgbClr val="FFFF00"/>
                </a:solidFill>
                <a:latin typeface="Comic Sans MS" panose="030F0702030302020204" pitchFamily="66" charset="0"/>
                <a:ea typeface="Gungsuh" pitchFamily="18" charset="-127"/>
              </a:defRPr>
            </a:lvl4pPr>
            <a:lvl5pPr marL="2057400" indent="-228600">
              <a:defRPr sz="3600" b="1">
                <a:solidFill>
                  <a:srgbClr val="FFFF00"/>
                </a:solidFill>
                <a:latin typeface="Comic Sans MS" panose="030F0702030302020204" pitchFamily="66" charset="0"/>
                <a:ea typeface="Gungsuh" pitchFamily="18" charset="-127"/>
              </a:defRPr>
            </a:lvl5pPr>
            <a:lvl6pPr marL="2514600" indent="-228600" algn="ctr" eaLnBrk="0" fontAlgn="base" hangingPunct="0">
              <a:lnSpc>
                <a:spcPct val="145000"/>
              </a:lnSpc>
              <a:spcBef>
                <a:spcPct val="0"/>
              </a:spcBef>
              <a:spcAft>
                <a:spcPct val="0"/>
              </a:spcAft>
              <a:defRPr sz="3600" b="1">
                <a:solidFill>
                  <a:srgbClr val="FFFF00"/>
                </a:solidFill>
                <a:latin typeface="Comic Sans MS" panose="030F0702030302020204" pitchFamily="66" charset="0"/>
                <a:ea typeface="Gungsuh" pitchFamily="18" charset="-127"/>
              </a:defRPr>
            </a:lvl6pPr>
            <a:lvl7pPr marL="2971800" indent="-228600" algn="ctr" eaLnBrk="0" fontAlgn="base" hangingPunct="0">
              <a:lnSpc>
                <a:spcPct val="145000"/>
              </a:lnSpc>
              <a:spcBef>
                <a:spcPct val="0"/>
              </a:spcBef>
              <a:spcAft>
                <a:spcPct val="0"/>
              </a:spcAft>
              <a:defRPr sz="3600" b="1">
                <a:solidFill>
                  <a:srgbClr val="FFFF00"/>
                </a:solidFill>
                <a:latin typeface="Comic Sans MS" panose="030F0702030302020204" pitchFamily="66" charset="0"/>
                <a:ea typeface="Gungsuh" pitchFamily="18" charset="-127"/>
              </a:defRPr>
            </a:lvl7pPr>
            <a:lvl8pPr marL="3429000" indent="-228600" algn="ctr" eaLnBrk="0" fontAlgn="base" hangingPunct="0">
              <a:lnSpc>
                <a:spcPct val="145000"/>
              </a:lnSpc>
              <a:spcBef>
                <a:spcPct val="0"/>
              </a:spcBef>
              <a:spcAft>
                <a:spcPct val="0"/>
              </a:spcAft>
              <a:defRPr sz="3600" b="1">
                <a:solidFill>
                  <a:srgbClr val="FFFF00"/>
                </a:solidFill>
                <a:latin typeface="Comic Sans MS" panose="030F0702030302020204" pitchFamily="66" charset="0"/>
                <a:ea typeface="Gungsuh" pitchFamily="18" charset="-127"/>
              </a:defRPr>
            </a:lvl8pPr>
            <a:lvl9pPr marL="3886200" indent="-228600" algn="ctr" eaLnBrk="0" fontAlgn="base" hangingPunct="0">
              <a:lnSpc>
                <a:spcPct val="145000"/>
              </a:lnSpc>
              <a:spcBef>
                <a:spcPct val="0"/>
              </a:spcBef>
              <a:spcAft>
                <a:spcPct val="0"/>
              </a:spcAft>
              <a:defRPr sz="3600" b="1">
                <a:solidFill>
                  <a:srgbClr val="FFFF00"/>
                </a:solidFill>
                <a:latin typeface="Comic Sans MS" panose="030F0702030302020204" pitchFamily="66" charset="0"/>
                <a:ea typeface="Gungsuh" pitchFamily="18" charset="-127"/>
              </a:defRPr>
            </a:lvl9pPr>
          </a:lstStyle>
          <a:p>
            <a:endParaRPr lang="en-US" altLang="en-US">
              <a:solidFill>
                <a:schemeClr val="tx1"/>
              </a:solidFill>
            </a:endParaRPr>
          </a:p>
        </p:txBody>
      </p:sp>
      <p:sp>
        <p:nvSpPr>
          <p:cNvPr id="38921" name="Text Box 9"/>
          <p:cNvSpPr txBox="1">
            <a:spLocks noChangeArrowheads="1"/>
          </p:cNvSpPr>
          <p:nvPr/>
        </p:nvSpPr>
        <p:spPr bwMode="auto">
          <a:xfrm>
            <a:off x="684213" y="1196975"/>
            <a:ext cx="7775575" cy="641350"/>
          </a:xfrm>
          <a:prstGeom prst="rect">
            <a:avLst/>
          </a:prstGeom>
          <a:solidFill>
            <a:schemeClr val="bg1"/>
          </a:solidFill>
          <a:ln>
            <a:solidFill>
              <a:schemeClr val="tx1"/>
            </a:solidFill>
          </a:ln>
        </p:spPr>
        <p:txBody>
          <a:bodyPr>
            <a:spAutoFit/>
          </a:bodyPr>
          <a:lstStyle>
            <a:lvl1pPr>
              <a:defRPr sz="3600" b="1">
                <a:solidFill>
                  <a:srgbClr val="FFFF00"/>
                </a:solidFill>
                <a:latin typeface="Comic Sans MS" panose="030F0702030302020204" pitchFamily="66" charset="0"/>
                <a:ea typeface="Gungsuh" pitchFamily="18" charset="-127"/>
              </a:defRPr>
            </a:lvl1pPr>
            <a:lvl2pPr marL="742950" indent="-285750">
              <a:defRPr sz="3600" b="1">
                <a:solidFill>
                  <a:srgbClr val="FFFF00"/>
                </a:solidFill>
                <a:latin typeface="Comic Sans MS" panose="030F0702030302020204" pitchFamily="66" charset="0"/>
                <a:ea typeface="Gungsuh" pitchFamily="18" charset="-127"/>
              </a:defRPr>
            </a:lvl2pPr>
            <a:lvl3pPr marL="1143000" indent="-228600">
              <a:defRPr sz="3600" b="1">
                <a:solidFill>
                  <a:srgbClr val="FFFF00"/>
                </a:solidFill>
                <a:latin typeface="Comic Sans MS" panose="030F0702030302020204" pitchFamily="66" charset="0"/>
                <a:ea typeface="Gungsuh" pitchFamily="18" charset="-127"/>
              </a:defRPr>
            </a:lvl3pPr>
            <a:lvl4pPr marL="1600200" indent="-228600">
              <a:defRPr sz="3600" b="1">
                <a:solidFill>
                  <a:srgbClr val="FFFF00"/>
                </a:solidFill>
                <a:latin typeface="Comic Sans MS" panose="030F0702030302020204" pitchFamily="66" charset="0"/>
                <a:ea typeface="Gungsuh" pitchFamily="18" charset="-127"/>
              </a:defRPr>
            </a:lvl4pPr>
            <a:lvl5pPr marL="2057400" indent="-228600">
              <a:defRPr sz="3600" b="1">
                <a:solidFill>
                  <a:srgbClr val="FFFF00"/>
                </a:solidFill>
                <a:latin typeface="Comic Sans MS" panose="030F0702030302020204" pitchFamily="66" charset="0"/>
                <a:ea typeface="Gungsuh" pitchFamily="18" charset="-127"/>
              </a:defRPr>
            </a:lvl5pPr>
            <a:lvl6pPr marL="2514600" indent="-228600" algn="ctr" eaLnBrk="0" fontAlgn="base" hangingPunct="0">
              <a:lnSpc>
                <a:spcPct val="145000"/>
              </a:lnSpc>
              <a:spcBef>
                <a:spcPct val="0"/>
              </a:spcBef>
              <a:spcAft>
                <a:spcPct val="0"/>
              </a:spcAft>
              <a:defRPr sz="3600" b="1">
                <a:solidFill>
                  <a:srgbClr val="FFFF00"/>
                </a:solidFill>
                <a:latin typeface="Comic Sans MS" panose="030F0702030302020204" pitchFamily="66" charset="0"/>
                <a:ea typeface="Gungsuh" pitchFamily="18" charset="-127"/>
              </a:defRPr>
            </a:lvl6pPr>
            <a:lvl7pPr marL="2971800" indent="-228600" algn="ctr" eaLnBrk="0" fontAlgn="base" hangingPunct="0">
              <a:lnSpc>
                <a:spcPct val="145000"/>
              </a:lnSpc>
              <a:spcBef>
                <a:spcPct val="0"/>
              </a:spcBef>
              <a:spcAft>
                <a:spcPct val="0"/>
              </a:spcAft>
              <a:defRPr sz="3600" b="1">
                <a:solidFill>
                  <a:srgbClr val="FFFF00"/>
                </a:solidFill>
                <a:latin typeface="Comic Sans MS" panose="030F0702030302020204" pitchFamily="66" charset="0"/>
                <a:ea typeface="Gungsuh" pitchFamily="18" charset="-127"/>
              </a:defRPr>
            </a:lvl7pPr>
            <a:lvl8pPr marL="3429000" indent="-228600" algn="ctr" eaLnBrk="0" fontAlgn="base" hangingPunct="0">
              <a:lnSpc>
                <a:spcPct val="145000"/>
              </a:lnSpc>
              <a:spcBef>
                <a:spcPct val="0"/>
              </a:spcBef>
              <a:spcAft>
                <a:spcPct val="0"/>
              </a:spcAft>
              <a:defRPr sz="3600" b="1">
                <a:solidFill>
                  <a:srgbClr val="FFFF00"/>
                </a:solidFill>
                <a:latin typeface="Comic Sans MS" panose="030F0702030302020204" pitchFamily="66" charset="0"/>
                <a:ea typeface="Gungsuh" pitchFamily="18" charset="-127"/>
              </a:defRPr>
            </a:lvl8pPr>
            <a:lvl9pPr marL="3886200" indent="-228600" algn="ctr" eaLnBrk="0" fontAlgn="base" hangingPunct="0">
              <a:lnSpc>
                <a:spcPct val="145000"/>
              </a:lnSpc>
              <a:spcBef>
                <a:spcPct val="0"/>
              </a:spcBef>
              <a:spcAft>
                <a:spcPct val="0"/>
              </a:spcAft>
              <a:defRPr sz="3600" b="1">
                <a:solidFill>
                  <a:srgbClr val="FFFF00"/>
                </a:solidFill>
                <a:latin typeface="Comic Sans MS" panose="030F0702030302020204" pitchFamily="66" charset="0"/>
                <a:ea typeface="Gungsuh" pitchFamily="18" charset="-127"/>
              </a:defRPr>
            </a:lvl9pPr>
          </a:lstStyle>
          <a:p>
            <a:pPr>
              <a:lnSpc>
                <a:spcPct val="100000"/>
              </a:lnSpc>
            </a:pPr>
            <a:r>
              <a:rPr lang="en-US" altLang="en-US" b="0" u="sng">
                <a:solidFill>
                  <a:schemeClr val="tx1"/>
                </a:solidFill>
                <a:latin typeface="Arial" panose="020B0604020202020204" pitchFamily="34" charset="0"/>
              </a:rPr>
              <a:t>Protrusive movement</a:t>
            </a:r>
          </a:p>
        </p:txBody>
      </p:sp>
      <p:grpSp>
        <p:nvGrpSpPr>
          <p:cNvPr id="2" name="Group 10"/>
          <p:cNvGrpSpPr>
            <a:grpSpLocks/>
          </p:cNvGrpSpPr>
          <p:nvPr/>
        </p:nvGrpSpPr>
        <p:grpSpPr bwMode="auto">
          <a:xfrm>
            <a:off x="1901825" y="3573463"/>
            <a:ext cx="5018088" cy="1157287"/>
            <a:chOff x="1198" y="2251"/>
            <a:chExt cx="3161" cy="729"/>
          </a:xfrm>
          <a:solidFill>
            <a:schemeClr val="bg1">
              <a:lumMod val="75000"/>
            </a:schemeClr>
          </a:solidFill>
        </p:grpSpPr>
        <p:sp>
          <p:nvSpPr>
            <p:cNvPr id="761867" name="Freeform 11"/>
            <p:cNvSpPr>
              <a:spLocks/>
            </p:cNvSpPr>
            <p:nvPr/>
          </p:nvSpPr>
          <p:spPr bwMode="auto">
            <a:xfrm rot="11157107" flipH="1">
              <a:off x="3742" y="2251"/>
              <a:ext cx="607" cy="729"/>
            </a:xfrm>
            <a:custGeom>
              <a:avLst/>
              <a:gdLst/>
              <a:ahLst/>
              <a:cxnLst>
                <a:cxn ang="0">
                  <a:pos x="20" y="0"/>
                </a:cxn>
                <a:cxn ang="0">
                  <a:pos x="135" y="382"/>
                </a:cxn>
                <a:cxn ang="0">
                  <a:pos x="177" y="430"/>
                </a:cxn>
                <a:cxn ang="0">
                  <a:pos x="214" y="443"/>
                </a:cxn>
                <a:cxn ang="0">
                  <a:pos x="299" y="497"/>
                </a:cxn>
                <a:cxn ang="0">
                  <a:pos x="365" y="546"/>
                </a:cxn>
                <a:cxn ang="0">
                  <a:pos x="402" y="570"/>
                </a:cxn>
                <a:cxn ang="0">
                  <a:pos x="475" y="649"/>
                </a:cxn>
                <a:cxn ang="0">
                  <a:pos x="535" y="758"/>
                </a:cxn>
                <a:cxn ang="0">
                  <a:pos x="584" y="903"/>
                </a:cxn>
                <a:cxn ang="0">
                  <a:pos x="614" y="952"/>
                </a:cxn>
                <a:cxn ang="0">
                  <a:pos x="656" y="994"/>
                </a:cxn>
                <a:cxn ang="0">
                  <a:pos x="681" y="988"/>
                </a:cxn>
                <a:cxn ang="0">
                  <a:pos x="693" y="952"/>
                </a:cxn>
                <a:cxn ang="0">
                  <a:pos x="723" y="782"/>
                </a:cxn>
                <a:cxn ang="0">
                  <a:pos x="729" y="727"/>
                </a:cxn>
                <a:cxn ang="0">
                  <a:pos x="717" y="255"/>
                </a:cxn>
                <a:cxn ang="0">
                  <a:pos x="662" y="61"/>
                </a:cxn>
                <a:cxn ang="0">
                  <a:pos x="620" y="6"/>
                </a:cxn>
              </a:cxnLst>
              <a:rect l="0" t="0" r="r" b="b"/>
              <a:pathLst>
                <a:path w="748" h="994">
                  <a:moveTo>
                    <a:pt x="20" y="0"/>
                  </a:moveTo>
                  <a:cubicBezTo>
                    <a:pt x="64" y="132"/>
                    <a:pt x="0" y="292"/>
                    <a:pt x="135" y="382"/>
                  </a:cubicBezTo>
                  <a:cubicBezTo>
                    <a:pt x="141" y="391"/>
                    <a:pt x="170" y="424"/>
                    <a:pt x="177" y="430"/>
                  </a:cubicBezTo>
                  <a:cubicBezTo>
                    <a:pt x="187" y="438"/>
                    <a:pt x="203" y="436"/>
                    <a:pt x="214" y="443"/>
                  </a:cubicBezTo>
                  <a:cubicBezTo>
                    <a:pt x="244" y="460"/>
                    <a:pt x="270" y="481"/>
                    <a:pt x="299" y="497"/>
                  </a:cubicBezTo>
                  <a:cubicBezTo>
                    <a:pt x="325" y="512"/>
                    <a:pt x="342" y="529"/>
                    <a:pt x="365" y="546"/>
                  </a:cubicBezTo>
                  <a:cubicBezTo>
                    <a:pt x="377" y="555"/>
                    <a:pt x="402" y="570"/>
                    <a:pt x="402" y="570"/>
                  </a:cubicBezTo>
                  <a:cubicBezTo>
                    <a:pt x="422" y="600"/>
                    <a:pt x="453" y="620"/>
                    <a:pt x="475" y="649"/>
                  </a:cubicBezTo>
                  <a:cubicBezTo>
                    <a:pt x="501" y="683"/>
                    <a:pt x="518" y="720"/>
                    <a:pt x="535" y="758"/>
                  </a:cubicBezTo>
                  <a:cubicBezTo>
                    <a:pt x="555" y="803"/>
                    <a:pt x="568" y="856"/>
                    <a:pt x="584" y="903"/>
                  </a:cubicBezTo>
                  <a:cubicBezTo>
                    <a:pt x="593" y="930"/>
                    <a:pt x="591" y="937"/>
                    <a:pt x="614" y="952"/>
                  </a:cubicBezTo>
                  <a:cubicBezTo>
                    <a:pt x="628" y="974"/>
                    <a:pt x="642" y="972"/>
                    <a:pt x="656" y="994"/>
                  </a:cubicBezTo>
                  <a:cubicBezTo>
                    <a:pt x="664" y="992"/>
                    <a:pt x="675" y="994"/>
                    <a:pt x="681" y="988"/>
                  </a:cubicBezTo>
                  <a:cubicBezTo>
                    <a:pt x="689" y="979"/>
                    <a:pt x="689" y="964"/>
                    <a:pt x="693" y="952"/>
                  </a:cubicBezTo>
                  <a:cubicBezTo>
                    <a:pt x="712" y="896"/>
                    <a:pt x="716" y="842"/>
                    <a:pt x="723" y="782"/>
                  </a:cubicBezTo>
                  <a:cubicBezTo>
                    <a:pt x="725" y="764"/>
                    <a:pt x="727" y="745"/>
                    <a:pt x="729" y="727"/>
                  </a:cubicBezTo>
                  <a:cubicBezTo>
                    <a:pt x="733" y="571"/>
                    <a:pt x="748" y="409"/>
                    <a:pt x="717" y="255"/>
                  </a:cubicBezTo>
                  <a:cubicBezTo>
                    <a:pt x="712" y="182"/>
                    <a:pt x="719" y="113"/>
                    <a:pt x="662" y="61"/>
                  </a:cubicBezTo>
                  <a:cubicBezTo>
                    <a:pt x="653" y="32"/>
                    <a:pt x="640" y="26"/>
                    <a:pt x="620" y="6"/>
                  </a:cubicBezTo>
                </a:path>
              </a:pathLst>
            </a:custGeom>
            <a:grpFill/>
            <a:ln w="9525">
              <a:solidFill>
                <a:schemeClr val="tx1"/>
              </a:solidFill>
              <a:round/>
              <a:headEnd/>
              <a:tailEnd/>
            </a:ln>
            <a:effectLst/>
          </p:spPr>
          <p:txBody>
            <a:bodyPr/>
            <a:lstStyle/>
            <a:p>
              <a:pPr>
                <a:defRPr/>
              </a:pPr>
              <a:endParaRPr lang="en-US">
                <a:solidFill>
                  <a:schemeClr val="tx1"/>
                </a:solidFill>
              </a:endParaRPr>
            </a:p>
          </p:txBody>
        </p:sp>
        <p:sp>
          <p:nvSpPr>
            <p:cNvPr id="761868" name="Freeform 12"/>
            <p:cNvSpPr>
              <a:spLocks/>
            </p:cNvSpPr>
            <p:nvPr/>
          </p:nvSpPr>
          <p:spPr bwMode="auto">
            <a:xfrm>
              <a:off x="1198" y="2304"/>
              <a:ext cx="816" cy="640"/>
            </a:xfrm>
            <a:custGeom>
              <a:avLst/>
              <a:gdLst/>
              <a:ahLst/>
              <a:cxnLst>
                <a:cxn ang="0">
                  <a:pos x="596" y="622"/>
                </a:cxn>
                <a:cxn ang="0">
                  <a:pos x="668" y="580"/>
                </a:cxn>
                <a:cxn ang="0">
                  <a:pos x="753" y="483"/>
                </a:cxn>
                <a:cxn ang="0">
                  <a:pos x="786" y="420"/>
                </a:cxn>
                <a:cxn ang="0">
                  <a:pos x="806" y="348"/>
                </a:cxn>
                <a:cxn ang="0">
                  <a:pos x="814" y="260"/>
                </a:cxn>
                <a:cxn ang="0">
                  <a:pos x="810" y="204"/>
                </a:cxn>
                <a:cxn ang="0">
                  <a:pos x="786" y="136"/>
                </a:cxn>
                <a:cxn ang="0">
                  <a:pos x="746" y="72"/>
                </a:cxn>
                <a:cxn ang="0">
                  <a:pos x="659" y="0"/>
                </a:cxn>
                <a:cxn ang="0">
                  <a:pos x="567" y="20"/>
                </a:cxn>
                <a:cxn ang="0">
                  <a:pos x="515" y="55"/>
                </a:cxn>
                <a:cxn ang="0">
                  <a:pos x="467" y="83"/>
                </a:cxn>
                <a:cxn ang="0">
                  <a:pos x="388" y="84"/>
                </a:cxn>
                <a:cxn ang="0">
                  <a:pos x="367" y="74"/>
                </a:cxn>
                <a:cxn ang="0">
                  <a:pos x="292" y="51"/>
                </a:cxn>
                <a:cxn ang="0">
                  <a:pos x="169" y="14"/>
                </a:cxn>
                <a:cxn ang="0">
                  <a:pos x="86" y="46"/>
                </a:cxn>
                <a:cxn ang="0">
                  <a:pos x="64" y="83"/>
                </a:cxn>
                <a:cxn ang="0">
                  <a:pos x="52" y="102"/>
                </a:cxn>
                <a:cxn ang="0">
                  <a:pos x="32" y="140"/>
                </a:cxn>
                <a:cxn ang="0">
                  <a:pos x="17" y="176"/>
                </a:cxn>
                <a:cxn ang="0">
                  <a:pos x="0" y="280"/>
                </a:cxn>
                <a:cxn ang="0">
                  <a:pos x="22" y="458"/>
                </a:cxn>
                <a:cxn ang="0">
                  <a:pos x="46" y="510"/>
                </a:cxn>
                <a:cxn ang="0">
                  <a:pos x="125" y="640"/>
                </a:cxn>
              </a:cxnLst>
              <a:rect l="0" t="0" r="r" b="b"/>
              <a:pathLst>
                <a:path w="816" h="640">
                  <a:moveTo>
                    <a:pt x="596" y="622"/>
                  </a:moveTo>
                  <a:cubicBezTo>
                    <a:pt x="623" y="610"/>
                    <a:pt x="641" y="591"/>
                    <a:pt x="668" y="580"/>
                  </a:cubicBezTo>
                  <a:cubicBezTo>
                    <a:pt x="689" y="542"/>
                    <a:pt x="729" y="518"/>
                    <a:pt x="753" y="483"/>
                  </a:cubicBezTo>
                  <a:cubicBezTo>
                    <a:pt x="768" y="460"/>
                    <a:pt x="768" y="442"/>
                    <a:pt x="786" y="420"/>
                  </a:cubicBezTo>
                  <a:cubicBezTo>
                    <a:pt x="792" y="395"/>
                    <a:pt x="797" y="372"/>
                    <a:pt x="806" y="348"/>
                  </a:cubicBezTo>
                  <a:cubicBezTo>
                    <a:pt x="816" y="319"/>
                    <a:pt x="810" y="289"/>
                    <a:pt x="814" y="260"/>
                  </a:cubicBezTo>
                  <a:cubicBezTo>
                    <a:pt x="814" y="238"/>
                    <a:pt x="812" y="226"/>
                    <a:pt x="810" y="204"/>
                  </a:cubicBezTo>
                  <a:cubicBezTo>
                    <a:pt x="808" y="178"/>
                    <a:pt x="792" y="162"/>
                    <a:pt x="786" y="136"/>
                  </a:cubicBezTo>
                  <a:cubicBezTo>
                    <a:pt x="774" y="110"/>
                    <a:pt x="767" y="95"/>
                    <a:pt x="746" y="72"/>
                  </a:cubicBezTo>
                  <a:cubicBezTo>
                    <a:pt x="725" y="49"/>
                    <a:pt x="689" y="9"/>
                    <a:pt x="659" y="0"/>
                  </a:cubicBezTo>
                  <a:cubicBezTo>
                    <a:pt x="656" y="0"/>
                    <a:pt x="588" y="6"/>
                    <a:pt x="567" y="20"/>
                  </a:cubicBezTo>
                  <a:cubicBezTo>
                    <a:pt x="505" y="61"/>
                    <a:pt x="557" y="37"/>
                    <a:pt x="515" y="55"/>
                  </a:cubicBezTo>
                  <a:cubicBezTo>
                    <a:pt x="504" y="69"/>
                    <a:pt x="467" y="83"/>
                    <a:pt x="467" y="83"/>
                  </a:cubicBezTo>
                  <a:cubicBezTo>
                    <a:pt x="441" y="83"/>
                    <a:pt x="414" y="87"/>
                    <a:pt x="388" y="84"/>
                  </a:cubicBezTo>
                  <a:cubicBezTo>
                    <a:pt x="379" y="84"/>
                    <a:pt x="374" y="76"/>
                    <a:pt x="367" y="74"/>
                  </a:cubicBezTo>
                  <a:cubicBezTo>
                    <a:pt x="345" y="66"/>
                    <a:pt x="314" y="56"/>
                    <a:pt x="292" y="51"/>
                  </a:cubicBezTo>
                  <a:cubicBezTo>
                    <a:pt x="258" y="26"/>
                    <a:pt x="212" y="18"/>
                    <a:pt x="169" y="14"/>
                  </a:cubicBezTo>
                  <a:cubicBezTo>
                    <a:pt x="130" y="23"/>
                    <a:pt x="115" y="23"/>
                    <a:pt x="86" y="46"/>
                  </a:cubicBezTo>
                  <a:cubicBezTo>
                    <a:pt x="79" y="57"/>
                    <a:pt x="71" y="70"/>
                    <a:pt x="64" y="83"/>
                  </a:cubicBezTo>
                  <a:cubicBezTo>
                    <a:pt x="60" y="89"/>
                    <a:pt x="52" y="102"/>
                    <a:pt x="52" y="102"/>
                  </a:cubicBezTo>
                  <a:cubicBezTo>
                    <a:pt x="42" y="146"/>
                    <a:pt x="59" y="94"/>
                    <a:pt x="32" y="140"/>
                  </a:cubicBezTo>
                  <a:cubicBezTo>
                    <a:pt x="26" y="151"/>
                    <a:pt x="23" y="166"/>
                    <a:pt x="17" y="176"/>
                  </a:cubicBezTo>
                  <a:cubicBezTo>
                    <a:pt x="11" y="211"/>
                    <a:pt x="6" y="245"/>
                    <a:pt x="0" y="280"/>
                  </a:cubicBezTo>
                  <a:cubicBezTo>
                    <a:pt x="7" y="340"/>
                    <a:pt x="12" y="399"/>
                    <a:pt x="22" y="458"/>
                  </a:cubicBezTo>
                  <a:cubicBezTo>
                    <a:pt x="24" y="476"/>
                    <a:pt x="38" y="493"/>
                    <a:pt x="46" y="510"/>
                  </a:cubicBezTo>
                  <a:cubicBezTo>
                    <a:pt x="65" y="554"/>
                    <a:pt x="86" y="609"/>
                    <a:pt x="125" y="640"/>
                  </a:cubicBezTo>
                </a:path>
              </a:pathLst>
            </a:custGeom>
            <a:grpFill/>
            <a:ln w="9525">
              <a:solidFill>
                <a:schemeClr val="tx1"/>
              </a:solidFill>
              <a:round/>
              <a:headEnd/>
              <a:tailEnd/>
            </a:ln>
            <a:effectLst/>
          </p:spPr>
          <p:txBody>
            <a:bodyPr/>
            <a:lstStyle/>
            <a:p>
              <a:pPr>
                <a:defRPr/>
              </a:pPr>
              <a:endParaRPr lang="en-US">
                <a:solidFill>
                  <a:schemeClr val="tx1"/>
                </a:solidFill>
              </a:endParaRPr>
            </a:p>
          </p:txBody>
        </p:sp>
        <p:sp>
          <p:nvSpPr>
            <p:cNvPr id="38925" name="Oval 13"/>
            <p:cNvSpPr>
              <a:spLocks noChangeArrowheads="1"/>
            </p:cNvSpPr>
            <p:nvPr/>
          </p:nvSpPr>
          <p:spPr bwMode="auto">
            <a:xfrm>
              <a:off x="1791" y="2296"/>
              <a:ext cx="73" cy="67"/>
            </a:xfrm>
            <a:prstGeom prst="ellipse">
              <a:avLst/>
            </a:prstGeom>
            <a:grpFill/>
            <a:ln w="9525">
              <a:solidFill>
                <a:srgbClr val="000000"/>
              </a:solidFill>
              <a:round/>
              <a:headEnd/>
              <a:tailEnd/>
            </a:ln>
          </p:spPr>
          <p:txBody>
            <a:bodyPr wrap="none" anchor="ctr"/>
            <a:lstStyle>
              <a:lvl1pPr>
                <a:defRPr sz="3600" b="1">
                  <a:solidFill>
                    <a:srgbClr val="FFFF00"/>
                  </a:solidFill>
                  <a:latin typeface="Comic Sans MS" panose="030F0702030302020204" pitchFamily="66" charset="0"/>
                  <a:ea typeface="Gungsuh" pitchFamily="18" charset="-127"/>
                </a:defRPr>
              </a:lvl1pPr>
              <a:lvl2pPr marL="742950" indent="-285750">
                <a:defRPr sz="3600" b="1">
                  <a:solidFill>
                    <a:srgbClr val="FFFF00"/>
                  </a:solidFill>
                  <a:latin typeface="Comic Sans MS" panose="030F0702030302020204" pitchFamily="66" charset="0"/>
                  <a:ea typeface="Gungsuh" pitchFamily="18" charset="-127"/>
                </a:defRPr>
              </a:lvl2pPr>
              <a:lvl3pPr marL="1143000" indent="-228600">
                <a:defRPr sz="3600" b="1">
                  <a:solidFill>
                    <a:srgbClr val="FFFF00"/>
                  </a:solidFill>
                  <a:latin typeface="Comic Sans MS" panose="030F0702030302020204" pitchFamily="66" charset="0"/>
                  <a:ea typeface="Gungsuh" pitchFamily="18" charset="-127"/>
                </a:defRPr>
              </a:lvl3pPr>
              <a:lvl4pPr marL="1600200" indent="-228600">
                <a:defRPr sz="3600" b="1">
                  <a:solidFill>
                    <a:srgbClr val="FFFF00"/>
                  </a:solidFill>
                  <a:latin typeface="Comic Sans MS" panose="030F0702030302020204" pitchFamily="66" charset="0"/>
                  <a:ea typeface="Gungsuh" pitchFamily="18" charset="-127"/>
                </a:defRPr>
              </a:lvl4pPr>
              <a:lvl5pPr marL="2057400" indent="-228600">
                <a:defRPr sz="3600" b="1">
                  <a:solidFill>
                    <a:srgbClr val="FFFF00"/>
                  </a:solidFill>
                  <a:latin typeface="Comic Sans MS" panose="030F0702030302020204" pitchFamily="66" charset="0"/>
                  <a:ea typeface="Gungsuh" pitchFamily="18" charset="-127"/>
                </a:defRPr>
              </a:lvl5pPr>
              <a:lvl6pPr marL="2514600" indent="-228600" algn="ctr" eaLnBrk="0" fontAlgn="base" hangingPunct="0">
                <a:lnSpc>
                  <a:spcPct val="145000"/>
                </a:lnSpc>
                <a:spcBef>
                  <a:spcPct val="0"/>
                </a:spcBef>
                <a:spcAft>
                  <a:spcPct val="0"/>
                </a:spcAft>
                <a:defRPr sz="3600" b="1">
                  <a:solidFill>
                    <a:srgbClr val="FFFF00"/>
                  </a:solidFill>
                  <a:latin typeface="Comic Sans MS" panose="030F0702030302020204" pitchFamily="66" charset="0"/>
                  <a:ea typeface="Gungsuh" pitchFamily="18" charset="-127"/>
                </a:defRPr>
              </a:lvl6pPr>
              <a:lvl7pPr marL="2971800" indent="-228600" algn="ctr" eaLnBrk="0" fontAlgn="base" hangingPunct="0">
                <a:lnSpc>
                  <a:spcPct val="145000"/>
                </a:lnSpc>
                <a:spcBef>
                  <a:spcPct val="0"/>
                </a:spcBef>
                <a:spcAft>
                  <a:spcPct val="0"/>
                </a:spcAft>
                <a:defRPr sz="3600" b="1">
                  <a:solidFill>
                    <a:srgbClr val="FFFF00"/>
                  </a:solidFill>
                  <a:latin typeface="Comic Sans MS" panose="030F0702030302020204" pitchFamily="66" charset="0"/>
                  <a:ea typeface="Gungsuh" pitchFamily="18" charset="-127"/>
                </a:defRPr>
              </a:lvl7pPr>
              <a:lvl8pPr marL="3429000" indent="-228600" algn="ctr" eaLnBrk="0" fontAlgn="base" hangingPunct="0">
                <a:lnSpc>
                  <a:spcPct val="145000"/>
                </a:lnSpc>
                <a:spcBef>
                  <a:spcPct val="0"/>
                </a:spcBef>
                <a:spcAft>
                  <a:spcPct val="0"/>
                </a:spcAft>
                <a:defRPr sz="3600" b="1">
                  <a:solidFill>
                    <a:srgbClr val="FFFF00"/>
                  </a:solidFill>
                  <a:latin typeface="Comic Sans MS" panose="030F0702030302020204" pitchFamily="66" charset="0"/>
                  <a:ea typeface="Gungsuh" pitchFamily="18" charset="-127"/>
                </a:defRPr>
              </a:lvl8pPr>
              <a:lvl9pPr marL="3886200" indent="-228600" algn="ctr" eaLnBrk="0" fontAlgn="base" hangingPunct="0">
                <a:lnSpc>
                  <a:spcPct val="145000"/>
                </a:lnSpc>
                <a:spcBef>
                  <a:spcPct val="0"/>
                </a:spcBef>
                <a:spcAft>
                  <a:spcPct val="0"/>
                </a:spcAft>
                <a:defRPr sz="3600" b="1">
                  <a:solidFill>
                    <a:srgbClr val="FFFF00"/>
                  </a:solidFill>
                  <a:latin typeface="Comic Sans MS" panose="030F0702030302020204" pitchFamily="66" charset="0"/>
                  <a:ea typeface="Gungsuh" pitchFamily="18" charset="-127"/>
                </a:defRPr>
              </a:lvl9pPr>
            </a:lstStyle>
            <a:p>
              <a:endParaRPr lang="en-US" altLang="en-US">
                <a:solidFill>
                  <a:schemeClr val="tx1"/>
                </a:solidFill>
              </a:endParaRPr>
            </a:p>
          </p:txBody>
        </p:sp>
        <p:sp>
          <p:nvSpPr>
            <p:cNvPr id="38926" name="Oval 14"/>
            <p:cNvSpPr>
              <a:spLocks noChangeArrowheads="1"/>
            </p:cNvSpPr>
            <p:nvPr/>
          </p:nvSpPr>
          <p:spPr bwMode="auto">
            <a:xfrm>
              <a:off x="4286" y="2251"/>
              <a:ext cx="73" cy="67"/>
            </a:xfrm>
            <a:prstGeom prst="ellipse">
              <a:avLst/>
            </a:prstGeom>
            <a:grpFill/>
            <a:ln w="9525">
              <a:solidFill>
                <a:srgbClr val="000000"/>
              </a:solidFill>
              <a:round/>
              <a:headEnd/>
              <a:tailEnd/>
            </a:ln>
          </p:spPr>
          <p:txBody>
            <a:bodyPr wrap="none" anchor="ctr"/>
            <a:lstStyle>
              <a:lvl1pPr>
                <a:defRPr sz="3600" b="1">
                  <a:solidFill>
                    <a:srgbClr val="FFFF00"/>
                  </a:solidFill>
                  <a:latin typeface="Comic Sans MS" panose="030F0702030302020204" pitchFamily="66" charset="0"/>
                  <a:ea typeface="Gungsuh" pitchFamily="18" charset="-127"/>
                </a:defRPr>
              </a:lvl1pPr>
              <a:lvl2pPr marL="742950" indent="-285750">
                <a:defRPr sz="3600" b="1">
                  <a:solidFill>
                    <a:srgbClr val="FFFF00"/>
                  </a:solidFill>
                  <a:latin typeface="Comic Sans MS" panose="030F0702030302020204" pitchFamily="66" charset="0"/>
                  <a:ea typeface="Gungsuh" pitchFamily="18" charset="-127"/>
                </a:defRPr>
              </a:lvl2pPr>
              <a:lvl3pPr marL="1143000" indent="-228600">
                <a:defRPr sz="3600" b="1">
                  <a:solidFill>
                    <a:srgbClr val="FFFF00"/>
                  </a:solidFill>
                  <a:latin typeface="Comic Sans MS" panose="030F0702030302020204" pitchFamily="66" charset="0"/>
                  <a:ea typeface="Gungsuh" pitchFamily="18" charset="-127"/>
                </a:defRPr>
              </a:lvl3pPr>
              <a:lvl4pPr marL="1600200" indent="-228600">
                <a:defRPr sz="3600" b="1">
                  <a:solidFill>
                    <a:srgbClr val="FFFF00"/>
                  </a:solidFill>
                  <a:latin typeface="Comic Sans MS" panose="030F0702030302020204" pitchFamily="66" charset="0"/>
                  <a:ea typeface="Gungsuh" pitchFamily="18" charset="-127"/>
                </a:defRPr>
              </a:lvl4pPr>
              <a:lvl5pPr marL="2057400" indent="-228600">
                <a:defRPr sz="3600" b="1">
                  <a:solidFill>
                    <a:srgbClr val="FFFF00"/>
                  </a:solidFill>
                  <a:latin typeface="Comic Sans MS" panose="030F0702030302020204" pitchFamily="66" charset="0"/>
                  <a:ea typeface="Gungsuh" pitchFamily="18" charset="-127"/>
                </a:defRPr>
              </a:lvl5pPr>
              <a:lvl6pPr marL="2514600" indent="-228600" algn="ctr" eaLnBrk="0" fontAlgn="base" hangingPunct="0">
                <a:lnSpc>
                  <a:spcPct val="145000"/>
                </a:lnSpc>
                <a:spcBef>
                  <a:spcPct val="0"/>
                </a:spcBef>
                <a:spcAft>
                  <a:spcPct val="0"/>
                </a:spcAft>
                <a:defRPr sz="3600" b="1">
                  <a:solidFill>
                    <a:srgbClr val="FFFF00"/>
                  </a:solidFill>
                  <a:latin typeface="Comic Sans MS" panose="030F0702030302020204" pitchFamily="66" charset="0"/>
                  <a:ea typeface="Gungsuh" pitchFamily="18" charset="-127"/>
                </a:defRPr>
              </a:lvl6pPr>
              <a:lvl7pPr marL="2971800" indent="-228600" algn="ctr" eaLnBrk="0" fontAlgn="base" hangingPunct="0">
                <a:lnSpc>
                  <a:spcPct val="145000"/>
                </a:lnSpc>
                <a:spcBef>
                  <a:spcPct val="0"/>
                </a:spcBef>
                <a:spcAft>
                  <a:spcPct val="0"/>
                </a:spcAft>
                <a:defRPr sz="3600" b="1">
                  <a:solidFill>
                    <a:srgbClr val="FFFF00"/>
                  </a:solidFill>
                  <a:latin typeface="Comic Sans MS" panose="030F0702030302020204" pitchFamily="66" charset="0"/>
                  <a:ea typeface="Gungsuh" pitchFamily="18" charset="-127"/>
                </a:defRPr>
              </a:lvl7pPr>
              <a:lvl8pPr marL="3429000" indent="-228600" algn="ctr" eaLnBrk="0" fontAlgn="base" hangingPunct="0">
                <a:lnSpc>
                  <a:spcPct val="145000"/>
                </a:lnSpc>
                <a:spcBef>
                  <a:spcPct val="0"/>
                </a:spcBef>
                <a:spcAft>
                  <a:spcPct val="0"/>
                </a:spcAft>
                <a:defRPr sz="3600" b="1">
                  <a:solidFill>
                    <a:srgbClr val="FFFF00"/>
                  </a:solidFill>
                  <a:latin typeface="Comic Sans MS" panose="030F0702030302020204" pitchFamily="66" charset="0"/>
                  <a:ea typeface="Gungsuh" pitchFamily="18" charset="-127"/>
                </a:defRPr>
              </a:lvl8pPr>
              <a:lvl9pPr marL="3886200" indent="-228600" algn="ctr" eaLnBrk="0" fontAlgn="base" hangingPunct="0">
                <a:lnSpc>
                  <a:spcPct val="145000"/>
                </a:lnSpc>
                <a:spcBef>
                  <a:spcPct val="0"/>
                </a:spcBef>
                <a:spcAft>
                  <a:spcPct val="0"/>
                </a:spcAft>
                <a:defRPr sz="3600" b="1">
                  <a:solidFill>
                    <a:srgbClr val="FFFF00"/>
                  </a:solidFill>
                  <a:latin typeface="Comic Sans MS" panose="030F0702030302020204" pitchFamily="66" charset="0"/>
                  <a:ea typeface="Gungsuh" pitchFamily="18" charset="-127"/>
                </a:defRPr>
              </a:lvl9pPr>
            </a:lstStyle>
            <a:p>
              <a:endParaRPr lang="en-US" altLang="en-US">
                <a:solidFill>
                  <a:schemeClr val="tx1"/>
                </a:solidFill>
              </a:endParaRPr>
            </a:p>
          </p:txBody>
        </p:sp>
      </p:grpSp>
    </p:spTree>
  </p:cSld>
  <p:clrMapOvr>
    <a:masterClrMapping/>
  </p:clrMapOvr>
  <p:transition>
    <p:split orient="vert" dir="in"/>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afterEffect">
                                  <p:stCondLst>
                                    <p:cond delay="0"/>
                                  </p:stCondLst>
                                  <p:childTnLst>
                                    <p:set>
                                      <p:cBhvr>
                                        <p:cTn id="6" dur="1" fill="hold">
                                          <p:stCondLst>
                                            <p:cond delay="0"/>
                                          </p:stCondLst>
                                        </p:cTn>
                                        <p:tgtEl>
                                          <p:spTgt spid="76186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61863"/>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761864"/>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0" presetClass="path" presetSubtype="0" accel="50000" decel="50000" fill="hold" nodeType="clickEffect">
                                  <p:stCondLst>
                                    <p:cond delay="0"/>
                                  </p:stCondLst>
                                  <p:childTnLst>
                                    <p:animMotion origin="layout" path="M 2.77778E-6 1.48148E-6 L 0.00486 0.00371 L 0.01111 0.02315 L 0.01597 0.03056 L 0.02222 0.03334 " pathEditMode="relative" ptsTypes="AAAAA">
                                      <p:cBhvr>
                                        <p:cTn id="14" dur="2000" fill="hold"/>
                                        <p:tgtEl>
                                          <p:spTgt spid="2"/>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61862" grpId="0" animBg="1"/>
      <p:bldP spid="761863" grpId="0" animBg="1"/>
      <p:bldP spid="761864"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Freeform 2"/>
          <p:cNvSpPr>
            <a:spLocks/>
          </p:cNvSpPr>
          <p:nvPr/>
        </p:nvSpPr>
        <p:spPr bwMode="auto">
          <a:xfrm>
            <a:off x="3033713" y="2608263"/>
            <a:ext cx="3300412" cy="146050"/>
          </a:xfrm>
          <a:custGeom>
            <a:avLst/>
            <a:gdLst>
              <a:gd name="T0" fmla="*/ 0 w 958"/>
              <a:gd name="T1" fmla="*/ 2827 h 310"/>
              <a:gd name="T2" fmla="*/ 1774230 w 958"/>
              <a:gd name="T3" fmla="*/ 145579 h 310"/>
              <a:gd name="T4" fmla="*/ 3300412 w 958"/>
              <a:gd name="T5" fmla="*/ 0 h 310"/>
              <a:gd name="T6" fmla="*/ 0 60000 65536"/>
              <a:gd name="T7" fmla="*/ 0 60000 65536"/>
              <a:gd name="T8" fmla="*/ 0 60000 65536"/>
              <a:gd name="T9" fmla="*/ 0 w 958"/>
              <a:gd name="T10" fmla="*/ 0 h 310"/>
              <a:gd name="T11" fmla="*/ 958 w 958"/>
              <a:gd name="T12" fmla="*/ 310 h 310"/>
            </a:gdLst>
            <a:ahLst/>
            <a:cxnLst>
              <a:cxn ang="T6">
                <a:pos x="T0" y="T1"/>
              </a:cxn>
              <a:cxn ang="T7">
                <a:pos x="T2" y="T3"/>
              </a:cxn>
              <a:cxn ang="T8">
                <a:pos x="T4" y="T5"/>
              </a:cxn>
            </a:cxnLst>
            <a:rect l="T9" t="T10" r="T11" b="T12"/>
            <a:pathLst>
              <a:path w="958" h="310">
                <a:moveTo>
                  <a:pt x="0" y="6"/>
                </a:moveTo>
                <a:cubicBezTo>
                  <a:pt x="177" y="158"/>
                  <a:pt x="355" y="310"/>
                  <a:pt x="515" y="309"/>
                </a:cubicBezTo>
                <a:cubicBezTo>
                  <a:pt x="675" y="308"/>
                  <a:pt x="816" y="154"/>
                  <a:pt x="958" y="0"/>
                </a:cubicBezTo>
              </a:path>
            </a:pathLst>
          </a:custGeom>
          <a:solidFill>
            <a:schemeClr val="bg1">
              <a:lumMod val="75000"/>
            </a:schemeClr>
          </a:solidFill>
          <a:ln w="38100" cmpd="sng">
            <a:solidFill>
              <a:schemeClr val="tx1"/>
            </a:solidFill>
            <a:round/>
            <a:headEnd/>
            <a:tailEnd/>
          </a:ln>
        </p:spPr>
        <p:txBody>
          <a:bodyPr/>
          <a:lstStyle/>
          <a:p>
            <a:endParaRPr lang="en-US">
              <a:solidFill>
                <a:schemeClr val="tx1"/>
              </a:solidFill>
            </a:endParaRPr>
          </a:p>
        </p:txBody>
      </p:sp>
      <p:sp>
        <p:nvSpPr>
          <p:cNvPr id="726019" name="Freeform 3"/>
          <p:cNvSpPr>
            <a:spLocks/>
          </p:cNvSpPr>
          <p:nvPr/>
        </p:nvSpPr>
        <p:spPr bwMode="auto">
          <a:xfrm>
            <a:off x="1849438" y="2541588"/>
            <a:ext cx="1319212" cy="1038225"/>
          </a:xfrm>
          <a:custGeom>
            <a:avLst/>
            <a:gdLst/>
            <a:ahLst/>
            <a:cxnLst>
              <a:cxn ang="0">
                <a:pos x="279" y="0"/>
              </a:cxn>
              <a:cxn ang="0">
                <a:pos x="206" y="36"/>
              </a:cxn>
              <a:cxn ang="0">
                <a:pos x="115" y="127"/>
              </a:cxn>
              <a:cxn ang="0">
                <a:pos x="67" y="194"/>
              </a:cxn>
              <a:cxn ang="0">
                <a:pos x="30" y="260"/>
              </a:cxn>
              <a:cxn ang="0">
                <a:pos x="6" y="351"/>
              </a:cxn>
              <a:cxn ang="0">
                <a:pos x="0" y="418"/>
              </a:cxn>
              <a:cxn ang="0">
                <a:pos x="6" y="497"/>
              </a:cxn>
              <a:cxn ang="0">
                <a:pos x="164" y="624"/>
              </a:cxn>
              <a:cxn ang="0">
                <a:pos x="255" y="612"/>
              </a:cxn>
              <a:cxn ang="0">
                <a:pos x="309" y="582"/>
              </a:cxn>
              <a:cxn ang="0">
                <a:pos x="358" y="557"/>
              </a:cxn>
              <a:cxn ang="0">
                <a:pos x="436" y="563"/>
              </a:cxn>
              <a:cxn ang="0">
                <a:pos x="455" y="576"/>
              </a:cxn>
              <a:cxn ang="0">
                <a:pos x="527" y="606"/>
              </a:cxn>
              <a:cxn ang="0">
                <a:pos x="643" y="654"/>
              </a:cxn>
              <a:cxn ang="0">
                <a:pos x="727" y="630"/>
              </a:cxn>
              <a:cxn ang="0">
                <a:pos x="752" y="594"/>
              </a:cxn>
              <a:cxn ang="0">
                <a:pos x="764" y="576"/>
              </a:cxn>
              <a:cxn ang="0">
                <a:pos x="788" y="539"/>
              </a:cxn>
              <a:cxn ang="0">
                <a:pos x="806" y="503"/>
              </a:cxn>
              <a:cxn ang="0">
                <a:pos x="831" y="400"/>
              </a:cxn>
              <a:cxn ang="0">
                <a:pos x="825" y="218"/>
              </a:cxn>
              <a:cxn ang="0">
                <a:pos x="806" y="163"/>
              </a:cxn>
              <a:cxn ang="0">
                <a:pos x="740" y="24"/>
              </a:cxn>
            </a:cxnLst>
            <a:rect l="0" t="0" r="r" b="b"/>
            <a:pathLst>
              <a:path w="831" h="654">
                <a:moveTo>
                  <a:pt x="279" y="0"/>
                </a:moveTo>
                <a:cubicBezTo>
                  <a:pt x="252" y="9"/>
                  <a:pt x="233" y="27"/>
                  <a:pt x="206" y="36"/>
                </a:cubicBezTo>
                <a:cubicBezTo>
                  <a:pt x="182" y="72"/>
                  <a:pt x="141" y="94"/>
                  <a:pt x="115" y="127"/>
                </a:cubicBezTo>
                <a:cubicBezTo>
                  <a:pt x="98" y="149"/>
                  <a:pt x="86" y="173"/>
                  <a:pt x="67" y="194"/>
                </a:cubicBezTo>
                <a:cubicBezTo>
                  <a:pt x="59" y="219"/>
                  <a:pt x="41" y="236"/>
                  <a:pt x="30" y="260"/>
                </a:cubicBezTo>
                <a:cubicBezTo>
                  <a:pt x="18" y="288"/>
                  <a:pt x="12" y="321"/>
                  <a:pt x="6" y="351"/>
                </a:cubicBezTo>
                <a:cubicBezTo>
                  <a:pt x="4" y="373"/>
                  <a:pt x="0" y="396"/>
                  <a:pt x="0" y="418"/>
                </a:cubicBezTo>
                <a:cubicBezTo>
                  <a:pt x="0" y="444"/>
                  <a:pt x="2" y="471"/>
                  <a:pt x="6" y="497"/>
                </a:cubicBezTo>
                <a:cubicBezTo>
                  <a:pt x="19" y="581"/>
                  <a:pt x="92" y="607"/>
                  <a:pt x="164" y="624"/>
                </a:cubicBezTo>
                <a:cubicBezTo>
                  <a:pt x="167" y="624"/>
                  <a:pt x="234" y="624"/>
                  <a:pt x="255" y="612"/>
                </a:cubicBezTo>
                <a:cubicBezTo>
                  <a:pt x="320" y="577"/>
                  <a:pt x="267" y="596"/>
                  <a:pt x="309" y="582"/>
                </a:cubicBezTo>
                <a:cubicBezTo>
                  <a:pt x="321" y="569"/>
                  <a:pt x="358" y="557"/>
                  <a:pt x="358" y="557"/>
                </a:cubicBezTo>
                <a:cubicBezTo>
                  <a:pt x="384" y="559"/>
                  <a:pt x="410" y="558"/>
                  <a:pt x="436" y="563"/>
                </a:cubicBezTo>
                <a:cubicBezTo>
                  <a:pt x="444" y="564"/>
                  <a:pt x="448" y="573"/>
                  <a:pt x="455" y="576"/>
                </a:cubicBezTo>
                <a:cubicBezTo>
                  <a:pt x="476" y="586"/>
                  <a:pt x="505" y="599"/>
                  <a:pt x="527" y="606"/>
                </a:cubicBezTo>
                <a:cubicBezTo>
                  <a:pt x="558" y="634"/>
                  <a:pt x="602" y="646"/>
                  <a:pt x="643" y="654"/>
                </a:cubicBezTo>
                <a:cubicBezTo>
                  <a:pt x="682" y="649"/>
                  <a:pt x="697" y="650"/>
                  <a:pt x="727" y="630"/>
                </a:cubicBezTo>
                <a:cubicBezTo>
                  <a:pt x="735" y="618"/>
                  <a:pt x="744" y="606"/>
                  <a:pt x="752" y="594"/>
                </a:cubicBezTo>
                <a:cubicBezTo>
                  <a:pt x="756" y="588"/>
                  <a:pt x="764" y="576"/>
                  <a:pt x="764" y="576"/>
                </a:cubicBezTo>
                <a:cubicBezTo>
                  <a:pt x="778" y="532"/>
                  <a:pt x="758" y="583"/>
                  <a:pt x="788" y="539"/>
                </a:cubicBezTo>
                <a:cubicBezTo>
                  <a:pt x="795" y="528"/>
                  <a:pt x="799" y="514"/>
                  <a:pt x="806" y="503"/>
                </a:cubicBezTo>
                <a:cubicBezTo>
                  <a:pt x="814" y="469"/>
                  <a:pt x="822" y="434"/>
                  <a:pt x="831" y="400"/>
                </a:cubicBezTo>
                <a:cubicBezTo>
                  <a:pt x="829" y="339"/>
                  <a:pt x="829" y="279"/>
                  <a:pt x="825" y="218"/>
                </a:cubicBezTo>
                <a:cubicBezTo>
                  <a:pt x="824" y="199"/>
                  <a:pt x="812" y="181"/>
                  <a:pt x="806" y="163"/>
                </a:cubicBezTo>
                <a:cubicBezTo>
                  <a:pt x="791" y="116"/>
                  <a:pt x="775" y="59"/>
                  <a:pt x="740" y="24"/>
                </a:cubicBezTo>
              </a:path>
            </a:pathLst>
          </a:custGeom>
          <a:solidFill>
            <a:schemeClr val="bg1">
              <a:lumMod val="75000"/>
            </a:schemeClr>
          </a:solidFill>
          <a:ln w="9525">
            <a:solidFill>
              <a:schemeClr val="tx1"/>
            </a:solidFill>
            <a:round/>
            <a:headEnd/>
            <a:tailEnd/>
          </a:ln>
          <a:effectLst/>
        </p:spPr>
        <p:txBody>
          <a:bodyPr/>
          <a:lstStyle/>
          <a:p>
            <a:pPr>
              <a:defRPr/>
            </a:pPr>
            <a:endParaRPr lang="en-US">
              <a:solidFill>
                <a:schemeClr val="tx1"/>
              </a:solidFill>
            </a:endParaRPr>
          </a:p>
        </p:txBody>
      </p:sp>
      <p:sp>
        <p:nvSpPr>
          <p:cNvPr id="726020" name="Freeform 4"/>
          <p:cNvSpPr>
            <a:spLocks/>
          </p:cNvSpPr>
          <p:nvPr/>
        </p:nvSpPr>
        <p:spPr bwMode="auto">
          <a:xfrm flipH="1">
            <a:off x="6200775" y="2560638"/>
            <a:ext cx="1239838" cy="1036637"/>
          </a:xfrm>
          <a:custGeom>
            <a:avLst/>
            <a:gdLst/>
            <a:ahLst/>
            <a:cxnLst>
              <a:cxn ang="0">
                <a:pos x="279" y="0"/>
              </a:cxn>
              <a:cxn ang="0">
                <a:pos x="206" y="36"/>
              </a:cxn>
              <a:cxn ang="0">
                <a:pos x="115" y="127"/>
              </a:cxn>
              <a:cxn ang="0">
                <a:pos x="67" y="194"/>
              </a:cxn>
              <a:cxn ang="0">
                <a:pos x="30" y="260"/>
              </a:cxn>
              <a:cxn ang="0">
                <a:pos x="6" y="351"/>
              </a:cxn>
              <a:cxn ang="0">
                <a:pos x="0" y="418"/>
              </a:cxn>
              <a:cxn ang="0">
                <a:pos x="6" y="497"/>
              </a:cxn>
              <a:cxn ang="0">
                <a:pos x="164" y="624"/>
              </a:cxn>
              <a:cxn ang="0">
                <a:pos x="255" y="612"/>
              </a:cxn>
              <a:cxn ang="0">
                <a:pos x="309" y="582"/>
              </a:cxn>
              <a:cxn ang="0">
                <a:pos x="358" y="557"/>
              </a:cxn>
              <a:cxn ang="0">
                <a:pos x="436" y="563"/>
              </a:cxn>
              <a:cxn ang="0">
                <a:pos x="455" y="576"/>
              </a:cxn>
              <a:cxn ang="0">
                <a:pos x="527" y="606"/>
              </a:cxn>
              <a:cxn ang="0">
                <a:pos x="643" y="654"/>
              </a:cxn>
              <a:cxn ang="0">
                <a:pos x="727" y="630"/>
              </a:cxn>
              <a:cxn ang="0">
                <a:pos x="752" y="594"/>
              </a:cxn>
              <a:cxn ang="0">
                <a:pos x="764" y="576"/>
              </a:cxn>
              <a:cxn ang="0">
                <a:pos x="788" y="539"/>
              </a:cxn>
              <a:cxn ang="0">
                <a:pos x="806" y="503"/>
              </a:cxn>
              <a:cxn ang="0">
                <a:pos x="831" y="400"/>
              </a:cxn>
              <a:cxn ang="0">
                <a:pos x="825" y="218"/>
              </a:cxn>
              <a:cxn ang="0">
                <a:pos x="806" y="163"/>
              </a:cxn>
              <a:cxn ang="0">
                <a:pos x="740" y="24"/>
              </a:cxn>
            </a:cxnLst>
            <a:rect l="0" t="0" r="r" b="b"/>
            <a:pathLst>
              <a:path w="831" h="654">
                <a:moveTo>
                  <a:pt x="279" y="0"/>
                </a:moveTo>
                <a:cubicBezTo>
                  <a:pt x="252" y="9"/>
                  <a:pt x="233" y="27"/>
                  <a:pt x="206" y="36"/>
                </a:cubicBezTo>
                <a:cubicBezTo>
                  <a:pt x="182" y="72"/>
                  <a:pt x="141" y="94"/>
                  <a:pt x="115" y="127"/>
                </a:cubicBezTo>
                <a:cubicBezTo>
                  <a:pt x="98" y="149"/>
                  <a:pt x="86" y="173"/>
                  <a:pt x="67" y="194"/>
                </a:cubicBezTo>
                <a:cubicBezTo>
                  <a:pt x="59" y="219"/>
                  <a:pt x="41" y="236"/>
                  <a:pt x="30" y="260"/>
                </a:cubicBezTo>
                <a:cubicBezTo>
                  <a:pt x="18" y="288"/>
                  <a:pt x="12" y="321"/>
                  <a:pt x="6" y="351"/>
                </a:cubicBezTo>
                <a:cubicBezTo>
                  <a:pt x="4" y="373"/>
                  <a:pt x="0" y="396"/>
                  <a:pt x="0" y="418"/>
                </a:cubicBezTo>
                <a:cubicBezTo>
                  <a:pt x="0" y="444"/>
                  <a:pt x="2" y="471"/>
                  <a:pt x="6" y="497"/>
                </a:cubicBezTo>
                <a:cubicBezTo>
                  <a:pt x="19" y="581"/>
                  <a:pt x="92" y="607"/>
                  <a:pt x="164" y="624"/>
                </a:cubicBezTo>
                <a:cubicBezTo>
                  <a:pt x="167" y="624"/>
                  <a:pt x="234" y="624"/>
                  <a:pt x="255" y="612"/>
                </a:cubicBezTo>
                <a:cubicBezTo>
                  <a:pt x="320" y="577"/>
                  <a:pt x="267" y="596"/>
                  <a:pt x="309" y="582"/>
                </a:cubicBezTo>
                <a:cubicBezTo>
                  <a:pt x="321" y="569"/>
                  <a:pt x="358" y="557"/>
                  <a:pt x="358" y="557"/>
                </a:cubicBezTo>
                <a:cubicBezTo>
                  <a:pt x="384" y="559"/>
                  <a:pt x="410" y="558"/>
                  <a:pt x="436" y="563"/>
                </a:cubicBezTo>
                <a:cubicBezTo>
                  <a:pt x="444" y="564"/>
                  <a:pt x="448" y="573"/>
                  <a:pt x="455" y="576"/>
                </a:cubicBezTo>
                <a:cubicBezTo>
                  <a:pt x="476" y="586"/>
                  <a:pt x="505" y="599"/>
                  <a:pt x="527" y="606"/>
                </a:cubicBezTo>
                <a:cubicBezTo>
                  <a:pt x="558" y="634"/>
                  <a:pt x="602" y="646"/>
                  <a:pt x="643" y="654"/>
                </a:cubicBezTo>
                <a:cubicBezTo>
                  <a:pt x="682" y="649"/>
                  <a:pt x="697" y="650"/>
                  <a:pt x="727" y="630"/>
                </a:cubicBezTo>
                <a:cubicBezTo>
                  <a:pt x="735" y="618"/>
                  <a:pt x="744" y="606"/>
                  <a:pt x="752" y="594"/>
                </a:cubicBezTo>
                <a:cubicBezTo>
                  <a:pt x="756" y="588"/>
                  <a:pt x="764" y="576"/>
                  <a:pt x="764" y="576"/>
                </a:cubicBezTo>
                <a:cubicBezTo>
                  <a:pt x="778" y="532"/>
                  <a:pt x="758" y="583"/>
                  <a:pt x="788" y="539"/>
                </a:cubicBezTo>
                <a:cubicBezTo>
                  <a:pt x="795" y="528"/>
                  <a:pt x="799" y="514"/>
                  <a:pt x="806" y="503"/>
                </a:cubicBezTo>
                <a:cubicBezTo>
                  <a:pt x="814" y="469"/>
                  <a:pt x="822" y="434"/>
                  <a:pt x="831" y="400"/>
                </a:cubicBezTo>
                <a:cubicBezTo>
                  <a:pt x="829" y="339"/>
                  <a:pt x="829" y="279"/>
                  <a:pt x="825" y="218"/>
                </a:cubicBezTo>
                <a:cubicBezTo>
                  <a:pt x="824" y="199"/>
                  <a:pt x="812" y="181"/>
                  <a:pt x="806" y="163"/>
                </a:cubicBezTo>
                <a:cubicBezTo>
                  <a:pt x="791" y="116"/>
                  <a:pt x="775" y="59"/>
                  <a:pt x="740" y="24"/>
                </a:cubicBezTo>
              </a:path>
            </a:pathLst>
          </a:custGeom>
          <a:solidFill>
            <a:schemeClr val="bg1">
              <a:lumMod val="75000"/>
            </a:schemeClr>
          </a:solidFill>
          <a:ln w="9525">
            <a:solidFill>
              <a:schemeClr val="tx1"/>
            </a:solidFill>
            <a:round/>
            <a:headEnd/>
            <a:tailEnd/>
          </a:ln>
          <a:effectLst/>
        </p:spPr>
        <p:txBody>
          <a:bodyPr/>
          <a:lstStyle/>
          <a:p>
            <a:pPr>
              <a:defRPr/>
            </a:pPr>
            <a:endParaRPr lang="en-US">
              <a:solidFill>
                <a:schemeClr val="tx1"/>
              </a:solidFill>
            </a:endParaRPr>
          </a:p>
        </p:txBody>
      </p:sp>
      <p:grpSp>
        <p:nvGrpSpPr>
          <p:cNvPr id="2" name="Group 5"/>
          <p:cNvGrpSpPr>
            <a:grpSpLocks/>
          </p:cNvGrpSpPr>
          <p:nvPr/>
        </p:nvGrpSpPr>
        <p:grpSpPr bwMode="auto">
          <a:xfrm>
            <a:off x="2176463" y="3416300"/>
            <a:ext cx="4937125" cy="1038225"/>
            <a:chOff x="1330" y="2920"/>
            <a:chExt cx="3110" cy="654"/>
          </a:xfrm>
          <a:solidFill>
            <a:schemeClr val="bg1">
              <a:lumMod val="75000"/>
            </a:schemeClr>
          </a:solidFill>
        </p:grpSpPr>
        <p:sp>
          <p:nvSpPr>
            <p:cNvPr id="39951" name="Freeform 6"/>
            <p:cNvSpPr>
              <a:spLocks/>
            </p:cNvSpPr>
            <p:nvPr/>
          </p:nvSpPr>
          <p:spPr bwMode="auto">
            <a:xfrm rot="10800000">
              <a:off x="1907" y="3452"/>
              <a:ext cx="1988" cy="92"/>
            </a:xfrm>
            <a:custGeom>
              <a:avLst/>
              <a:gdLst>
                <a:gd name="T0" fmla="*/ 0 w 958"/>
                <a:gd name="T1" fmla="*/ 2 h 310"/>
                <a:gd name="T2" fmla="*/ 1069 w 958"/>
                <a:gd name="T3" fmla="*/ 92 h 310"/>
                <a:gd name="T4" fmla="*/ 1988 w 958"/>
                <a:gd name="T5" fmla="*/ 0 h 310"/>
                <a:gd name="T6" fmla="*/ 0 60000 65536"/>
                <a:gd name="T7" fmla="*/ 0 60000 65536"/>
                <a:gd name="T8" fmla="*/ 0 60000 65536"/>
                <a:gd name="T9" fmla="*/ 0 w 958"/>
                <a:gd name="T10" fmla="*/ 0 h 310"/>
                <a:gd name="T11" fmla="*/ 958 w 958"/>
                <a:gd name="T12" fmla="*/ 310 h 310"/>
              </a:gdLst>
              <a:ahLst/>
              <a:cxnLst>
                <a:cxn ang="T6">
                  <a:pos x="T0" y="T1"/>
                </a:cxn>
                <a:cxn ang="T7">
                  <a:pos x="T2" y="T3"/>
                </a:cxn>
                <a:cxn ang="T8">
                  <a:pos x="T4" y="T5"/>
                </a:cxn>
              </a:cxnLst>
              <a:rect l="T9" t="T10" r="T11" b="T12"/>
              <a:pathLst>
                <a:path w="958" h="310">
                  <a:moveTo>
                    <a:pt x="0" y="6"/>
                  </a:moveTo>
                  <a:cubicBezTo>
                    <a:pt x="177" y="158"/>
                    <a:pt x="355" y="310"/>
                    <a:pt x="515" y="309"/>
                  </a:cubicBezTo>
                  <a:cubicBezTo>
                    <a:pt x="675" y="308"/>
                    <a:pt x="816" y="154"/>
                    <a:pt x="958" y="0"/>
                  </a:cubicBezTo>
                </a:path>
              </a:pathLst>
            </a:custGeom>
            <a:grpFill/>
            <a:ln w="38100" cmpd="sng">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solidFill>
                  <a:schemeClr val="tx1"/>
                </a:solidFill>
              </a:endParaRPr>
            </a:p>
          </p:txBody>
        </p:sp>
        <p:sp>
          <p:nvSpPr>
            <p:cNvPr id="726023" name="Freeform 7"/>
            <p:cNvSpPr>
              <a:spLocks/>
            </p:cNvSpPr>
            <p:nvPr/>
          </p:nvSpPr>
          <p:spPr bwMode="auto">
            <a:xfrm rot="10800000">
              <a:off x="1330" y="2920"/>
              <a:ext cx="831" cy="654"/>
            </a:xfrm>
            <a:custGeom>
              <a:avLst/>
              <a:gdLst/>
              <a:ahLst/>
              <a:cxnLst>
                <a:cxn ang="0">
                  <a:pos x="279" y="0"/>
                </a:cxn>
                <a:cxn ang="0">
                  <a:pos x="206" y="36"/>
                </a:cxn>
                <a:cxn ang="0">
                  <a:pos x="115" y="127"/>
                </a:cxn>
                <a:cxn ang="0">
                  <a:pos x="67" y="194"/>
                </a:cxn>
                <a:cxn ang="0">
                  <a:pos x="30" y="260"/>
                </a:cxn>
                <a:cxn ang="0">
                  <a:pos x="6" y="351"/>
                </a:cxn>
                <a:cxn ang="0">
                  <a:pos x="0" y="418"/>
                </a:cxn>
                <a:cxn ang="0">
                  <a:pos x="6" y="497"/>
                </a:cxn>
                <a:cxn ang="0">
                  <a:pos x="164" y="624"/>
                </a:cxn>
                <a:cxn ang="0">
                  <a:pos x="255" y="612"/>
                </a:cxn>
                <a:cxn ang="0">
                  <a:pos x="309" y="582"/>
                </a:cxn>
                <a:cxn ang="0">
                  <a:pos x="358" y="557"/>
                </a:cxn>
                <a:cxn ang="0">
                  <a:pos x="436" y="563"/>
                </a:cxn>
                <a:cxn ang="0">
                  <a:pos x="455" y="576"/>
                </a:cxn>
                <a:cxn ang="0">
                  <a:pos x="527" y="606"/>
                </a:cxn>
                <a:cxn ang="0">
                  <a:pos x="643" y="654"/>
                </a:cxn>
                <a:cxn ang="0">
                  <a:pos x="727" y="630"/>
                </a:cxn>
                <a:cxn ang="0">
                  <a:pos x="752" y="594"/>
                </a:cxn>
                <a:cxn ang="0">
                  <a:pos x="764" y="576"/>
                </a:cxn>
                <a:cxn ang="0">
                  <a:pos x="788" y="539"/>
                </a:cxn>
                <a:cxn ang="0">
                  <a:pos x="806" y="503"/>
                </a:cxn>
                <a:cxn ang="0">
                  <a:pos x="831" y="400"/>
                </a:cxn>
                <a:cxn ang="0">
                  <a:pos x="825" y="218"/>
                </a:cxn>
                <a:cxn ang="0">
                  <a:pos x="806" y="163"/>
                </a:cxn>
                <a:cxn ang="0">
                  <a:pos x="740" y="24"/>
                </a:cxn>
              </a:cxnLst>
              <a:rect l="0" t="0" r="r" b="b"/>
              <a:pathLst>
                <a:path w="831" h="654">
                  <a:moveTo>
                    <a:pt x="279" y="0"/>
                  </a:moveTo>
                  <a:cubicBezTo>
                    <a:pt x="252" y="9"/>
                    <a:pt x="233" y="27"/>
                    <a:pt x="206" y="36"/>
                  </a:cubicBezTo>
                  <a:cubicBezTo>
                    <a:pt x="182" y="72"/>
                    <a:pt x="141" y="94"/>
                    <a:pt x="115" y="127"/>
                  </a:cubicBezTo>
                  <a:cubicBezTo>
                    <a:pt x="98" y="149"/>
                    <a:pt x="86" y="173"/>
                    <a:pt x="67" y="194"/>
                  </a:cubicBezTo>
                  <a:cubicBezTo>
                    <a:pt x="59" y="219"/>
                    <a:pt x="41" y="236"/>
                    <a:pt x="30" y="260"/>
                  </a:cubicBezTo>
                  <a:cubicBezTo>
                    <a:pt x="18" y="288"/>
                    <a:pt x="12" y="321"/>
                    <a:pt x="6" y="351"/>
                  </a:cubicBezTo>
                  <a:cubicBezTo>
                    <a:pt x="4" y="373"/>
                    <a:pt x="0" y="396"/>
                    <a:pt x="0" y="418"/>
                  </a:cubicBezTo>
                  <a:cubicBezTo>
                    <a:pt x="0" y="444"/>
                    <a:pt x="2" y="471"/>
                    <a:pt x="6" y="497"/>
                  </a:cubicBezTo>
                  <a:cubicBezTo>
                    <a:pt x="19" y="581"/>
                    <a:pt x="92" y="607"/>
                    <a:pt x="164" y="624"/>
                  </a:cubicBezTo>
                  <a:cubicBezTo>
                    <a:pt x="167" y="624"/>
                    <a:pt x="234" y="624"/>
                    <a:pt x="255" y="612"/>
                  </a:cubicBezTo>
                  <a:cubicBezTo>
                    <a:pt x="320" y="577"/>
                    <a:pt x="267" y="596"/>
                    <a:pt x="309" y="582"/>
                  </a:cubicBezTo>
                  <a:cubicBezTo>
                    <a:pt x="321" y="569"/>
                    <a:pt x="358" y="557"/>
                    <a:pt x="358" y="557"/>
                  </a:cubicBezTo>
                  <a:cubicBezTo>
                    <a:pt x="384" y="559"/>
                    <a:pt x="410" y="558"/>
                    <a:pt x="436" y="563"/>
                  </a:cubicBezTo>
                  <a:cubicBezTo>
                    <a:pt x="444" y="564"/>
                    <a:pt x="448" y="573"/>
                    <a:pt x="455" y="576"/>
                  </a:cubicBezTo>
                  <a:cubicBezTo>
                    <a:pt x="476" y="586"/>
                    <a:pt x="505" y="599"/>
                    <a:pt x="527" y="606"/>
                  </a:cubicBezTo>
                  <a:cubicBezTo>
                    <a:pt x="558" y="634"/>
                    <a:pt x="602" y="646"/>
                    <a:pt x="643" y="654"/>
                  </a:cubicBezTo>
                  <a:cubicBezTo>
                    <a:pt x="682" y="649"/>
                    <a:pt x="697" y="650"/>
                    <a:pt x="727" y="630"/>
                  </a:cubicBezTo>
                  <a:cubicBezTo>
                    <a:pt x="735" y="618"/>
                    <a:pt x="744" y="606"/>
                    <a:pt x="752" y="594"/>
                  </a:cubicBezTo>
                  <a:cubicBezTo>
                    <a:pt x="756" y="588"/>
                    <a:pt x="764" y="576"/>
                    <a:pt x="764" y="576"/>
                  </a:cubicBezTo>
                  <a:cubicBezTo>
                    <a:pt x="778" y="532"/>
                    <a:pt x="758" y="583"/>
                    <a:pt x="788" y="539"/>
                  </a:cubicBezTo>
                  <a:cubicBezTo>
                    <a:pt x="795" y="528"/>
                    <a:pt x="799" y="514"/>
                    <a:pt x="806" y="503"/>
                  </a:cubicBezTo>
                  <a:cubicBezTo>
                    <a:pt x="814" y="469"/>
                    <a:pt x="822" y="434"/>
                    <a:pt x="831" y="400"/>
                  </a:cubicBezTo>
                  <a:cubicBezTo>
                    <a:pt x="829" y="339"/>
                    <a:pt x="829" y="279"/>
                    <a:pt x="825" y="218"/>
                  </a:cubicBezTo>
                  <a:cubicBezTo>
                    <a:pt x="824" y="199"/>
                    <a:pt x="812" y="181"/>
                    <a:pt x="806" y="163"/>
                  </a:cubicBezTo>
                  <a:cubicBezTo>
                    <a:pt x="791" y="116"/>
                    <a:pt x="775" y="59"/>
                    <a:pt x="740" y="24"/>
                  </a:cubicBezTo>
                </a:path>
              </a:pathLst>
            </a:custGeom>
            <a:grpFill/>
            <a:ln w="9525">
              <a:solidFill>
                <a:schemeClr val="tx1"/>
              </a:solidFill>
              <a:round/>
              <a:headEnd/>
              <a:tailEnd/>
            </a:ln>
            <a:effectLst/>
          </p:spPr>
          <p:txBody>
            <a:bodyPr/>
            <a:lstStyle/>
            <a:p>
              <a:pPr>
                <a:defRPr/>
              </a:pPr>
              <a:endParaRPr lang="en-US">
                <a:solidFill>
                  <a:schemeClr val="tx1"/>
                </a:solidFill>
              </a:endParaRPr>
            </a:p>
          </p:txBody>
        </p:sp>
        <p:sp>
          <p:nvSpPr>
            <p:cNvPr id="726024" name="Freeform 8"/>
            <p:cNvSpPr>
              <a:spLocks/>
            </p:cNvSpPr>
            <p:nvPr/>
          </p:nvSpPr>
          <p:spPr bwMode="auto">
            <a:xfrm rot="10928904" flipH="1">
              <a:off x="3659" y="2925"/>
              <a:ext cx="781" cy="635"/>
            </a:xfrm>
            <a:custGeom>
              <a:avLst/>
              <a:gdLst/>
              <a:ahLst/>
              <a:cxnLst>
                <a:cxn ang="0">
                  <a:pos x="279" y="0"/>
                </a:cxn>
                <a:cxn ang="0">
                  <a:pos x="206" y="36"/>
                </a:cxn>
                <a:cxn ang="0">
                  <a:pos x="115" y="127"/>
                </a:cxn>
                <a:cxn ang="0">
                  <a:pos x="67" y="194"/>
                </a:cxn>
                <a:cxn ang="0">
                  <a:pos x="30" y="260"/>
                </a:cxn>
                <a:cxn ang="0">
                  <a:pos x="6" y="351"/>
                </a:cxn>
                <a:cxn ang="0">
                  <a:pos x="0" y="418"/>
                </a:cxn>
                <a:cxn ang="0">
                  <a:pos x="6" y="497"/>
                </a:cxn>
                <a:cxn ang="0">
                  <a:pos x="164" y="624"/>
                </a:cxn>
                <a:cxn ang="0">
                  <a:pos x="255" y="612"/>
                </a:cxn>
                <a:cxn ang="0">
                  <a:pos x="309" y="582"/>
                </a:cxn>
                <a:cxn ang="0">
                  <a:pos x="358" y="557"/>
                </a:cxn>
                <a:cxn ang="0">
                  <a:pos x="436" y="563"/>
                </a:cxn>
                <a:cxn ang="0">
                  <a:pos x="455" y="576"/>
                </a:cxn>
                <a:cxn ang="0">
                  <a:pos x="527" y="606"/>
                </a:cxn>
                <a:cxn ang="0">
                  <a:pos x="643" y="654"/>
                </a:cxn>
                <a:cxn ang="0">
                  <a:pos x="727" y="630"/>
                </a:cxn>
                <a:cxn ang="0">
                  <a:pos x="752" y="594"/>
                </a:cxn>
                <a:cxn ang="0">
                  <a:pos x="764" y="576"/>
                </a:cxn>
                <a:cxn ang="0">
                  <a:pos x="788" y="539"/>
                </a:cxn>
                <a:cxn ang="0">
                  <a:pos x="806" y="503"/>
                </a:cxn>
                <a:cxn ang="0">
                  <a:pos x="831" y="400"/>
                </a:cxn>
                <a:cxn ang="0">
                  <a:pos x="825" y="218"/>
                </a:cxn>
                <a:cxn ang="0">
                  <a:pos x="806" y="163"/>
                </a:cxn>
                <a:cxn ang="0">
                  <a:pos x="740" y="24"/>
                </a:cxn>
              </a:cxnLst>
              <a:rect l="0" t="0" r="r" b="b"/>
              <a:pathLst>
                <a:path w="831" h="654">
                  <a:moveTo>
                    <a:pt x="279" y="0"/>
                  </a:moveTo>
                  <a:cubicBezTo>
                    <a:pt x="252" y="9"/>
                    <a:pt x="233" y="27"/>
                    <a:pt x="206" y="36"/>
                  </a:cubicBezTo>
                  <a:cubicBezTo>
                    <a:pt x="182" y="72"/>
                    <a:pt x="141" y="94"/>
                    <a:pt x="115" y="127"/>
                  </a:cubicBezTo>
                  <a:cubicBezTo>
                    <a:pt x="98" y="149"/>
                    <a:pt x="86" y="173"/>
                    <a:pt x="67" y="194"/>
                  </a:cubicBezTo>
                  <a:cubicBezTo>
                    <a:pt x="59" y="219"/>
                    <a:pt x="41" y="236"/>
                    <a:pt x="30" y="260"/>
                  </a:cubicBezTo>
                  <a:cubicBezTo>
                    <a:pt x="18" y="288"/>
                    <a:pt x="12" y="321"/>
                    <a:pt x="6" y="351"/>
                  </a:cubicBezTo>
                  <a:cubicBezTo>
                    <a:pt x="4" y="373"/>
                    <a:pt x="0" y="396"/>
                    <a:pt x="0" y="418"/>
                  </a:cubicBezTo>
                  <a:cubicBezTo>
                    <a:pt x="0" y="444"/>
                    <a:pt x="2" y="471"/>
                    <a:pt x="6" y="497"/>
                  </a:cubicBezTo>
                  <a:cubicBezTo>
                    <a:pt x="19" y="581"/>
                    <a:pt x="92" y="607"/>
                    <a:pt x="164" y="624"/>
                  </a:cubicBezTo>
                  <a:cubicBezTo>
                    <a:pt x="167" y="624"/>
                    <a:pt x="234" y="624"/>
                    <a:pt x="255" y="612"/>
                  </a:cubicBezTo>
                  <a:cubicBezTo>
                    <a:pt x="320" y="577"/>
                    <a:pt x="267" y="596"/>
                    <a:pt x="309" y="582"/>
                  </a:cubicBezTo>
                  <a:cubicBezTo>
                    <a:pt x="321" y="569"/>
                    <a:pt x="358" y="557"/>
                    <a:pt x="358" y="557"/>
                  </a:cubicBezTo>
                  <a:cubicBezTo>
                    <a:pt x="384" y="559"/>
                    <a:pt x="410" y="558"/>
                    <a:pt x="436" y="563"/>
                  </a:cubicBezTo>
                  <a:cubicBezTo>
                    <a:pt x="444" y="564"/>
                    <a:pt x="448" y="573"/>
                    <a:pt x="455" y="576"/>
                  </a:cubicBezTo>
                  <a:cubicBezTo>
                    <a:pt x="476" y="586"/>
                    <a:pt x="505" y="599"/>
                    <a:pt x="527" y="606"/>
                  </a:cubicBezTo>
                  <a:cubicBezTo>
                    <a:pt x="558" y="634"/>
                    <a:pt x="602" y="646"/>
                    <a:pt x="643" y="654"/>
                  </a:cubicBezTo>
                  <a:cubicBezTo>
                    <a:pt x="682" y="649"/>
                    <a:pt x="697" y="650"/>
                    <a:pt x="727" y="630"/>
                  </a:cubicBezTo>
                  <a:cubicBezTo>
                    <a:pt x="735" y="618"/>
                    <a:pt x="744" y="606"/>
                    <a:pt x="752" y="594"/>
                  </a:cubicBezTo>
                  <a:cubicBezTo>
                    <a:pt x="756" y="588"/>
                    <a:pt x="764" y="576"/>
                    <a:pt x="764" y="576"/>
                  </a:cubicBezTo>
                  <a:cubicBezTo>
                    <a:pt x="778" y="532"/>
                    <a:pt x="758" y="583"/>
                    <a:pt x="788" y="539"/>
                  </a:cubicBezTo>
                  <a:cubicBezTo>
                    <a:pt x="795" y="528"/>
                    <a:pt x="799" y="514"/>
                    <a:pt x="806" y="503"/>
                  </a:cubicBezTo>
                  <a:cubicBezTo>
                    <a:pt x="814" y="469"/>
                    <a:pt x="822" y="434"/>
                    <a:pt x="831" y="400"/>
                  </a:cubicBezTo>
                  <a:cubicBezTo>
                    <a:pt x="829" y="339"/>
                    <a:pt x="829" y="279"/>
                    <a:pt x="825" y="218"/>
                  </a:cubicBezTo>
                  <a:cubicBezTo>
                    <a:pt x="824" y="199"/>
                    <a:pt x="812" y="181"/>
                    <a:pt x="806" y="163"/>
                  </a:cubicBezTo>
                  <a:cubicBezTo>
                    <a:pt x="791" y="116"/>
                    <a:pt x="775" y="59"/>
                    <a:pt x="740" y="24"/>
                  </a:cubicBezTo>
                </a:path>
              </a:pathLst>
            </a:custGeom>
            <a:grpFill/>
            <a:ln w="9525">
              <a:solidFill>
                <a:schemeClr val="tx1"/>
              </a:solidFill>
              <a:round/>
              <a:headEnd/>
              <a:tailEnd/>
            </a:ln>
            <a:effectLst/>
          </p:spPr>
          <p:txBody>
            <a:bodyPr/>
            <a:lstStyle/>
            <a:p>
              <a:pPr>
                <a:defRPr/>
              </a:pPr>
              <a:endParaRPr lang="en-US">
                <a:solidFill>
                  <a:schemeClr val="tx1"/>
                </a:solidFill>
              </a:endParaRPr>
            </a:p>
          </p:txBody>
        </p:sp>
      </p:grpSp>
      <p:sp>
        <p:nvSpPr>
          <p:cNvPr id="39942" name="Rectangle 9"/>
          <p:cNvSpPr>
            <a:spLocks noGrp="1" noChangeArrowheads="1"/>
          </p:cNvSpPr>
          <p:nvPr>
            <p:ph type="title"/>
          </p:nvPr>
        </p:nvSpPr>
        <p:spPr>
          <a:xfrm>
            <a:off x="1055688" y="73025"/>
            <a:ext cx="7161212" cy="1143000"/>
          </a:xfrm>
          <a:solidFill>
            <a:schemeClr val="bg1"/>
          </a:solidFill>
          <a:ln>
            <a:solidFill>
              <a:schemeClr val="tx1"/>
            </a:solidFill>
          </a:ln>
        </p:spPr>
        <p:txBody>
          <a:bodyPr/>
          <a:lstStyle/>
          <a:p>
            <a:pPr algn="l" rtl="0"/>
            <a:r>
              <a:rPr lang="en-US" altLang="en-US" smtClean="0"/>
              <a:t>Excursive Movements</a:t>
            </a:r>
          </a:p>
        </p:txBody>
      </p:sp>
      <p:sp>
        <p:nvSpPr>
          <p:cNvPr id="39943" name="Text Box 10"/>
          <p:cNvSpPr txBox="1">
            <a:spLocks noChangeArrowheads="1"/>
          </p:cNvSpPr>
          <p:nvPr/>
        </p:nvSpPr>
        <p:spPr bwMode="auto">
          <a:xfrm>
            <a:off x="1476375" y="1211263"/>
            <a:ext cx="7267575" cy="641350"/>
          </a:xfrm>
          <a:prstGeom prst="rect">
            <a:avLst/>
          </a:prstGeom>
          <a:solidFill>
            <a:schemeClr val="bg1"/>
          </a:solidFill>
          <a:ln>
            <a:solidFill>
              <a:schemeClr val="tx1"/>
            </a:solidFill>
          </a:ln>
        </p:spPr>
        <p:txBody>
          <a:bodyPr>
            <a:spAutoFit/>
          </a:bodyPr>
          <a:lstStyle>
            <a:lvl1pPr>
              <a:defRPr sz="3600" b="1">
                <a:solidFill>
                  <a:srgbClr val="FFFF00"/>
                </a:solidFill>
                <a:latin typeface="Comic Sans MS" panose="030F0702030302020204" pitchFamily="66" charset="0"/>
                <a:ea typeface="Gungsuh" pitchFamily="18" charset="-127"/>
              </a:defRPr>
            </a:lvl1pPr>
            <a:lvl2pPr marL="742950" indent="-285750">
              <a:defRPr sz="3600" b="1">
                <a:solidFill>
                  <a:srgbClr val="FFFF00"/>
                </a:solidFill>
                <a:latin typeface="Comic Sans MS" panose="030F0702030302020204" pitchFamily="66" charset="0"/>
                <a:ea typeface="Gungsuh" pitchFamily="18" charset="-127"/>
              </a:defRPr>
            </a:lvl2pPr>
            <a:lvl3pPr marL="1143000" indent="-228600">
              <a:defRPr sz="3600" b="1">
                <a:solidFill>
                  <a:srgbClr val="FFFF00"/>
                </a:solidFill>
                <a:latin typeface="Comic Sans MS" panose="030F0702030302020204" pitchFamily="66" charset="0"/>
                <a:ea typeface="Gungsuh" pitchFamily="18" charset="-127"/>
              </a:defRPr>
            </a:lvl3pPr>
            <a:lvl4pPr marL="1600200" indent="-228600">
              <a:defRPr sz="3600" b="1">
                <a:solidFill>
                  <a:srgbClr val="FFFF00"/>
                </a:solidFill>
                <a:latin typeface="Comic Sans MS" panose="030F0702030302020204" pitchFamily="66" charset="0"/>
                <a:ea typeface="Gungsuh" pitchFamily="18" charset="-127"/>
              </a:defRPr>
            </a:lvl4pPr>
            <a:lvl5pPr marL="2057400" indent="-228600">
              <a:defRPr sz="3600" b="1">
                <a:solidFill>
                  <a:srgbClr val="FFFF00"/>
                </a:solidFill>
                <a:latin typeface="Comic Sans MS" panose="030F0702030302020204" pitchFamily="66" charset="0"/>
                <a:ea typeface="Gungsuh" pitchFamily="18" charset="-127"/>
              </a:defRPr>
            </a:lvl5pPr>
            <a:lvl6pPr marL="2514600" indent="-228600" algn="ctr" eaLnBrk="0" fontAlgn="base" hangingPunct="0">
              <a:lnSpc>
                <a:spcPct val="145000"/>
              </a:lnSpc>
              <a:spcBef>
                <a:spcPct val="0"/>
              </a:spcBef>
              <a:spcAft>
                <a:spcPct val="0"/>
              </a:spcAft>
              <a:defRPr sz="3600" b="1">
                <a:solidFill>
                  <a:srgbClr val="FFFF00"/>
                </a:solidFill>
                <a:latin typeface="Comic Sans MS" panose="030F0702030302020204" pitchFamily="66" charset="0"/>
                <a:ea typeface="Gungsuh" pitchFamily="18" charset="-127"/>
              </a:defRPr>
            </a:lvl6pPr>
            <a:lvl7pPr marL="2971800" indent="-228600" algn="ctr" eaLnBrk="0" fontAlgn="base" hangingPunct="0">
              <a:lnSpc>
                <a:spcPct val="145000"/>
              </a:lnSpc>
              <a:spcBef>
                <a:spcPct val="0"/>
              </a:spcBef>
              <a:spcAft>
                <a:spcPct val="0"/>
              </a:spcAft>
              <a:defRPr sz="3600" b="1">
                <a:solidFill>
                  <a:srgbClr val="FFFF00"/>
                </a:solidFill>
                <a:latin typeface="Comic Sans MS" panose="030F0702030302020204" pitchFamily="66" charset="0"/>
                <a:ea typeface="Gungsuh" pitchFamily="18" charset="-127"/>
              </a:defRPr>
            </a:lvl7pPr>
            <a:lvl8pPr marL="3429000" indent="-228600" algn="ctr" eaLnBrk="0" fontAlgn="base" hangingPunct="0">
              <a:lnSpc>
                <a:spcPct val="145000"/>
              </a:lnSpc>
              <a:spcBef>
                <a:spcPct val="0"/>
              </a:spcBef>
              <a:spcAft>
                <a:spcPct val="0"/>
              </a:spcAft>
              <a:defRPr sz="3600" b="1">
                <a:solidFill>
                  <a:srgbClr val="FFFF00"/>
                </a:solidFill>
                <a:latin typeface="Comic Sans MS" panose="030F0702030302020204" pitchFamily="66" charset="0"/>
                <a:ea typeface="Gungsuh" pitchFamily="18" charset="-127"/>
              </a:defRPr>
            </a:lvl8pPr>
            <a:lvl9pPr marL="3886200" indent="-228600" algn="ctr" eaLnBrk="0" fontAlgn="base" hangingPunct="0">
              <a:lnSpc>
                <a:spcPct val="145000"/>
              </a:lnSpc>
              <a:spcBef>
                <a:spcPct val="0"/>
              </a:spcBef>
              <a:spcAft>
                <a:spcPct val="0"/>
              </a:spcAft>
              <a:defRPr sz="3600" b="1">
                <a:solidFill>
                  <a:srgbClr val="FFFF00"/>
                </a:solidFill>
                <a:latin typeface="Comic Sans MS" panose="030F0702030302020204" pitchFamily="66" charset="0"/>
                <a:ea typeface="Gungsuh" pitchFamily="18" charset="-127"/>
              </a:defRPr>
            </a:lvl9pPr>
          </a:lstStyle>
          <a:p>
            <a:pPr algn="l">
              <a:lnSpc>
                <a:spcPct val="100000"/>
              </a:lnSpc>
            </a:pPr>
            <a:r>
              <a:rPr lang="en-US" altLang="en-US" sz="2800" b="0">
                <a:solidFill>
                  <a:schemeClr val="tx1"/>
                </a:solidFill>
                <a:latin typeface="Arial" panose="020B0604020202020204" pitchFamily="34" charset="0"/>
              </a:rPr>
              <a:t> </a:t>
            </a:r>
            <a:r>
              <a:rPr lang="en-US" altLang="en-US" b="0" u="sng">
                <a:solidFill>
                  <a:schemeClr val="tx1"/>
                </a:solidFill>
                <a:latin typeface="Arial" panose="020B0604020202020204" pitchFamily="34" charset="0"/>
              </a:rPr>
              <a:t>Laterotrusive and Mediotrusive</a:t>
            </a:r>
          </a:p>
        </p:txBody>
      </p:sp>
      <p:sp>
        <p:nvSpPr>
          <p:cNvPr id="726027" name="Oval 11"/>
          <p:cNvSpPr>
            <a:spLocks noChangeArrowheads="1"/>
          </p:cNvSpPr>
          <p:nvPr/>
        </p:nvSpPr>
        <p:spPr bwMode="auto">
          <a:xfrm>
            <a:off x="2800350" y="3494088"/>
            <a:ext cx="115888" cy="106362"/>
          </a:xfrm>
          <a:prstGeom prst="ellipse">
            <a:avLst/>
          </a:prstGeom>
          <a:solidFill>
            <a:schemeClr val="bg1">
              <a:lumMod val="75000"/>
            </a:schemeClr>
          </a:solidFill>
          <a:ln>
            <a:solidFill>
              <a:schemeClr val="tx1"/>
            </a:solidFill>
          </a:ln>
        </p:spPr>
        <p:txBody>
          <a:bodyPr wrap="none" anchor="ctr"/>
          <a:lstStyle>
            <a:lvl1pPr>
              <a:defRPr sz="3600" b="1">
                <a:solidFill>
                  <a:srgbClr val="FFFF00"/>
                </a:solidFill>
                <a:latin typeface="Comic Sans MS" panose="030F0702030302020204" pitchFamily="66" charset="0"/>
                <a:ea typeface="Gungsuh" pitchFamily="18" charset="-127"/>
              </a:defRPr>
            </a:lvl1pPr>
            <a:lvl2pPr marL="742950" indent="-285750">
              <a:defRPr sz="3600" b="1">
                <a:solidFill>
                  <a:srgbClr val="FFFF00"/>
                </a:solidFill>
                <a:latin typeface="Comic Sans MS" panose="030F0702030302020204" pitchFamily="66" charset="0"/>
                <a:ea typeface="Gungsuh" pitchFamily="18" charset="-127"/>
              </a:defRPr>
            </a:lvl2pPr>
            <a:lvl3pPr marL="1143000" indent="-228600">
              <a:defRPr sz="3600" b="1">
                <a:solidFill>
                  <a:srgbClr val="FFFF00"/>
                </a:solidFill>
                <a:latin typeface="Comic Sans MS" panose="030F0702030302020204" pitchFamily="66" charset="0"/>
                <a:ea typeface="Gungsuh" pitchFamily="18" charset="-127"/>
              </a:defRPr>
            </a:lvl3pPr>
            <a:lvl4pPr marL="1600200" indent="-228600">
              <a:defRPr sz="3600" b="1">
                <a:solidFill>
                  <a:srgbClr val="FFFF00"/>
                </a:solidFill>
                <a:latin typeface="Comic Sans MS" panose="030F0702030302020204" pitchFamily="66" charset="0"/>
                <a:ea typeface="Gungsuh" pitchFamily="18" charset="-127"/>
              </a:defRPr>
            </a:lvl4pPr>
            <a:lvl5pPr marL="2057400" indent="-228600">
              <a:defRPr sz="3600" b="1">
                <a:solidFill>
                  <a:srgbClr val="FFFF00"/>
                </a:solidFill>
                <a:latin typeface="Comic Sans MS" panose="030F0702030302020204" pitchFamily="66" charset="0"/>
                <a:ea typeface="Gungsuh" pitchFamily="18" charset="-127"/>
              </a:defRPr>
            </a:lvl5pPr>
            <a:lvl6pPr marL="2514600" indent="-228600" algn="ctr" eaLnBrk="0" fontAlgn="base" hangingPunct="0">
              <a:lnSpc>
                <a:spcPct val="145000"/>
              </a:lnSpc>
              <a:spcBef>
                <a:spcPct val="0"/>
              </a:spcBef>
              <a:spcAft>
                <a:spcPct val="0"/>
              </a:spcAft>
              <a:defRPr sz="3600" b="1">
                <a:solidFill>
                  <a:srgbClr val="FFFF00"/>
                </a:solidFill>
                <a:latin typeface="Comic Sans MS" panose="030F0702030302020204" pitchFamily="66" charset="0"/>
                <a:ea typeface="Gungsuh" pitchFamily="18" charset="-127"/>
              </a:defRPr>
            </a:lvl6pPr>
            <a:lvl7pPr marL="2971800" indent="-228600" algn="ctr" eaLnBrk="0" fontAlgn="base" hangingPunct="0">
              <a:lnSpc>
                <a:spcPct val="145000"/>
              </a:lnSpc>
              <a:spcBef>
                <a:spcPct val="0"/>
              </a:spcBef>
              <a:spcAft>
                <a:spcPct val="0"/>
              </a:spcAft>
              <a:defRPr sz="3600" b="1">
                <a:solidFill>
                  <a:srgbClr val="FFFF00"/>
                </a:solidFill>
                <a:latin typeface="Comic Sans MS" panose="030F0702030302020204" pitchFamily="66" charset="0"/>
                <a:ea typeface="Gungsuh" pitchFamily="18" charset="-127"/>
              </a:defRPr>
            </a:lvl7pPr>
            <a:lvl8pPr marL="3429000" indent="-228600" algn="ctr" eaLnBrk="0" fontAlgn="base" hangingPunct="0">
              <a:lnSpc>
                <a:spcPct val="145000"/>
              </a:lnSpc>
              <a:spcBef>
                <a:spcPct val="0"/>
              </a:spcBef>
              <a:spcAft>
                <a:spcPct val="0"/>
              </a:spcAft>
              <a:defRPr sz="3600" b="1">
                <a:solidFill>
                  <a:srgbClr val="FFFF00"/>
                </a:solidFill>
                <a:latin typeface="Comic Sans MS" panose="030F0702030302020204" pitchFamily="66" charset="0"/>
                <a:ea typeface="Gungsuh" pitchFamily="18" charset="-127"/>
              </a:defRPr>
            </a:lvl8pPr>
            <a:lvl9pPr marL="3886200" indent="-228600" algn="ctr" eaLnBrk="0" fontAlgn="base" hangingPunct="0">
              <a:lnSpc>
                <a:spcPct val="145000"/>
              </a:lnSpc>
              <a:spcBef>
                <a:spcPct val="0"/>
              </a:spcBef>
              <a:spcAft>
                <a:spcPct val="0"/>
              </a:spcAft>
              <a:defRPr sz="3600" b="1">
                <a:solidFill>
                  <a:srgbClr val="FFFF00"/>
                </a:solidFill>
                <a:latin typeface="Comic Sans MS" panose="030F0702030302020204" pitchFamily="66" charset="0"/>
                <a:ea typeface="Gungsuh" pitchFamily="18" charset="-127"/>
              </a:defRPr>
            </a:lvl9pPr>
          </a:lstStyle>
          <a:p>
            <a:endParaRPr lang="en-US" altLang="en-US">
              <a:solidFill>
                <a:schemeClr val="tx1"/>
              </a:solidFill>
            </a:endParaRPr>
          </a:p>
        </p:txBody>
      </p:sp>
      <p:sp>
        <p:nvSpPr>
          <p:cNvPr id="726028" name="Oval 12"/>
          <p:cNvSpPr>
            <a:spLocks noChangeArrowheads="1"/>
          </p:cNvSpPr>
          <p:nvPr/>
        </p:nvSpPr>
        <p:spPr bwMode="auto">
          <a:xfrm>
            <a:off x="6424613" y="3497263"/>
            <a:ext cx="115887" cy="106362"/>
          </a:xfrm>
          <a:prstGeom prst="ellipse">
            <a:avLst/>
          </a:prstGeom>
          <a:solidFill>
            <a:schemeClr val="bg1">
              <a:lumMod val="75000"/>
            </a:schemeClr>
          </a:solidFill>
          <a:ln>
            <a:solidFill>
              <a:schemeClr val="tx1"/>
            </a:solidFill>
          </a:ln>
        </p:spPr>
        <p:txBody>
          <a:bodyPr wrap="none" anchor="ctr"/>
          <a:lstStyle>
            <a:lvl1pPr>
              <a:defRPr sz="3600" b="1">
                <a:solidFill>
                  <a:srgbClr val="FFFF00"/>
                </a:solidFill>
                <a:latin typeface="Comic Sans MS" panose="030F0702030302020204" pitchFamily="66" charset="0"/>
                <a:ea typeface="Gungsuh" pitchFamily="18" charset="-127"/>
              </a:defRPr>
            </a:lvl1pPr>
            <a:lvl2pPr marL="742950" indent="-285750">
              <a:defRPr sz="3600" b="1">
                <a:solidFill>
                  <a:srgbClr val="FFFF00"/>
                </a:solidFill>
                <a:latin typeface="Comic Sans MS" panose="030F0702030302020204" pitchFamily="66" charset="0"/>
                <a:ea typeface="Gungsuh" pitchFamily="18" charset="-127"/>
              </a:defRPr>
            </a:lvl2pPr>
            <a:lvl3pPr marL="1143000" indent="-228600">
              <a:defRPr sz="3600" b="1">
                <a:solidFill>
                  <a:srgbClr val="FFFF00"/>
                </a:solidFill>
                <a:latin typeface="Comic Sans MS" panose="030F0702030302020204" pitchFamily="66" charset="0"/>
                <a:ea typeface="Gungsuh" pitchFamily="18" charset="-127"/>
              </a:defRPr>
            </a:lvl3pPr>
            <a:lvl4pPr marL="1600200" indent="-228600">
              <a:defRPr sz="3600" b="1">
                <a:solidFill>
                  <a:srgbClr val="FFFF00"/>
                </a:solidFill>
                <a:latin typeface="Comic Sans MS" panose="030F0702030302020204" pitchFamily="66" charset="0"/>
                <a:ea typeface="Gungsuh" pitchFamily="18" charset="-127"/>
              </a:defRPr>
            </a:lvl4pPr>
            <a:lvl5pPr marL="2057400" indent="-228600">
              <a:defRPr sz="3600" b="1">
                <a:solidFill>
                  <a:srgbClr val="FFFF00"/>
                </a:solidFill>
                <a:latin typeface="Comic Sans MS" panose="030F0702030302020204" pitchFamily="66" charset="0"/>
                <a:ea typeface="Gungsuh" pitchFamily="18" charset="-127"/>
              </a:defRPr>
            </a:lvl5pPr>
            <a:lvl6pPr marL="2514600" indent="-228600" algn="ctr" eaLnBrk="0" fontAlgn="base" hangingPunct="0">
              <a:lnSpc>
                <a:spcPct val="145000"/>
              </a:lnSpc>
              <a:spcBef>
                <a:spcPct val="0"/>
              </a:spcBef>
              <a:spcAft>
                <a:spcPct val="0"/>
              </a:spcAft>
              <a:defRPr sz="3600" b="1">
                <a:solidFill>
                  <a:srgbClr val="FFFF00"/>
                </a:solidFill>
                <a:latin typeface="Comic Sans MS" panose="030F0702030302020204" pitchFamily="66" charset="0"/>
                <a:ea typeface="Gungsuh" pitchFamily="18" charset="-127"/>
              </a:defRPr>
            </a:lvl6pPr>
            <a:lvl7pPr marL="2971800" indent="-228600" algn="ctr" eaLnBrk="0" fontAlgn="base" hangingPunct="0">
              <a:lnSpc>
                <a:spcPct val="145000"/>
              </a:lnSpc>
              <a:spcBef>
                <a:spcPct val="0"/>
              </a:spcBef>
              <a:spcAft>
                <a:spcPct val="0"/>
              </a:spcAft>
              <a:defRPr sz="3600" b="1">
                <a:solidFill>
                  <a:srgbClr val="FFFF00"/>
                </a:solidFill>
                <a:latin typeface="Comic Sans MS" panose="030F0702030302020204" pitchFamily="66" charset="0"/>
                <a:ea typeface="Gungsuh" pitchFamily="18" charset="-127"/>
              </a:defRPr>
            </a:lvl7pPr>
            <a:lvl8pPr marL="3429000" indent="-228600" algn="ctr" eaLnBrk="0" fontAlgn="base" hangingPunct="0">
              <a:lnSpc>
                <a:spcPct val="145000"/>
              </a:lnSpc>
              <a:spcBef>
                <a:spcPct val="0"/>
              </a:spcBef>
              <a:spcAft>
                <a:spcPct val="0"/>
              </a:spcAft>
              <a:defRPr sz="3600" b="1">
                <a:solidFill>
                  <a:srgbClr val="FFFF00"/>
                </a:solidFill>
                <a:latin typeface="Comic Sans MS" panose="030F0702030302020204" pitchFamily="66" charset="0"/>
                <a:ea typeface="Gungsuh" pitchFamily="18" charset="-127"/>
              </a:defRPr>
            </a:lvl8pPr>
            <a:lvl9pPr marL="3886200" indent="-228600" algn="ctr" eaLnBrk="0" fontAlgn="base" hangingPunct="0">
              <a:lnSpc>
                <a:spcPct val="145000"/>
              </a:lnSpc>
              <a:spcBef>
                <a:spcPct val="0"/>
              </a:spcBef>
              <a:spcAft>
                <a:spcPct val="0"/>
              </a:spcAft>
              <a:defRPr sz="3600" b="1">
                <a:solidFill>
                  <a:srgbClr val="FFFF00"/>
                </a:solidFill>
                <a:latin typeface="Comic Sans MS" panose="030F0702030302020204" pitchFamily="66" charset="0"/>
                <a:ea typeface="Gungsuh" pitchFamily="18" charset="-127"/>
              </a:defRPr>
            </a:lvl9pPr>
          </a:lstStyle>
          <a:p>
            <a:endParaRPr lang="en-US" altLang="en-US">
              <a:solidFill>
                <a:schemeClr val="tx1"/>
              </a:solidFill>
            </a:endParaRPr>
          </a:p>
        </p:txBody>
      </p:sp>
      <p:sp>
        <p:nvSpPr>
          <p:cNvPr id="726029" name="Oval 13"/>
          <p:cNvSpPr>
            <a:spLocks noChangeArrowheads="1"/>
          </p:cNvSpPr>
          <p:nvPr/>
        </p:nvSpPr>
        <p:spPr bwMode="auto">
          <a:xfrm>
            <a:off x="7164388" y="3497263"/>
            <a:ext cx="115887" cy="106362"/>
          </a:xfrm>
          <a:prstGeom prst="ellipse">
            <a:avLst/>
          </a:prstGeom>
          <a:solidFill>
            <a:schemeClr val="bg1">
              <a:lumMod val="75000"/>
            </a:schemeClr>
          </a:solidFill>
          <a:ln>
            <a:solidFill>
              <a:schemeClr val="tx1"/>
            </a:solidFill>
          </a:ln>
        </p:spPr>
        <p:txBody>
          <a:bodyPr wrap="none" anchor="ctr"/>
          <a:lstStyle>
            <a:lvl1pPr>
              <a:defRPr sz="3600" b="1">
                <a:solidFill>
                  <a:srgbClr val="FFFF00"/>
                </a:solidFill>
                <a:latin typeface="Comic Sans MS" panose="030F0702030302020204" pitchFamily="66" charset="0"/>
                <a:ea typeface="Gungsuh" pitchFamily="18" charset="-127"/>
              </a:defRPr>
            </a:lvl1pPr>
            <a:lvl2pPr marL="742950" indent="-285750">
              <a:defRPr sz="3600" b="1">
                <a:solidFill>
                  <a:srgbClr val="FFFF00"/>
                </a:solidFill>
                <a:latin typeface="Comic Sans MS" panose="030F0702030302020204" pitchFamily="66" charset="0"/>
                <a:ea typeface="Gungsuh" pitchFamily="18" charset="-127"/>
              </a:defRPr>
            </a:lvl2pPr>
            <a:lvl3pPr marL="1143000" indent="-228600">
              <a:defRPr sz="3600" b="1">
                <a:solidFill>
                  <a:srgbClr val="FFFF00"/>
                </a:solidFill>
                <a:latin typeface="Comic Sans MS" panose="030F0702030302020204" pitchFamily="66" charset="0"/>
                <a:ea typeface="Gungsuh" pitchFamily="18" charset="-127"/>
              </a:defRPr>
            </a:lvl3pPr>
            <a:lvl4pPr marL="1600200" indent="-228600">
              <a:defRPr sz="3600" b="1">
                <a:solidFill>
                  <a:srgbClr val="FFFF00"/>
                </a:solidFill>
                <a:latin typeface="Comic Sans MS" panose="030F0702030302020204" pitchFamily="66" charset="0"/>
                <a:ea typeface="Gungsuh" pitchFamily="18" charset="-127"/>
              </a:defRPr>
            </a:lvl4pPr>
            <a:lvl5pPr marL="2057400" indent="-228600">
              <a:defRPr sz="3600" b="1">
                <a:solidFill>
                  <a:srgbClr val="FFFF00"/>
                </a:solidFill>
                <a:latin typeface="Comic Sans MS" panose="030F0702030302020204" pitchFamily="66" charset="0"/>
                <a:ea typeface="Gungsuh" pitchFamily="18" charset="-127"/>
              </a:defRPr>
            </a:lvl5pPr>
            <a:lvl6pPr marL="2514600" indent="-228600" algn="ctr" eaLnBrk="0" fontAlgn="base" hangingPunct="0">
              <a:lnSpc>
                <a:spcPct val="145000"/>
              </a:lnSpc>
              <a:spcBef>
                <a:spcPct val="0"/>
              </a:spcBef>
              <a:spcAft>
                <a:spcPct val="0"/>
              </a:spcAft>
              <a:defRPr sz="3600" b="1">
                <a:solidFill>
                  <a:srgbClr val="FFFF00"/>
                </a:solidFill>
                <a:latin typeface="Comic Sans MS" panose="030F0702030302020204" pitchFamily="66" charset="0"/>
                <a:ea typeface="Gungsuh" pitchFamily="18" charset="-127"/>
              </a:defRPr>
            </a:lvl6pPr>
            <a:lvl7pPr marL="2971800" indent="-228600" algn="ctr" eaLnBrk="0" fontAlgn="base" hangingPunct="0">
              <a:lnSpc>
                <a:spcPct val="145000"/>
              </a:lnSpc>
              <a:spcBef>
                <a:spcPct val="0"/>
              </a:spcBef>
              <a:spcAft>
                <a:spcPct val="0"/>
              </a:spcAft>
              <a:defRPr sz="3600" b="1">
                <a:solidFill>
                  <a:srgbClr val="FFFF00"/>
                </a:solidFill>
                <a:latin typeface="Comic Sans MS" panose="030F0702030302020204" pitchFamily="66" charset="0"/>
                <a:ea typeface="Gungsuh" pitchFamily="18" charset="-127"/>
              </a:defRPr>
            </a:lvl7pPr>
            <a:lvl8pPr marL="3429000" indent="-228600" algn="ctr" eaLnBrk="0" fontAlgn="base" hangingPunct="0">
              <a:lnSpc>
                <a:spcPct val="145000"/>
              </a:lnSpc>
              <a:spcBef>
                <a:spcPct val="0"/>
              </a:spcBef>
              <a:spcAft>
                <a:spcPct val="0"/>
              </a:spcAft>
              <a:defRPr sz="3600" b="1">
                <a:solidFill>
                  <a:srgbClr val="FFFF00"/>
                </a:solidFill>
                <a:latin typeface="Comic Sans MS" panose="030F0702030302020204" pitchFamily="66" charset="0"/>
                <a:ea typeface="Gungsuh" pitchFamily="18" charset="-127"/>
              </a:defRPr>
            </a:lvl8pPr>
            <a:lvl9pPr marL="3886200" indent="-228600" algn="ctr" eaLnBrk="0" fontAlgn="base" hangingPunct="0">
              <a:lnSpc>
                <a:spcPct val="145000"/>
              </a:lnSpc>
              <a:spcBef>
                <a:spcPct val="0"/>
              </a:spcBef>
              <a:spcAft>
                <a:spcPct val="0"/>
              </a:spcAft>
              <a:defRPr sz="3600" b="1">
                <a:solidFill>
                  <a:srgbClr val="FFFF00"/>
                </a:solidFill>
                <a:latin typeface="Comic Sans MS" panose="030F0702030302020204" pitchFamily="66" charset="0"/>
                <a:ea typeface="Gungsuh" pitchFamily="18" charset="-127"/>
              </a:defRPr>
            </a:lvl9pPr>
          </a:lstStyle>
          <a:p>
            <a:endParaRPr lang="en-US" altLang="en-US">
              <a:solidFill>
                <a:schemeClr val="tx1"/>
              </a:solidFill>
            </a:endParaRPr>
          </a:p>
        </p:txBody>
      </p:sp>
      <p:sp>
        <p:nvSpPr>
          <p:cNvPr id="726030" name="Text Box 14"/>
          <p:cNvSpPr txBox="1">
            <a:spLocks noChangeArrowheads="1"/>
          </p:cNvSpPr>
          <p:nvPr/>
        </p:nvSpPr>
        <p:spPr bwMode="auto">
          <a:xfrm>
            <a:off x="1554163" y="4773613"/>
            <a:ext cx="2593975" cy="830997"/>
          </a:xfrm>
          <a:prstGeom prst="rect">
            <a:avLst/>
          </a:prstGeom>
          <a:solidFill>
            <a:schemeClr val="bg1">
              <a:lumMod val="75000"/>
            </a:schemeClr>
          </a:solidFill>
          <a:ln>
            <a:solidFill>
              <a:schemeClr val="tx1"/>
            </a:solidFill>
          </a:ln>
        </p:spPr>
        <p:txBody>
          <a:bodyPr>
            <a:spAutoFit/>
          </a:bodyPr>
          <a:lstStyle>
            <a:lvl1pPr>
              <a:defRPr sz="3600" b="1">
                <a:solidFill>
                  <a:srgbClr val="FFFF00"/>
                </a:solidFill>
                <a:latin typeface="Comic Sans MS" panose="030F0702030302020204" pitchFamily="66" charset="0"/>
                <a:ea typeface="Gungsuh" pitchFamily="18" charset="-127"/>
              </a:defRPr>
            </a:lvl1pPr>
            <a:lvl2pPr marL="742950" indent="-285750">
              <a:defRPr sz="3600" b="1">
                <a:solidFill>
                  <a:srgbClr val="FFFF00"/>
                </a:solidFill>
                <a:latin typeface="Comic Sans MS" panose="030F0702030302020204" pitchFamily="66" charset="0"/>
                <a:ea typeface="Gungsuh" pitchFamily="18" charset="-127"/>
              </a:defRPr>
            </a:lvl2pPr>
            <a:lvl3pPr marL="1143000" indent="-228600">
              <a:defRPr sz="3600" b="1">
                <a:solidFill>
                  <a:srgbClr val="FFFF00"/>
                </a:solidFill>
                <a:latin typeface="Comic Sans MS" panose="030F0702030302020204" pitchFamily="66" charset="0"/>
                <a:ea typeface="Gungsuh" pitchFamily="18" charset="-127"/>
              </a:defRPr>
            </a:lvl3pPr>
            <a:lvl4pPr marL="1600200" indent="-228600">
              <a:defRPr sz="3600" b="1">
                <a:solidFill>
                  <a:srgbClr val="FFFF00"/>
                </a:solidFill>
                <a:latin typeface="Comic Sans MS" panose="030F0702030302020204" pitchFamily="66" charset="0"/>
                <a:ea typeface="Gungsuh" pitchFamily="18" charset="-127"/>
              </a:defRPr>
            </a:lvl4pPr>
            <a:lvl5pPr marL="2057400" indent="-228600">
              <a:defRPr sz="3600" b="1">
                <a:solidFill>
                  <a:srgbClr val="FFFF00"/>
                </a:solidFill>
                <a:latin typeface="Comic Sans MS" panose="030F0702030302020204" pitchFamily="66" charset="0"/>
                <a:ea typeface="Gungsuh" pitchFamily="18" charset="-127"/>
              </a:defRPr>
            </a:lvl5pPr>
            <a:lvl6pPr marL="2514600" indent="-228600" algn="ctr" eaLnBrk="0" fontAlgn="base" hangingPunct="0">
              <a:lnSpc>
                <a:spcPct val="145000"/>
              </a:lnSpc>
              <a:spcBef>
                <a:spcPct val="0"/>
              </a:spcBef>
              <a:spcAft>
                <a:spcPct val="0"/>
              </a:spcAft>
              <a:defRPr sz="3600" b="1">
                <a:solidFill>
                  <a:srgbClr val="FFFF00"/>
                </a:solidFill>
                <a:latin typeface="Comic Sans MS" panose="030F0702030302020204" pitchFamily="66" charset="0"/>
                <a:ea typeface="Gungsuh" pitchFamily="18" charset="-127"/>
              </a:defRPr>
            </a:lvl6pPr>
            <a:lvl7pPr marL="2971800" indent="-228600" algn="ctr" eaLnBrk="0" fontAlgn="base" hangingPunct="0">
              <a:lnSpc>
                <a:spcPct val="145000"/>
              </a:lnSpc>
              <a:spcBef>
                <a:spcPct val="0"/>
              </a:spcBef>
              <a:spcAft>
                <a:spcPct val="0"/>
              </a:spcAft>
              <a:defRPr sz="3600" b="1">
                <a:solidFill>
                  <a:srgbClr val="FFFF00"/>
                </a:solidFill>
                <a:latin typeface="Comic Sans MS" panose="030F0702030302020204" pitchFamily="66" charset="0"/>
                <a:ea typeface="Gungsuh" pitchFamily="18" charset="-127"/>
              </a:defRPr>
            </a:lvl7pPr>
            <a:lvl8pPr marL="3429000" indent="-228600" algn="ctr" eaLnBrk="0" fontAlgn="base" hangingPunct="0">
              <a:lnSpc>
                <a:spcPct val="145000"/>
              </a:lnSpc>
              <a:spcBef>
                <a:spcPct val="0"/>
              </a:spcBef>
              <a:spcAft>
                <a:spcPct val="0"/>
              </a:spcAft>
              <a:defRPr sz="3600" b="1">
                <a:solidFill>
                  <a:srgbClr val="FFFF00"/>
                </a:solidFill>
                <a:latin typeface="Comic Sans MS" panose="030F0702030302020204" pitchFamily="66" charset="0"/>
                <a:ea typeface="Gungsuh" pitchFamily="18" charset="-127"/>
              </a:defRPr>
            </a:lvl8pPr>
            <a:lvl9pPr marL="3886200" indent="-228600" algn="ctr" eaLnBrk="0" fontAlgn="base" hangingPunct="0">
              <a:lnSpc>
                <a:spcPct val="145000"/>
              </a:lnSpc>
              <a:spcBef>
                <a:spcPct val="0"/>
              </a:spcBef>
              <a:spcAft>
                <a:spcPct val="0"/>
              </a:spcAft>
              <a:defRPr sz="3600" b="1">
                <a:solidFill>
                  <a:srgbClr val="FFFF00"/>
                </a:solidFill>
                <a:latin typeface="Comic Sans MS" panose="030F0702030302020204" pitchFamily="66" charset="0"/>
                <a:ea typeface="Gungsuh" pitchFamily="18" charset="-127"/>
              </a:defRPr>
            </a:lvl9pPr>
          </a:lstStyle>
          <a:p>
            <a:pPr algn="l">
              <a:lnSpc>
                <a:spcPct val="100000"/>
              </a:lnSpc>
            </a:pPr>
            <a:r>
              <a:rPr lang="en-US" altLang="en-US" sz="2400" b="0">
                <a:solidFill>
                  <a:schemeClr val="tx1"/>
                </a:solidFill>
                <a:latin typeface="Arial" panose="020B0604020202020204" pitchFamily="34" charset="0"/>
              </a:rPr>
              <a:t>Non-working Side (Mediotrusive)</a:t>
            </a:r>
          </a:p>
        </p:txBody>
      </p:sp>
      <p:sp>
        <p:nvSpPr>
          <p:cNvPr id="726031" name="Text Box 15"/>
          <p:cNvSpPr txBox="1">
            <a:spLocks noChangeArrowheads="1"/>
          </p:cNvSpPr>
          <p:nvPr/>
        </p:nvSpPr>
        <p:spPr bwMode="auto">
          <a:xfrm>
            <a:off x="5851525" y="4773613"/>
            <a:ext cx="2170787" cy="830997"/>
          </a:xfrm>
          <a:prstGeom prst="rect">
            <a:avLst/>
          </a:prstGeom>
          <a:solidFill>
            <a:schemeClr val="bg1">
              <a:lumMod val="75000"/>
            </a:schemeClr>
          </a:solidFill>
          <a:ln>
            <a:solidFill>
              <a:schemeClr val="tx1"/>
            </a:solidFill>
          </a:ln>
        </p:spPr>
        <p:txBody>
          <a:bodyPr wrap="none">
            <a:spAutoFit/>
          </a:bodyPr>
          <a:lstStyle>
            <a:lvl1pPr>
              <a:defRPr sz="3600" b="1">
                <a:solidFill>
                  <a:srgbClr val="FFFF00"/>
                </a:solidFill>
                <a:latin typeface="Comic Sans MS" panose="030F0702030302020204" pitchFamily="66" charset="0"/>
                <a:ea typeface="Gungsuh" pitchFamily="18" charset="-127"/>
              </a:defRPr>
            </a:lvl1pPr>
            <a:lvl2pPr marL="742950" indent="-285750">
              <a:defRPr sz="3600" b="1">
                <a:solidFill>
                  <a:srgbClr val="FFFF00"/>
                </a:solidFill>
                <a:latin typeface="Comic Sans MS" panose="030F0702030302020204" pitchFamily="66" charset="0"/>
                <a:ea typeface="Gungsuh" pitchFamily="18" charset="-127"/>
              </a:defRPr>
            </a:lvl2pPr>
            <a:lvl3pPr marL="1143000" indent="-228600">
              <a:defRPr sz="3600" b="1">
                <a:solidFill>
                  <a:srgbClr val="FFFF00"/>
                </a:solidFill>
                <a:latin typeface="Comic Sans MS" panose="030F0702030302020204" pitchFamily="66" charset="0"/>
                <a:ea typeface="Gungsuh" pitchFamily="18" charset="-127"/>
              </a:defRPr>
            </a:lvl3pPr>
            <a:lvl4pPr marL="1600200" indent="-228600">
              <a:defRPr sz="3600" b="1">
                <a:solidFill>
                  <a:srgbClr val="FFFF00"/>
                </a:solidFill>
                <a:latin typeface="Comic Sans MS" panose="030F0702030302020204" pitchFamily="66" charset="0"/>
                <a:ea typeface="Gungsuh" pitchFamily="18" charset="-127"/>
              </a:defRPr>
            </a:lvl4pPr>
            <a:lvl5pPr marL="2057400" indent="-228600">
              <a:defRPr sz="3600" b="1">
                <a:solidFill>
                  <a:srgbClr val="FFFF00"/>
                </a:solidFill>
                <a:latin typeface="Comic Sans MS" panose="030F0702030302020204" pitchFamily="66" charset="0"/>
                <a:ea typeface="Gungsuh" pitchFamily="18" charset="-127"/>
              </a:defRPr>
            </a:lvl5pPr>
            <a:lvl6pPr marL="2514600" indent="-228600" algn="ctr" eaLnBrk="0" fontAlgn="base" hangingPunct="0">
              <a:lnSpc>
                <a:spcPct val="145000"/>
              </a:lnSpc>
              <a:spcBef>
                <a:spcPct val="0"/>
              </a:spcBef>
              <a:spcAft>
                <a:spcPct val="0"/>
              </a:spcAft>
              <a:defRPr sz="3600" b="1">
                <a:solidFill>
                  <a:srgbClr val="FFFF00"/>
                </a:solidFill>
                <a:latin typeface="Comic Sans MS" panose="030F0702030302020204" pitchFamily="66" charset="0"/>
                <a:ea typeface="Gungsuh" pitchFamily="18" charset="-127"/>
              </a:defRPr>
            </a:lvl6pPr>
            <a:lvl7pPr marL="2971800" indent="-228600" algn="ctr" eaLnBrk="0" fontAlgn="base" hangingPunct="0">
              <a:lnSpc>
                <a:spcPct val="145000"/>
              </a:lnSpc>
              <a:spcBef>
                <a:spcPct val="0"/>
              </a:spcBef>
              <a:spcAft>
                <a:spcPct val="0"/>
              </a:spcAft>
              <a:defRPr sz="3600" b="1">
                <a:solidFill>
                  <a:srgbClr val="FFFF00"/>
                </a:solidFill>
                <a:latin typeface="Comic Sans MS" panose="030F0702030302020204" pitchFamily="66" charset="0"/>
                <a:ea typeface="Gungsuh" pitchFamily="18" charset="-127"/>
              </a:defRPr>
            </a:lvl7pPr>
            <a:lvl8pPr marL="3429000" indent="-228600" algn="ctr" eaLnBrk="0" fontAlgn="base" hangingPunct="0">
              <a:lnSpc>
                <a:spcPct val="145000"/>
              </a:lnSpc>
              <a:spcBef>
                <a:spcPct val="0"/>
              </a:spcBef>
              <a:spcAft>
                <a:spcPct val="0"/>
              </a:spcAft>
              <a:defRPr sz="3600" b="1">
                <a:solidFill>
                  <a:srgbClr val="FFFF00"/>
                </a:solidFill>
                <a:latin typeface="Comic Sans MS" panose="030F0702030302020204" pitchFamily="66" charset="0"/>
                <a:ea typeface="Gungsuh" pitchFamily="18" charset="-127"/>
              </a:defRPr>
            </a:lvl8pPr>
            <a:lvl9pPr marL="3886200" indent="-228600" algn="ctr" eaLnBrk="0" fontAlgn="base" hangingPunct="0">
              <a:lnSpc>
                <a:spcPct val="145000"/>
              </a:lnSpc>
              <a:spcBef>
                <a:spcPct val="0"/>
              </a:spcBef>
              <a:spcAft>
                <a:spcPct val="0"/>
              </a:spcAft>
              <a:defRPr sz="3600" b="1">
                <a:solidFill>
                  <a:srgbClr val="FFFF00"/>
                </a:solidFill>
                <a:latin typeface="Comic Sans MS" panose="030F0702030302020204" pitchFamily="66" charset="0"/>
                <a:ea typeface="Gungsuh" pitchFamily="18" charset="-127"/>
              </a:defRPr>
            </a:lvl9pPr>
          </a:lstStyle>
          <a:p>
            <a:pPr algn="l">
              <a:lnSpc>
                <a:spcPct val="100000"/>
              </a:lnSpc>
            </a:pPr>
            <a:r>
              <a:rPr lang="en-US" altLang="en-US" sz="2400" b="0">
                <a:solidFill>
                  <a:schemeClr val="tx1"/>
                </a:solidFill>
                <a:latin typeface="Arial" panose="020B0604020202020204" pitchFamily="34" charset="0"/>
              </a:rPr>
              <a:t>Working Side </a:t>
            </a:r>
          </a:p>
          <a:p>
            <a:pPr algn="l">
              <a:lnSpc>
                <a:spcPct val="100000"/>
              </a:lnSpc>
            </a:pPr>
            <a:r>
              <a:rPr lang="en-US" altLang="en-US" sz="2400" b="0">
                <a:solidFill>
                  <a:schemeClr val="tx1"/>
                </a:solidFill>
                <a:latin typeface="Arial" panose="020B0604020202020204" pitchFamily="34" charset="0"/>
              </a:rPr>
              <a:t>(Laterotrusive)</a:t>
            </a:r>
          </a:p>
        </p:txBody>
      </p:sp>
      <p:sp>
        <p:nvSpPr>
          <p:cNvPr id="39949" name="Line 16"/>
          <p:cNvSpPr>
            <a:spLocks noChangeShapeType="1"/>
          </p:cNvSpPr>
          <p:nvPr/>
        </p:nvSpPr>
        <p:spPr bwMode="auto">
          <a:xfrm>
            <a:off x="4211638" y="3573463"/>
            <a:ext cx="1152525" cy="0"/>
          </a:xfrm>
          <a:prstGeom prst="line">
            <a:avLst/>
          </a:prstGeom>
          <a:noFill/>
          <a:ln w="38100">
            <a:solidFill>
              <a:schemeClr val="tx1"/>
            </a:solidFill>
            <a:miter lim="800000"/>
            <a:headEnd/>
            <a:tailEnd type="triangle" w="med" len="med"/>
          </a:ln>
          <a:extLst>
            <a:ext uri="{909E8E84-426E-40DD-AFC4-6F175D3DCCD1}">
              <a14:hiddenFill xmlns:a14="http://schemas.microsoft.com/office/drawing/2010/main">
                <a:noFill/>
              </a14:hiddenFill>
            </a:ext>
          </a:extLst>
        </p:spPr>
        <p:txBody>
          <a:bodyPr wrap="none"/>
          <a:lstStyle/>
          <a:p>
            <a:endParaRPr lang="en-US">
              <a:solidFill>
                <a:schemeClr val="tx1"/>
              </a:solidFill>
            </a:endParaRPr>
          </a:p>
        </p:txBody>
      </p:sp>
      <p:sp>
        <p:nvSpPr>
          <p:cNvPr id="39950" name="Text Box 17"/>
          <p:cNvSpPr txBox="1">
            <a:spLocks noChangeArrowheads="1"/>
          </p:cNvSpPr>
          <p:nvPr/>
        </p:nvSpPr>
        <p:spPr bwMode="auto">
          <a:xfrm>
            <a:off x="2700338" y="2060575"/>
            <a:ext cx="4537075" cy="366713"/>
          </a:xfrm>
          <a:prstGeom prst="rect">
            <a:avLst/>
          </a:prstGeom>
          <a:solidFill>
            <a:schemeClr val="bg1">
              <a:lumMod val="75000"/>
            </a:schemeClr>
          </a:solidFill>
          <a:ln>
            <a:solidFill>
              <a:schemeClr val="tx1"/>
            </a:solidFill>
          </a:ln>
        </p:spPr>
        <p:txBody>
          <a:bodyPr>
            <a:spAutoFit/>
          </a:bodyPr>
          <a:lstStyle>
            <a:lvl1pPr>
              <a:defRPr sz="3600" b="1">
                <a:solidFill>
                  <a:srgbClr val="FFFF00"/>
                </a:solidFill>
                <a:latin typeface="Comic Sans MS" panose="030F0702030302020204" pitchFamily="66" charset="0"/>
                <a:ea typeface="Gungsuh" pitchFamily="18" charset="-127"/>
              </a:defRPr>
            </a:lvl1pPr>
            <a:lvl2pPr marL="742950" indent="-285750">
              <a:defRPr sz="3600" b="1">
                <a:solidFill>
                  <a:srgbClr val="FFFF00"/>
                </a:solidFill>
                <a:latin typeface="Comic Sans MS" panose="030F0702030302020204" pitchFamily="66" charset="0"/>
                <a:ea typeface="Gungsuh" pitchFamily="18" charset="-127"/>
              </a:defRPr>
            </a:lvl2pPr>
            <a:lvl3pPr marL="1143000" indent="-228600">
              <a:defRPr sz="3600" b="1">
                <a:solidFill>
                  <a:srgbClr val="FFFF00"/>
                </a:solidFill>
                <a:latin typeface="Comic Sans MS" panose="030F0702030302020204" pitchFamily="66" charset="0"/>
                <a:ea typeface="Gungsuh" pitchFamily="18" charset="-127"/>
              </a:defRPr>
            </a:lvl3pPr>
            <a:lvl4pPr marL="1600200" indent="-228600">
              <a:defRPr sz="3600" b="1">
                <a:solidFill>
                  <a:srgbClr val="FFFF00"/>
                </a:solidFill>
                <a:latin typeface="Comic Sans MS" panose="030F0702030302020204" pitchFamily="66" charset="0"/>
                <a:ea typeface="Gungsuh" pitchFamily="18" charset="-127"/>
              </a:defRPr>
            </a:lvl4pPr>
            <a:lvl5pPr marL="2057400" indent="-228600">
              <a:defRPr sz="3600" b="1">
                <a:solidFill>
                  <a:srgbClr val="FFFF00"/>
                </a:solidFill>
                <a:latin typeface="Comic Sans MS" panose="030F0702030302020204" pitchFamily="66" charset="0"/>
                <a:ea typeface="Gungsuh" pitchFamily="18" charset="-127"/>
              </a:defRPr>
            </a:lvl5pPr>
            <a:lvl6pPr marL="2514600" indent="-228600" algn="ctr" eaLnBrk="0" fontAlgn="base" hangingPunct="0">
              <a:lnSpc>
                <a:spcPct val="145000"/>
              </a:lnSpc>
              <a:spcBef>
                <a:spcPct val="0"/>
              </a:spcBef>
              <a:spcAft>
                <a:spcPct val="0"/>
              </a:spcAft>
              <a:defRPr sz="3600" b="1">
                <a:solidFill>
                  <a:srgbClr val="FFFF00"/>
                </a:solidFill>
                <a:latin typeface="Comic Sans MS" panose="030F0702030302020204" pitchFamily="66" charset="0"/>
                <a:ea typeface="Gungsuh" pitchFamily="18" charset="-127"/>
              </a:defRPr>
            </a:lvl6pPr>
            <a:lvl7pPr marL="2971800" indent="-228600" algn="ctr" eaLnBrk="0" fontAlgn="base" hangingPunct="0">
              <a:lnSpc>
                <a:spcPct val="145000"/>
              </a:lnSpc>
              <a:spcBef>
                <a:spcPct val="0"/>
              </a:spcBef>
              <a:spcAft>
                <a:spcPct val="0"/>
              </a:spcAft>
              <a:defRPr sz="3600" b="1">
                <a:solidFill>
                  <a:srgbClr val="FFFF00"/>
                </a:solidFill>
                <a:latin typeface="Comic Sans MS" panose="030F0702030302020204" pitchFamily="66" charset="0"/>
                <a:ea typeface="Gungsuh" pitchFamily="18" charset="-127"/>
              </a:defRPr>
            </a:lvl7pPr>
            <a:lvl8pPr marL="3429000" indent="-228600" algn="ctr" eaLnBrk="0" fontAlgn="base" hangingPunct="0">
              <a:lnSpc>
                <a:spcPct val="145000"/>
              </a:lnSpc>
              <a:spcBef>
                <a:spcPct val="0"/>
              </a:spcBef>
              <a:spcAft>
                <a:spcPct val="0"/>
              </a:spcAft>
              <a:defRPr sz="3600" b="1">
                <a:solidFill>
                  <a:srgbClr val="FFFF00"/>
                </a:solidFill>
                <a:latin typeface="Comic Sans MS" panose="030F0702030302020204" pitchFamily="66" charset="0"/>
                <a:ea typeface="Gungsuh" pitchFamily="18" charset="-127"/>
              </a:defRPr>
            </a:lvl8pPr>
            <a:lvl9pPr marL="3886200" indent="-228600" algn="ctr" eaLnBrk="0" fontAlgn="base" hangingPunct="0">
              <a:lnSpc>
                <a:spcPct val="145000"/>
              </a:lnSpc>
              <a:spcBef>
                <a:spcPct val="0"/>
              </a:spcBef>
              <a:spcAft>
                <a:spcPct val="0"/>
              </a:spcAft>
              <a:defRPr sz="3600" b="1">
                <a:solidFill>
                  <a:srgbClr val="FFFF00"/>
                </a:solidFill>
                <a:latin typeface="Comic Sans MS" panose="030F0702030302020204" pitchFamily="66" charset="0"/>
                <a:ea typeface="Gungsuh" pitchFamily="18" charset="-127"/>
              </a:defRPr>
            </a:lvl9pPr>
          </a:lstStyle>
          <a:p>
            <a:pPr algn="l">
              <a:lnSpc>
                <a:spcPct val="100000"/>
              </a:lnSpc>
              <a:spcBef>
                <a:spcPct val="50000"/>
              </a:spcBef>
            </a:pPr>
            <a:r>
              <a:rPr lang="en-US" altLang="en-US" sz="1800" b="0">
                <a:solidFill>
                  <a:schemeClr val="tx1"/>
                </a:solidFill>
                <a:latin typeface="Arial" panose="020B0604020202020204" pitchFamily="34" charset="0"/>
              </a:rPr>
              <a:t>LEFT MANDIBULAR EXCURSION</a:t>
            </a:r>
          </a:p>
        </p:txBody>
      </p:sp>
    </p:spTree>
  </p:cSld>
  <p:clrMapOvr>
    <a:masterClrMapping/>
  </p:clrMapOvr>
  <p:transition>
    <p:split orient="vert" dir="in"/>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withEffect">
                                  <p:stCondLst>
                                    <p:cond delay="0"/>
                                  </p:stCondLst>
                                  <p:childTnLst>
                                    <p:set>
                                      <p:cBhvr>
                                        <p:cTn id="6" dur="1" fill="hold">
                                          <p:stCondLst>
                                            <p:cond delay="0"/>
                                          </p:stCondLst>
                                        </p:cTn>
                                        <p:tgtEl>
                                          <p:spTgt spid="726031"/>
                                        </p:tgtEl>
                                        <p:attrNameLst>
                                          <p:attrName>style.visibility</p:attrName>
                                        </p:attrNameLst>
                                      </p:cBhvr>
                                      <p:to>
                                        <p:strVal val="visible"/>
                                      </p:to>
                                    </p:set>
                                  </p:childTnLst>
                                </p:cTn>
                              </p:par>
                            </p:childTnLst>
                          </p:cTn>
                        </p:par>
                        <p:par>
                          <p:cTn id="7" fill="hold" nodeType="afterGroup">
                            <p:stCondLst>
                              <p:cond delay="0"/>
                            </p:stCondLst>
                            <p:childTnLst>
                              <p:par>
                                <p:cTn id="8" presetID="1" presetClass="entr" presetSubtype="0" fill="hold" grpId="0" nodeType="afterEffect">
                                  <p:stCondLst>
                                    <p:cond delay="0"/>
                                  </p:stCondLst>
                                  <p:childTnLst>
                                    <p:set>
                                      <p:cBhvr>
                                        <p:cTn id="9" dur="1" fill="hold">
                                          <p:stCondLst>
                                            <p:cond delay="0"/>
                                          </p:stCondLst>
                                        </p:cTn>
                                        <p:tgtEl>
                                          <p:spTgt spid="726030"/>
                                        </p:tgtEl>
                                        <p:attrNameLst>
                                          <p:attrName>style.visibility</p:attrName>
                                        </p:attrNameLst>
                                      </p:cBhvr>
                                      <p:to>
                                        <p:strVal val="visible"/>
                                      </p:to>
                                    </p:set>
                                  </p:childTnLst>
                                </p:cTn>
                              </p:par>
                            </p:childTnLst>
                          </p:cTn>
                        </p:par>
                      </p:childTnLst>
                    </p:cTn>
                  </p:par>
                  <p:par>
                    <p:cTn id="10" fill="hold" nodeType="clickPar">
                      <p:stCondLst>
                        <p:cond delay="indefinite"/>
                      </p:stCondLst>
                      <p:childTnLst>
                        <p:par>
                          <p:cTn id="11" fill="hold" nodeType="withGroup">
                            <p:stCondLst>
                              <p:cond delay="0"/>
                            </p:stCondLst>
                            <p:childTnLst>
                              <p:par>
                                <p:cTn id="12" presetID="49" presetClass="path" presetSubtype="0" accel="50000" decel="50000" fill="hold" nodeType="clickEffect">
                                  <p:stCondLst>
                                    <p:cond delay="0"/>
                                  </p:stCondLst>
                                  <p:childTnLst>
                                    <p:animMotion origin="layout" path="M 3.88889E-6 -1.80913E-6 L 0.03958 0.01321 " pathEditMode="relative" rAng="0" ptsTypes="AA">
                                      <p:cBhvr>
                                        <p:cTn id="13" dur="2000" fill="hold"/>
                                        <p:tgtEl>
                                          <p:spTgt spid="2"/>
                                        </p:tgtEl>
                                        <p:attrNameLst>
                                          <p:attrName>ppt_x</p:attrName>
                                          <p:attrName>ppt_y</p:attrName>
                                        </p:attrNameLst>
                                      </p:cBhvr>
                                      <p:rCtr x="1979" y="649"/>
                                    </p:animMotion>
                                  </p:childTnLst>
                                </p:cTn>
                              </p:par>
                              <p:par>
                                <p:cTn id="14" presetID="1" presetClass="entr" presetSubtype="0" fill="hold" grpId="0" nodeType="withEffect">
                                  <p:stCondLst>
                                    <p:cond delay="0"/>
                                  </p:stCondLst>
                                  <p:childTnLst>
                                    <p:set>
                                      <p:cBhvr>
                                        <p:cTn id="15" dur="1" fill="hold">
                                          <p:stCondLst>
                                            <p:cond delay="0"/>
                                          </p:stCondLst>
                                        </p:cTn>
                                        <p:tgtEl>
                                          <p:spTgt spid="726027"/>
                                        </p:tgtEl>
                                        <p:attrNameLst>
                                          <p:attrName>style.visibility</p:attrName>
                                        </p:attrNameLst>
                                      </p:cBhvr>
                                      <p:to>
                                        <p:strVal val="visible"/>
                                      </p:to>
                                    </p:set>
                                  </p:childTnLst>
                                </p:cTn>
                              </p:par>
                              <p:par>
                                <p:cTn id="16" presetID="1" presetClass="entr" presetSubtype="0" fill="hold" grpId="0" nodeType="withEffect">
                                  <p:stCondLst>
                                    <p:cond delay="0"/>
                                  </p:stCondLst>
                                  <p:childTnLst>
                                    <p:set>
                                      <p:cBhvr>
                                        <p:cTn id="17" dur="1" fill="hold">
                                          <p:stCondLst>
                                            <p:cond delay="0"/>
                                          </p:stCondLst>
                                        </p:cTn>
                                        <p:tgtEl>
                                          <p:spTgt spid="726028"/>
                                        </p:tgtEl>
                                        <p:attrNameLst>
                                          <p:attrName>style.visibility</p:attrName>
                                        </p:attrNameLst>
                                      </p:cBhvr>
                                      <p:to>
                                        <p:strVal val="visible"/>
                                      </p:to>
                                    </p:set>
                                  </p:childTnLst>
                                </p:cTn>
                              </p:par>
                              <p:par>
                                <p:cTn id="18" presetID="1" presetClass="entr" presetSubtype="0" fill="hold" grpId="0" nodeType="withEffect">
                                  <p:stCondLst>
                                    <p:cond delay="0"/>
                                  </p:stCondLst>
                                  <p:childTnLst>
                                    <p:set>
                                      <p:cBhvr>
                                        <p:cTn id="19" dur="1" fill="hold">
                                          <p:stCondLst>
                                            <p:cond delay="0"/>
                                          </p:stCondLst>
                                        </p:cTn>
                                        <p:tgtEl>
                                          <p:spTgt spid="72602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26027" grpId="0" animBg="1"/>
      <p:bldP spid="726028" grpId="0" animBg="1"/>
      <p:bldP spid="726029" grpId="0" animBg="1"/>
      <p:bldP spid="726030" grpId="0" animBg="1"/>
      <p:bldP spid="726031"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6095" name="Text Box 31"/>
          <p:cNvSpPr txBox="1">
            <a:spLocks noChangeArrowheads="1"/>
          </p:cNvSpPr>
          <p:nvPr/>
        </p:nvSpPr>
        <p:spPr bwMode="auto">
          <a:xfrm>
            <a:off x="395288" y="1268413"/>
            <a:ext cx="8424862" cy="124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sz="3600" b="1">
                <a:solidFill>
                  <a:srgbClr val="FFFF00"/>
                </a:solidFill>
                <a:latin typeface="Comic Sans MS" panose="030F0702030302020204" pitchFamily="66" charset="0"/>
                <a:ea typeface="Gungsuh" pitchFamily="18" charset="-127"/>
              </a:defRPr>
            </a:lvl1pPr>
            <a:lvl2pPr marL="742950" indent="-285750">
              <a:defRPr sz="3600" b="1">
                <a:solidFill>
                  <a:srgbClr val="FFFF00"/>
                </a:solidFill>
                <a:latin typeface="Comic Sans MS" panose="030F0702030302020204" pitchFamily="66" charset="0"/>
                <a:ea typeface="Gungsuh" pitchFamily="18" charset="-127"/>
              </a:defRPr>
            </a:lvl2pPr>
            <a:lvl3pPr marL="1143000" indent="-228600">
              <a:defRPr sz="3600" b="1">
                <a:solidFill>
                  <a:srgbClr val="FFFF00"/>
                </a:solidFill>
                <a:latin typeface="Comic Sans MS" panose="030F0702030302020204" pitchFamily="66" charset="0"/>
                <a:ea typeface="Gungsuh" pitchFamily="18" charset="-127"/>
              </a:defRPr>
            </a:lvl3pPr>
            <a:lvl4pPr marL="1600200" indent="-228600">
              <a:defRPr sz="3600" b="1">
                <a:solidFill>
                  <a:srgbClr val="FFFF00"/>
                </a:solidFill>
                <a:latin typeface="Comic Sans MS" panose="030F0702030302020204" pitchFamily="66" charset="0"/>
                <a:ea typeface="Gungsuh" pitchFamily="18" charset="-127"/>
              </a:defRPr>
            </a:lvl4pPr>
            <a:lvl5pPr marL="2057400" indent="-228600">
              <a:defRPr sz="3600" b="1">
                <a:solidFill>
                  <a:srgbClr val="FFFF00"/>
                </a:solidFill>
                <a:latin typeface="Comic Sans MS" panose="030F0702030302020204" pitchFamily="66" charset="0"/>
                <a:ea typeface="Gungsuh" pitchFamily="18" charset="-127"/>
              </a:defRPr>
            </a:lvl5pPr>
            <a:lvl6pPr marL="2514600" indent="-228600" algn="ctr" eaLnBrk="0" fontAlgn="base" hangingPunct="0">
              <a:lnSpc>
                <a:spcPct val="145000"/>
              </a:lnSpc>
              <a:spcBef>
                <a:spcPct val="0"/>
              </a:spcBef>
              <a:spcAft>
                <a:spcPct val="0"/>
              </a:spcAft>
              <a:defRPr sz="3600" b="1">
                <a:solidFill>
                  <a:srgbClr val="FFFF00"/>
                </a:solidFill>
                <a:latin typeface="Comic Sans MS" panose="030F0702030302020204" pitchFamily="66" charset="0"/>
                <a:ea typeface="Gungsuh" pitchFamily="18" charset="-127"/>
              </a:defRPr>
            </a:lvl6pPr>
            <a:lvl7pPr marL="2971800" indent="-228600" algn="ctr" eaLnBrk="0" fontAlgn="base" hangingPunct="0">
              <a:lnSpc>
                <a:spcPct val="145000"/>
              </a:lnSpc>
              <a:spcBef>
                <a:spcPct val="0"/>
              </a:spcBef>
              <a:spcAft>
                <a:spcPct val="0"/>
              </a:spcAft>
              <a:defRPr sz="3600" b="1">
                <a:solidFill>
                  <a:srgbClr val="FFFF00"/>
                </a:solidFill>
                <a:latin typeface="Comic Sans MS" panose="030F0702030302020204" pitchFamily="66" charset="0"/>
                <a:ea typeface="Gungsuh" pitchFamily="18" charset="-127"/>
              </a:defRPr>
            </a:lvl7pPr>
            <a:lvl8pPr marL="3429000" indent="-228600" algn="ctr" eaLnBrk="0" fontAlgn="base" hangingPunct="0">
              <a:lnSpc>
                <a:spcPct val="145000"/>
              </a:lnSpc>
              <a:spcBef>
                <a:spcPct val="0"/>
              </a:spcBef>
              <a:spcAft>
                <a:spcPct val="0"/>
              </a:spcAft>
              <a:defRPr sz="3600" b="1">
                <a:solidFill>
                  <a:srgbClr val="FFFF00"/>
                </a:solidFill>
                <a:latin typeface="Comic Sans MS" panose="030F0702030302020204" pitchFamily="66" charset="0"/>
                <a:ea typeface="Gungsuh" pitchFamily="18" charset="-127"/>
              </a:defRPr>
            </a:lvl8pPr>
            <a:lvl9pPr marL="3886200" indent="-228600" algn="ctr" eaLnBrk="0" fontAlgn="base" hangingPunct="0">
              <a:lnSpc>
                <a:spcPct val="145000"/>
              </a:lnSpc>
              <a:spcBef>
                <a:spcPct val="0"/>
              </a:spcBef>
              <a:spcAft>
                <a:spcPct val="0"/>
              </a:spcAft>
              <a:defRPr sz="3600" b="1">
                <a:solidFill>
                  <a:srgbClr val="FFFF00"/>
                </a:solidFill>
                <a:latin typeface="Comic Sans MS" panose="030F0702030302020204" pitchFamily="66" charset="0"/>
                <a:ea typeface="Gungsuh" pitchFamily="18" charset="-127"/>
              </a:defRPr>
            </a:lvl9pPr>
          </a:lstStyle>
          <a:p>
            <a:pPr>
              <a:lnSpc>
                <a:spcPct val="105000"/>
              </a:lnSpc>
            </a:pPr>
            <a:r>
              <a:rPr lang="en-US" altLang="en-US">
                <a:solidFill>
                  <a:schemeClr val="tx1"/>
                </a:solidFill>
              </a:rPr>
              <a:t>Distribution of masticatory pressure over the supporting tissues help in:</a:t>
            </a:r>
            <a:endParaRPr lang="en-US" altLang="en-US" sz="3200">
              <a:solidFill>
                <a:schemeClr val="tx1"/>
              </a:solidFill>
            </a:endParaRPr>
          </a:p>
        </p:txBody>
      </p:sp>
      <p:sp>
        <p:nvSpPr>
          <p:cNvPr id="216103" name="Text Box 39"/>
          <p:cNvSpPr txBox="1">
            <a:spLocks noChangeArrowheads="1"/>
          </p:cNvSpPr>
          <p:nvPr/>
        </p:nvSpPr>
        <p:spPr bwMode="auto">
          <a:xfrm>
            <a:off x="215900" y="115888"/>
            <a:ext cx="8820150" cy="1201737"/>
          </a:xfrm>
          <a:prstGeom prst="rect">
            <a:avLst/>
          </a:prstGeom>
          <a:noFill/>
          <a:ln w="76200" cmpd="tri" algn="ctr">
            <a:solidFill>
              <a:schemeClr val="folHlink"/>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sz="3600" b="1">
                <a:solidFill>
                  <a:srgbClr val="FFFF00"/>
                </a:solidFill>
                <a:latin typeface="Comic Sans MS" panose="030F0702030302020204" pitchFamily="66" charset="0"/>
                <a:ea typeface="Gungsuh" pitchFamily="18" charset="-127"/>
              </a:defRPr>
            </a:lvl1pPr>
            <a:lvl2pPr marL="742950" indent="-285750">
              <a:defRPr sz="3600" b="1">
                <a:solidFill>
                  <a:srgbClr val="FFFF00"/>
                </a:solidFill>
                <a:latin typeface="Comic Sans MS" panose="030F0702030302020204" pitchFamily="66" charset="0"/>
                <a:ea typeface="Gungsuh" pitchFamily="18" charset="-127"/>
              </a:defRPr>
            </a:lvl2pPr>
            <a:lvl3pPr marL="1143000" indent="-228600">
              <a:defRPr sz="3600" b="1">
                <a:solidFill>
                  <a:srgbClr val="FFFF00"/>
                </a:solidFill>
                <a:latin typeface="Comic Sans MS" panose="030F0702030302020204" pitchFamily="66" charset="0"/>
                <a:ea typeface="Gungsuh" pitchFamily="18" charset="-127"/>
              </a:defRPr>
            </a:lvl3pPr>
            <a:lvl4pPr marL="1600200" indent="-228600">
              <a:defRPr sz="3600" b="1">
                <a:solidFill>
                  <a:srgbClr val="FFFF00"/>
                </a:solidFill>
                <a:latin typeface="Comic Sans MS" panose="030F0702030302020204" pitchFamily="66" charset="0"/>
                <a:ea typeface="Gungsuh" pitchFamily="18" charset="-127"/>
              </a:defRPr>
            </a:lvl4pPr>
            <a:lvl5pPr marL="2057400" indent="-228600">
              <a:defRPr sz="3600" b="1">
                <a:solidFill>
                  <a:srgbClr val="FFFF00"/>
                </a:solidFill>
                <a:latin typeface="Comic Sans MS" panose="030F0702030302020204" pitchFamily="66" charset="0"/>
                <a:ea typeface="Gungsuh" pitchFamily="18" charset="-127"/>
              </a:defRPr>
            </a:lvl5pPr>
            <a:lvl6pPr marL="2514600" indent="-228600" algn="ctr" eaLnBrk="0" fontAlgn="base" hangingPunct="0">
              <a:lnSpc>
                <a:spcPct val="145000"/>
              </a:lnSpc>
              <a:spcBef>
                <a:spcPct val="0"/>
              </a:spcBef>
              <a:spcAft>
                <a:spcPct val="0"/>
              </a:spcAft>
              <a:defRPr sz="3600" b="1">
                <a:solidFill>
                  <a:srgbClr val="FFFF00"/>
                </a:solidFill>
                <a:latin typeface="Comic Sans MS" panose="030F0702030302020204" pitchFamily="66" charset="0"/>
                <a:ea typeface="Gungsuh" pitchFamily="18" charset="-127"/>
              </a:defRPr>
            </a:lvl6pPr>
            <a:lvl7pPr marL="2971800" indent="-228600" algn="ctr" eaLnBrk="0" fontAlgn="base" hangingPunct="0">
              <a:lnSpc>
                <a:spcPct val="145000"/>
              </a:lnSpc>
              <a:spcBef>
                <a:spcPct val="0"/>
              </a:spcBef>
              <a:spcAft>
                <a:spcPct val="0"/>
              </a:spcAft>
              <a:defRPr sz="3600" b="1">
                <a:solidFill>
                  <a:srgbClr val="FFFF00"/>
                </a:solidFill>
                <a:latin typeface="Comic Sans MS" panose="030F0702030302020204" pitchFamily="66" charset="0"/>
                <a:ea typeface="Gungsuh" pitchFamily="18" charset="-127"/>
              </a:defRPr>
            </a:lvl7pPr>
            <a:lvl8pPr marL="3429000" indent="-228600" algn="ctr" eaLnBrk="0" fontAlgn="base" hangingPunct="0">
              <a:lnSpc>
                <a:spcPct val="145000"/>
              </a:lnSpc>
              <a:spcBef>
                <a:spcPct val="0"/>
              </a:spcBef>
              <a:spcAft>
                <a:spcPct val="0"/>
              </a:spcAft>
              <a:defRPr sz="3600" b="1">
                <a:solidFill>
                  <a:srgbClr val="FFFF00"/>
                </a:solidFill>
                <a:latin typeface="Comic Sans MS" panose="030F0702030302020204" pitchFamily="66" charset="0"/>
                <a:ea typeface="Gungsuh" pitchFamily="18" charset="-127"/>
              </a:defRPr>
            </a:lvl8pPr>
            <a:lvl9pPr marL="3886200" indent="-228600" algn="ctr" eaLnBrk="0" fontAlgn="base" hangingPunct="0">
              <a:lnSpc>
                <a:spcPct val="145000"/>
              </a:lnSpc>
              <a:spcBef>
                <a:spcPct val="0"/>
              </a:spcBef>
              <a:spcAft>
                <a:spcPct val="0"/>
              </a:spcAft>
              <a:defRPr sz="3600" b="1">
                <a:solidFill>
                  <a:srgbClr val="FFFF00"/>
                </a:solidFill>
                <a:latin typeface="Comic Sans MS" panose="030F0702030302020204" pitchFamily="66" charset="0"/>
                <a:ea typeface="Gungsuh" pitchFamily="18" charset="-127"/>
              </a:defRPr>
            </a:lvl9pPr>
          </a:lstStyle>
          <a:p>
            <a:pPr>
              <a:lnSpc>
                <a:spcPct val="100000"/>
              </a:lnSpc>
            </a:pPr>
            <a:r>
              <a:rPr lang="en-US" altLang="en-US" b="0">
                <a:solidFill>
                  <a:schemeClr val="tx1"/>
                </a:solidFill>
                <a:latin typeface="Arial Black" panose="020B0A04020102020204" pitchFamily="34" charset="0"/>
              </a:rPr>
              <a:t>Advantages of arrangement teeth with Spherical concept:</a:t>
            </a:r>
          </a:p>
        </p:txBody>
      </p:sp>
      <p:sp>
        <p:nvSpPr>
          <p:cNvPr id="216107" name="Text Box 43"/>
          <p:cNvSpPr txBox="1">
            <a:spLocks noChangeArrowheads="1"/>
          </p:cNvSpPr>
          <p:nvPr/>
        </p:nvSpPr>
        <p:spPr bwMode="auto">
          <a:xfrm>
            <a:off x="180975" y="2525713"/>
            <a:ext cx="8783638" cy="421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marL="625475" indent="-625475">
              <a:defRPr sz="3600" b="1">
                <a:solidFill>
                  <a:srgbClr val="FFFF00"/>
                </a:solidFill>
                <a:latin typeface="Comic Sans MS" panose="030F0702030302020204" pitchFamily="66" charset="0"/>
                <a:ea typeface="Gungsuh" pitchFamily="18" charset="-127"/>
              </a:defRPr>
            </a:lvl1pPr>
            <a:lvl2pPr marL="742950" indent="-285750">
              <a:defRPr sz="3600" b="1">
                <a:solidFill>
                  <a:srgbClr val="FFFF00"/>
                </a:solidFill>
                <a:latin typeface="Comic Sans MS" panose="030F0702030302020204" pitchFamily="66" charset="0"/>
                <a:ea typeface="Gungsuh" pitchFamily="18" charset="-127"/>
              </a:defRPr>
            </a:lvl2pPr>
            <a:lvl3pPr marL="1143000" indent="-228600">
              <a:defRPr sz="3600" b="1">
                <a:solidFill>
                  <a:srgbClr val="FFFF00"/>
                </a:solidFill>
                <a:latin typeface="Comic Sans MS" panose="030F0702030302020204" pitchFamily="66" charset="0"/>
                <a:ea typeface="Gungsuh" pitchFamily="18" charset="-127"/>
              </a:defRPr>
            </a:lvl3pPr>
            <a:lvl4pPr marL="1600200" indent="-228600">
              <a:defRPr sz="3600" b="1">
                <a:solidFill>
                  <a:srgbClr val="FFFF00"/>
                </a:solidFill>
                <a:latin typeface="Comic Sans MS" panose="030F0702030302020204" pitchFamily="66" charset="0"/>
                <a:ea typeface="Gungsuh" pitchFamily="18" charset="-127"/>
              </a:defRPr>
            </a:lvl4pPr>
            <a:lvl5pPr marL="2057400" indent="-228600">
              <a:defRPr sz="3600" b="1">
                <a:solidFill>
                  <a:srgbClr val="FFFF00"/>
                </a:solidFill>
                <a:latin typeface="Comic Sans MS" panose="030F0702030302020204" pitchFamily="66" charset="0"/>
                <a:ea typeface="Gungsuh" pitchFamily="18" charset="-127"/>
              </a:defRPr>
            </a:lvl5pPr>
            <a:lvl6pPr marL="2514600" indent="-228600" algn="ctr" eaLnBrk="0" fontAlgn="base" hangingPunct="0">
              <a:lnSpc>
                <a:spcPct val="145000"/>
              </a:lnSpc>
              <a:spcBef>
                <a:spcPct val="0"/>
              </a:spcBef>
              <a:spcAft>
                <a:spcPct val="0"/>
              </a:spcAft>
              <a:defRPr sz="3600" b="1">
                <a:solidFill>
                  <a:srgbClr val="FFFF00"/>
                </a:solidFill>
                <a:latin typeface="Comic Sans MS" panose="030F0702030302020204" pitchFamily="66" charset="0"/>
                <a:ea typeface="Gungsuh" pitchFamily="18" charset="-127"/>
              </a:defRPr>
            </a:lvl6pPr>
            <a:lvl7pPr marL="2971800" indent="-228600" algn="ctr" eaLnBrk="0" fontAlgn="base" hangingPunct="0">
              <a:lnSpc>
                <a:spcPct val="145000"/>
              </a:lnSpc>
              <a:spcBef>
                <a:spcPct val="0"/>
              </a:spcBef>
              <a:spcAft>
                <a:spcPct val="0"/>
              </a:spcAft>
              <a:defRPr sz="3600" b="1">
                <a:solidFill>
                  <a:srgbClr val="FFFF00"/>
                </a:solidFill>
                <a:latin typeface="Comic Sans MS" panose="030F0702030302020204" pitchFamily="66" charset="0"/>
                <a:ea typeface="Gungsuh" pitchFamily="18" charset="-127"/>
              </a:defRPr>
            </a:lvl7pPr>
            <a:lvl8pPr marL="3429000" indent="-228600" algn="ctr" eaLnBrk="0" fontAlgn="base" hangingPunct="0">
              <a:lnSpc>
                <a:spcPct val="145000"/>
              </a:lnSpc>
              <a:spcBef>
                <a:spcPct val="0"/>
              </a:spcBef>
              <a:spcAft>
                <a:spcPct val="0"/>
              </a:spcAft>
              <a:defRPr sz="3600" b="1">
                <a:solidFill>
                  <a:srgbClr val="FFFF00"/>
                </a:solidFill>
                <a:latin typeface="Comic Sans MS" panose="030F0702030302020204" pitchFamily="66" charset="0"/>
                <a:ea typeface="Gungsuh" pitchFamily="18" charset="-127"/>
              </a:defRPr>
            </a:lvl8pPr>
            <a:lvl9pPr marL="3886200" indent="-228600" algn="ctr" eaLnBrk="0" fontAlgn="base" hangingPunct="0">
              <a:lnSpc>
                <a:spcPct val="145000"/>
              </a:lnSpc>
              <a:spcBef>
                <a:spcPct val="0"/>
              </a:spcBef>
              <a:spcAft>
                <a:spcPct val="0"/>
              </a:spcAft>
              <a:defRPr sz="3600" b="1">
                <a:solidFill>
                  <a:srgbClr val="FFFF00"/>
                </a:solidFill>
                <a:latin typeface="Comic Sans MS" panose="030F0702030302020204" pitchFamily="66" charset="0"/>
                <a:ea typeface="Gungsuh" pitchFamily="18" charset="-127"/>
              </a:defRPr>
            </a:lvl9pPr>
          </a:lstStyle>
          <a:p>
            <a:pPr algn="l">
              <a:lnSpc>
                <a:spcPct val="125000"/>
              </a:lnSpc>
              <a:buFontTx/>
              <a:buAutoNum type="arabicPeriod"/>
            </a:pPr>
            <a:r>
              <a:rPr lang="en-US" altLang="en-US">
                <a:solidFill>
                  <a:schemeClr val="tx1"/>
                </a:solidFill>
              </a:rPr>
              <a:t>Increased stability of the dentures during functional and parafunctional movements of the mandible.</a:t>
            </a:r>
          </a:p>
          <a:p>
            <a:pPr algn="l">
              <a:lnSpc>
                <a:spcPct val="125000"/>
              </a:lnSpc>
              <a:buFontTx/>
              <a:buAutoNum type="arabicPeriod"/>
            </a:pPr>
            <a:r>
              <a:rPr lang="en-US" altLang="en-US">
                <a:solidFill>
                  <a:schemeClr val="tx1"/>
                </a:solidFill>
              </a:rPr>
              <a:t>Reduced trauma to the underlying tissues.</a:t>
            </a:r>
          </a:p>
          <a:p>
            <a:pPr>
              <a:lnSpc>
                <a:spcPct val="125000"/>
              </a:lnSpc>
              <a:buFontTx/>
              <a:buAutoNum type="arabicPeriod"/>
            </a:pPr>
            <a:r>
              <a:rPr lang="en-US" altLang="en-US">
                <a:solidFill>
                  <a:schemeClr val="tx1"/>
                </a:solidFill>
              </a:rPr>
              <a:t>Increased efficiency of mastication</a:t>
            </a:r>
          </a:p>
        </p:txBody>
      </p:sp>
    </p:spTree>
  </p:cSld>
  <p:clrMapOvr>
    <a:masterClrMapping/>
  </p:clrMapOvr>
  <p:transition>
    <p:split orient="vert" dir="in"/>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6" presetClass="entr" presetSubtype="16" fill="hold" grpId="0" nodeType="withEffect">
                                  <p:stCondLst>
                                    <p:cond delay="0"/>
                                  </p:stCondLst>
                                  <p:childTnLst>
                                    <p:set>
                                      <p:cBhvr>
                                        <p:cTn id="6" dur="1" fill="hold">
                                          <p:stCondLst>
                                            <p:cond delay="0"/>
                                          </p:stCondLst>
                                        </p:cTn>
                                        <p:tgtEl>
                                          <p:spTgt spid="216103"/>
                                        </p:tgtEl>
                                        <p:attrNameLst>
                                          <p:attrName>style.visibility</p:attrName>
                                        </p:attrNameLst>
                                      </p:cBhvr>
                                      <p:to>
                                        <p:strVal val="visible"/>
                                      </p:to>
                                    </p:set>
                                    <p:animEffect transition="in" filter="circle(in)">
                                      <p:cBhvr>
                                        <p:cTn id="7" dur="500"/>
                                        <p:tgtEl>
                                          <p:spTgt spid="216103"/>
                                        </p:tgtEl>
                                      </p:cBhvr>
                                    </p:animEffect>
                                  </p:childTnLst>
                                </p:cTn>
                              </p:par>
                            </p:childTnLst>
                          </p:cTn>
                        </p:par>
                        <p:par>
                          <p:cTn id="8" fill="hold" nodeType="afterGroup">
                            <p:stCondLst>
                              <p:cond delay="500"/>
                            </p:stCondLst>
                            <p:childTnLst>
                              <p:par>
                                <p:cTn id="9" presetID="6" presetClass="entr" presetSubtype="16" fill="hold" grpId="0" nodeType="afterEffect">
                                  <p:stCondLst>
                                    <p:cond delay="0"/>
                                  </p:stCondLst>
                                  <p:childTnLst>
                                    <p:set>
                                      <p:cBhvr>
                                        <p:cTn id="10" dur="1" fill="hold">
                                          <p:stCondLst>
                                            <p:cond delay="0"/>
                                          </p:stCondLst>
                                        </p:cTn>
                                        <p:tgtEl>
                                          <p:spTgt spid="216095"/>
                                        </p:tgtEl>
                                        <p:attrNameLst>
                                          <p:attrName>style.visibility</p:attrName>
                                        </p:attrNameLst>
                                      </p:cBhvr>
                                      <p:to>
                                        <p:strVal val="visible"/>
                                      </p:to>
                                    </p:set>
                                    <p:animEffect transition="in" filter="circle(in)">
                                      <p:cBhvr>
                                        <p:cTn id="11" dur="500"/>
                                        <p:tgtEl>
                                          <p:spTgt spid="216095"/>
                                        </p:tgtEl>
                                      </p:cBhvr>
                                    </p:animEffect>
                                  </p:childTnLst>
                                </p:cTn>
                              </p:par>
                              <p:par>
                                <p:cTn id="12" presetID="17" presetClass="entr" presetSubtype="10" fill="hold" grpId="0" nodeType="withEffect">
                                  <p:stCondLst>
                                    <p:cond delay="0"/>
                                  </p:stCondLst>
                                  <p:childTnLst>
                                    <p:set>
                                      <p:cBhvr>
                                        <p:cTn id="13" dur="1" fill="hold">
                                          <p:stCondLst>
                                            <p:cond delay="0"/>
                                          </p:stCondLst>
                                        </p:cTn>
                                        <p:tgtEl>
                                          <p:spTgt spid="216107"/>
                                        </p:tgtEl>
                                        <p:attrNameLst>
                                          <p:attrName>style.visibility</p:attrName>
                                        </p:attrNameLst>
                                      </p:cBhvr>
                                      <p:to>
                                        <p:strVal val="visible"/>
                                      </p:to>
                                    </p:set>
                                    <p:anim calcmode="lin" valueType="num">
                                      <p:cBhvr>
                                        <p:cTn id="14" dur="500" fill="hold"/>
                                        <p:tgtEl>
                                          <p:spTgt spid="216107"/>
                                        </p:tgtEl>
                                        <p:attrNameLst>
                                          <p:attrName>ppt_w</p:attrName>
                                        </p:attrNameLst>
                                      </p:cBhvr>
                                      <p:tavLst>
                                        <p:tav tm="0">
                                          <p:val>
                                            <p:fltVal val="0"/>
                                          </p:val>
                                        </p:tav>
                                        <p:tav tm="100000">
                                          <p:val>
                                            <p:strVal val="#ppt_w"/>
                                          </p:val>
                                        </p:tav>
                                      </p:tavLst>
                                    </p:anim>
                                    <p:anim calcmode="lin" valueType="num">
                                      <p:cBhvr>
                                        <p:cTn id="15" dur="500" fill="hold"/>
                                        <p:tgtEl>
                                          <p:spTgt spid="216107"/>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6095" grpId="0"/>
      <p:bldP spid="216103" grpId="0" animBg="1"/>
      <p:bldP spid="216107"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9" name="Text Box 3"/>
          <p:cNvSpPr txBox="1">
            <a:spLocks noChangeArrowheads="1"/>
          </p:cNvSpPr>
          <p:nvPr/>
        </p:nvSpPr>
        <p:spPr bwMode="auto">
          <a:xfrm>
            <a:off x="0" y="128588"/>
            <a:ext cx="9144000" cy="1355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cmpd="tri" algn="ctr">
                <a:solidFill>
                  <a:srgbClr val="000000"/>
                </a:solidFill>
                <a:miter lim="800000"/>
                <a:headEnd/>
                <a:tailEnd/>
              </a14:hiddenLine>
            </a:ext>
          </a:extLst>
        </p:spPr>
        <p:txBody>
          <a:bodyPr>
            <a:spAutoFit/>
          </a:bodyPr>
          <a:lstStyle>
            <a:lvl1pPr>
              <a:defRPr sz="3600" b="1">
                <a:solidFill>
                  <a:srgbClr val="FFFF00"/>
                </a:solidFill>
                <a:latin typeface="Comic Sans MS" panose="030F0702030302020204" pitchFamily="66" charset="0"/>
                <a:ea typeface="Gungsuh" pitchFamily="18" charset="-127"/>
              </a:defRPr>
            </a:lvl1pPr>
            <a:lvl2pPr marL="742950" indent="-285750">
              <a:defRPr sz="3600" b="1">
                <a:solidFill>
                  <a:srgbClr val="FFFF00"/>
                </a:solidFill>
                <a:latin typeface="Comic Sans MS" panose="030F0702030302020204" pitchFamily="66" charset="0"/>
                <a:ea typeface="Gungsuh" pitchFamily="18" charset="-127"/>
              </a:defRPr>
            </a:lvl2pPr>
            <a:lvl3pPr marL="1143000" indent="-228600">
              <a:defRPr sz="3600" b="1">
                <a:solidFill>
                  <a:srgbClr val="FFFF00"/>
                </a:solidFill>
                <a:latin typeface="Comic Sans MS" panose="030F0702030302020204" pitchFamily="66" charset="0"/>
                <a:ea typeface="Gungsuh" pitchFamily="18" charset="-127"/>
              </a:defRPr>
            </a:lvl3pPr>
            <a:lvl4pPr marL="1600200" indent="-228600">
              <a:defRPr sz="3600" b="1">
                <a:solidFill>
                  <a:srgbClr val="FFFF00"/>
                </a:solidFill>
                <a:latin typeface="Comic Sans MS" panose="030F0702030302020204" pitchFamily="66" charset="0"/>
                <a:ea typeface="Gungsuh" pitchFamily="18" charset="-127"/>
              </a:defRPr>
            </a:lvl4pPr>
            <a:lvl5pPr marL="2057400" indent="-228600">
              <a:defRPr sz="3600" b="1">
                <a:solidFill>
                  <a:srgbClr val="FFFF00"/>
                </a:solidFill>
                <a:latin typeface="Comic Sans MS" panose="030F0702030302020204" pitchFamily="66" charset="0"/>
                <a:ea typeface="Gungsuh" pitchFamily="18" charset="-127"/>
              </a:defRPr>
            </a:lvl5pPr>
            <a:lvl6pPr marL="2514600" indent="-228600" algn="ctr" eaLnBrk="0" fontAlgn="base" hangingPunct="0">
              <a:lnSpc>
                <a:spcPct val="145000"/>
              </a:lnSpc>
              <a:spcBef>
                <a:spcPct val="0"/>
              </a:spcBef>
              <a:spcAft>
                <a:spcPct val="0"/>
              </a:spcAft>
              <a:defRPr sz="3600" b="1">
                <a:solidFill>
                  <a:srgbClr val="FFFF00"/>
                </a:solidFill>
                <a:latin typeface="Comic Sans MS" panose="030F0702030302020204" pitchFamily="66" charset="0"/>
                <a:ea typeface="Gungsuh" pitchFamily="18" charset="-127"/>
              </a:defRPr>
            </a:lvl6pPr>
            <a:lvl7pPr marL="2971800" indent="-228600" algn="ctr" eaLnBrk="0" fontAlgn="base" hangingPunct="0">
              <a:lnSpc>
                <a:spcPct val="145000"/>
              </a:lnSpc>
              <a:spcBef>
                <a:spcPct val="0"/>
              </a:spcBef>
              <a:spcAft>
                <a:spcPct val="0"/>
              </a:spcAft>
              <a:defRPr sz="3600" b="1">
                <a:solidFill>
                  <a:srgbClr val="FFFF00"/>
                </a:solidFill>
                <a:latin typeface="Comic Sans MS" panose="030F0702030302020204" pitchFamily="66" charset="0"/>
                <a:ea typeface="Gungsuh" pitchFamily="18" charset="-127"/>
              </a:defRPr>
            </a:lvl7pPr>
            <a:lvl8pPr marL="3429000" indent="-228600" algn="ctr" eaLnBrk="0" fontAlgn="base" hangingPunct="0">
              <a:lnSpc>
                <a:spcPct val="145000"/>
              </a:lnSpc>
              <a:spcBef>
                <a:spcPct val="0"/>
              </a:spcBef>
              <a:spcAft>
                <a:spcPct val="0"/>
              </a:spcAft>
              <a:defRPr sz="3600" b="1">
                <a:solidFill>
                  <a:srgbClr val="FFFF00"/>
                </a:solidFill>
                <a:latin typeface="Comic Sans MS" panose="030F0702030302020204" pitchFamily="66" charset="0"/>
                <a:ea typeface="Gungsuh" pitchFamily="18" charset="-127"/>
              </a:defRPr>
            </a:lvl8pPr>
            <a:lvl9pPr marL="3886200" indent="-228600" algn="ctr" eaLnBrk="0" fontAlgn="base" hangingPunct="0">
              <a:lnSpc>
                <a:spcPct val="145000"/>
              </a:lnSpc>
              <a:spcBef>
                <a:spcPct val="0"/>
              </a:spcBef>
              <a:spcAft>
                <a:spcPct val="0"/>
              </a:spcAft>
              <a:defRPr sz="3600" b="1">
                <a:solidFill>
                  <a:srgbClr val="FFFF00"/>
                </a:solidFill>
                <a:latin typeface="Comic Sans MS" panose="030F0702030302020204" pitchFamily="66" charset="0"/>
                <a:ea typeface="Gungsuh" pitchFamily="18" charset="-127"/>
              </a:defRPr>
            </a:lvl9pPr>
          </a:lstStyle>
          <a:p>
            <a:pPr>
              <a:lnSpc>
                <a:spcPct val="115000"/>
              </a:lnSpc>
            </a:pPr>
            <a:r>
              <a:rPr lang="en-US" altLang="en-US" u="sng">
                <a:solidFill>
                  <a:schemeClr val="tx1"/>
                </a:solidFill>
              </a:rPr>
              <a:t>2-The Centralizing Occlusion Concept: </a:t>
            </a:r>
          </a:p>
          <a:p>
            <a:pPr>
              <a:lnSpc>
                <a:spcPct val="115000"/>
              </a:lnSpc>
            </a:pPr>
            <a:r>
              <a:rPr lang="en-US" altLang="en-US">
                <a:solidFill>
                  <a:schemeClr val="tx1"/>
                </a:solidFill>
              </a:rPr>
              <a:t>  </a:t>
            </a:r>
            <a:r>
              <a:rPr lang="en-US" altLang="en-US" sz="2800">
                <a:solidFill>
                  <a:schemeClr val="tx1"/>
                </a:solidFill>
              </a:rPr>
              <a:t>(Balanced occlusion by centralization of forces)</a:t>
            </a:r>
          </a:p>
        </p:txBody>
      </p:sp>
      <p:sp>
        <p:nvSpPr>
          <p:cNvPr id="121861" name="Text Box 5"/>
          <p:cNvSpPr txBox="1">
            <a:spLocks noChangeArrowheads="1"/>
          </p:cNvSpPr>
          <p:nvPr/>
        </p:nvSpPr>
        <p:spPr bwMode="auto">
          <a:xfrm>
            <a:off x="755650" y="1693863"/>
            <a:ext cx="7343775" cy="4903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marL="354013" indent="-354013">
              <a:tabLst>
                <a:tab pos="3230563" algn="l"/>
              </a:tabLst>
              <a:defRPr sz="3600" b="1">
                <a:solidFill>
                  <a:srgbClr val="FFFF00"/>
                </a:solidFill>
                <a:latin typeface="Comic Sans MS" panose="030F0702030302020204" pitchFamily="66" charset="0"/>
                <a:ea typeface="Gungsuh" pitchFamily="18" charset="-127"/>
              </a:defRPr>
            </a:lvl1pPr>
            <a:lvl2pPr marL="742950" indent="-285750">
              <a:tabLst>
                <a:tab pos="3230563" algn="l"/>
              </a:tabLst>
              <a:defRPr sz="3600" b="1">
                <a:solidFill>
                  <a:srgbClr val="FFFF00"/>
                </a:solidFill>
                <a:latin typeface="Comic Sans MS" panose="030F0702030302020204" pitchFamily="66" charset="0"/>
                <a:ea typeface="Gungsuh" pitchFamily="18" charset="-127"/>
              </a:defRPr>
            </a:lvl2pPr>
            <a:lvl3pPr marL="1143000" indent="-228600">
              <a:tabLst>
                <a:tab pos="3230563" algn="l"/>
              </a:tabLst>
              <a:defRPr sz="3600" b="1">
                <a:solidFill>
                  <a:srgbClr val="FFFF00"/>
                </a:solidFill>
                <a:latin typeface="Comic Sans MS" panose="030F0702030302020204" pitchFamily="66" charset="0"/>
                <a:ea typeface="Gungsuh" pitchFamily="18" charset="-127"/>
              </a:defRPr>
            </a:lvl3pPr>
            <a:lvl4pPr marL="1600200" indent="-228600">
              <a:tabLst>
                <a:tab pos="3230563" algn="l"/>
              </a:tabLst>
              <a:defRPr sz="3600" b="1">
                <a:solidFill>
                  <a:srgbClr val="FFFF00"/>
                </a:solidFill>
                <a:latin typeface="Comic Sans MS" panose="030F0702030302020204" pitchFamily="66" charset="0"/>
                <a:ea typeface="Gungsuh" pitchFamily="18" charset="-127"/>
              </a:defRPr>
            </a:lvl4pPr>
            <a:lvl5pPr marL="2057400" indent="-228600">
              <a:tabLst>
                <a:tab pos="3230563" algn="l"/>
              </a:tabLst>
              <a:defRPr sz="3600" b="1">
                <a:solidFill>
                  <a:srgbClr val="FFFF00"/>
                </a:solidFill>
                <a:latin typeface="Comic Sans MS" panose="030F0702030302020204" pitchFamily="66" charset="0"/>
                <a:ea typeface="Gungsuh" pitchFamily="18" charset="-127"/>
              </a:defRPr>
            </a:lvl5pPr>
            <a:lvl6pPr marL="2514600" indent="-228600" algn="ctr" eaLnBrk="0" fontAlgn="base" hangingPunct="0">
              <a:lnSpc>
                <a:spcPct val="145000"/>
              </a:lnSpc>
              <a:spcBef>
                <a:spcPct val="0"/>
              </a:spcBef>
              <a:spcAft>
                <a:spcPct val="0"/>
              </a:spcAft>
              <a:tabLst>
                <a:tab pos="3230563" algn="l"/>
              </a:tabLst>
              <a:defRPr sz="3600" b="1">
                <a:solidFill>
                  <a:srgbClr val="FFFF00"/>
                </a:solidFill>
                <a:latin typeface="Comic Sans MS" panose="030F0702030302020204" pitchFamily="66" charset="0"/>
                <a:ea typeface="Gungsuh" pitchFamily="18" charset="-127"/>
              </a:defRPr>
            </a:lvl6pPr>
            <a:lvl7pPr marL="2971800" indent="-228600" algn="ctr" eaLnBrk="0" fontAlgn="base" hangingPunct="0">
              <a:lnSpc>
                <a:spcPct val="145000"/>
              </a:lnSpc>
              <a:spcBef>
                <a:spcPct val="0"/>
              </a:spcBef>
              <a:spcAft>
                <a:spcPct val="0"/>
              </a:spcAft>
              <a:tabLst>
                <a:tab pos="3230563" algn="l"/>
              </a:tabLst>
              <a:defRPr sz="3600" b="1">
                <a:solidFill>
                  <a:srgbClr val="FFFF00"/>
                </a:solidFill>
                <a:latin typeface="Comic Sans MS" panose="030F0702030302020204" pitchFamily="66" charset="0"/>
                <a:ea typeface="Gungsuh" pitchFamily="18" charset="-127"/>
              </a:defRPr>
            </a:lvl7pPr>
            <a:lvl8pPr marL="3429000" indent="-228600" algn="ctr" eaLnBrk="0" fontAlgn="base" hangingPunct="0">
              <a:lnSpc>
                <a:spcPct val="145000"/>
              </a:lnSpc>
              <a:spcBef>
                <a:spcPct val="0"/>
              </a:spcBef>
              <a:spcAft>
                <a:spcPct val="0"/>
              </a:spcAft>
              <a:tabLst>
                <a:tab pos="3230563" algn="l"/>
              </a:tabLst>
              <a:defRPr sz="3600" b="1">
                <a:solidFill>
                  <a:srgbClr val="FFFF00"/>
                </a:solidFill>
                <a:latin typeface="Comic Sans MS" panose="030F0702030302020204" pitchFamily="66" charset="0"/>
                <a:ea typeface="Gungsuh" pitchFamily="18" charset="-127"/>
              </a:defRPr>
            </a:lvl8pPr>
            <a:lvl9pPr marL="3886200" indent="-228600" algn="ctr" eaLnBrk="0" fontAlgn="base" hangingPunct="0">
              <a:lnSpc>
                <a:spcPct val="145000"/>
              </a:lnSpc>
              <a:spcBef>
                <a:spcPct val="0"/>
              </a:spcBef>
              <a:spcAft>
                <a:spcPct val="0"/>
              </a:spcAft>
              <a:tabLst>
                <a:tab pos="3230563" algn="l"/>
              </a:tabLst>
              <a:defRPr sz="3600" b="1">
                <a:solidFill>
                  <a:srgbClr val="FFFF00"/>
                </a:solidFill>
                <a:latin typeface="Comic Sans MS" panose="030F0702030302020204" pitchFamily="66" charset="0"/>
                <a:ea typeface="Gungsuh" pitchFamily="18" charset="-127"/>
              </a:defRPr>
            </a:lvl9pPr>
          </a:lstStyle>
          <a:p>
            <a:pPr>
              <a:lnSpc>
                <a:spcPct val="125000"/>
              </a:lnSpc>
              <a:spcBef>
                <a:spcPct val="50000"/>
              </a:spcBef>
            </a:pPr>
            <a:r>
              <a:rPr lang="en-US" altLang="en-US" i="1">
                <a:solidFill>
                  <a:schemeClr val="tx1"/>
                </a:solidFill>
              </a:rPr>
              <a:t>The concept of centralizing the working occlusal surfaces requires bringing the occlusal surfaces toward the center of the denture foundation to their ideal positions </a:t>
            </a:r>
            <a:r>
              <a:rPr lang="en-US" altLang="en-US" i="1" u="sng">
                <a:solidFill>
                  <a:schemeClr val="tx1"/>
                </a:solidFill>
              </a:rPr>
              <a:t>for favorable leverage</a:t>
            </a:r>
            <a:r>
              <a:rPr lang="en-US" altLang="en-US" u="sng">
                <a:solidFill>
                  <a:schemeClr val="tx1"/>
                </a:solidFill>
              </a:rPr>
              <a:t> </a:t>
            </a:r>
          </a:p>
        </p:txBody>
      </p:sp>
    </p:spTree>
  </p:cSld>
  <p:clrMapOvr>
    <a:masterClrMapping/>
  </p:clrMapOvr>
  <p:transition>
    <p:split orient="vert" dir="in"/>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 presetClass="entr" presetSubtype="16" fill="hold" grpId="0" nodeType="afterEffect">
                                  <p:stCondLst>
                                    <p:cond delay="0"/>
                                  </p:stCondLst>
                                  <p:childTnLst>
                                    <p:set>
                                      <p:cBhvr>
                                        <p:cTn id="6" dur="1" fill="hold">
                                          <p:stCondLst>
                                            <p:cond delay="0"/>
                                          </p:stCondLst>
                                        </p:cTn>
                                        <p:tgtEl>
                                          <p:spTgt spid="121859"/>
                                        </p:tgtEl>
                                        <p:attrNameLst>
                                          <p:attrName>style.visibility</p:attrName>
                                        </p:attrNameLst>
                                      </p:cBhvr>
                                      <p:to>
                                        <p:strVal val="visible"/>
                                      </p:to>
                                    </p:set>
                                    <p:animEffect transition="in" filter="box(in)">
                                      <p:cBhvr>
                                        <p:cTn id="7" dur="500"/>
                                        <p:tgtEl>
                                          <p:spTgt spid="121859"/>
                                        </p:tgtEl>
                                      </p:cBhvr>
                                    </p:animEffect>
                                  </p:childTnLst>
                                </p:cTn>
                              </p:par>
                            </p:childTnLst>
                          </p:cTn>
                        </p:par>
                        <p:par>
                          <p:cTn id="8" fill="hold" nodeType="afterGroup">
                            <p:stCondLst>
                              <p:cond delay="500"/>
                            </p:stCondLst>
                            <p:childTnLst>
                              <p:par>
                                <p:cTn id="9" presetID="6" presetClass="entr" presetSubtype="16" fill="hold" grpId="0" nodeType="afterEffect">
                                  <p:stCondLst>
                                    <p:cond delay="0"/>
                                  </p:stCondLst>
                                  <p:childTnLst>
                                    <p:set>
                                      <p:cBhvr>
                                        <p:cTn id="10" dur="1" fill="hold">
                                          <p:stCondLst>
                                            <p:cond delay="0"/>
                                          </p:stCondLst>
                                        </p:cTn>
                                        <p:tgtEl>
                                          <p:spTgt spid="121861"/>
                                        </p:tgtEl>
                                        <p:attrNameLst>
                                          <p:attrName>style.visibility</p:attrName>
                                        </p:attrNameLst>
                                      </p:cBhvr>
                                      <p:to>
                                        <p:strVal val="visible"/>
                                      </p:to>
                                    </p:set>
                                    <p:animEffect transition="in" filter="circle(in)">
                                      <p:cBhvr>
                                        <p:cTn id="11" dur="500"/>
                                        <p:tgtEl>
                                          <p:spTgt spid="1218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1859" grpId="0"/>
      <p:bldP spid="121861"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6386" name="Text Box 2"/>
          <p:cNvSpPr txBox="1">
            <a:spLocks noChangeArrowheads="1"/>
          </p:cNvSpPr>
          <p:nvPr/>
        </p:nvSpPr>
        <p:spPr bwMode="auto">
          <a:xfrm>
            <a:off x="0" y="328613"/>
            <a:ext cx="91440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cmpd="tri" algn="ctr">
                <a:solidFill>
                  <a:srgbClr val="000000"/>
                </a:solidFill>
                <a:miter lim="800000"/>
                <a:headEnd/>
                <a:tailEnd/>
              </a14:hiddenLine>
            </a:ext>
          </a:extLst>
        </p:spPr>
        <p:txBody>
          <a:bodyPr>
            <a:spAutoFit/>
          </a:bodyPr>
          <a:lstStyle>
            <a:lvl1pPr>
              <a:defRPr sz="3600" b="1">
                <a:solidFill>
                  <a:srgbClr val="FFFF00"/>
                </a:solidFill>
                <a:latin typeface="Comic Sans MS" panose="030F0702030302020204" pitchFamily="66" charset="0"/>
                <a:ea typeface="Gungsuh" pitchFamily="18" charset="-127"/>
              </a:defRPr>
            </a:lvl1pPr>
            <a:lvl2pPr marL="742950" indent="-285750">
              <a:defRPr sz="3600" b="1">
                <a:solidFill>
                  <a:srgbClr val="FFFF00"/>
                </a:solidFill>
                <a:latin typeface="Comic Sans MS" panose="030F0702030302020204" pitchFamily="66" charset="0"/>
                <a:ea typeface="Gungsuh" pitchFamily="18" charset="-127"/>
              </a:defRPr>
            </a:lvl2pPr>
            <a:lvl3pPr marL="1143000" indent="-228600">
              <a:defRPr sz="3600" b="1">
                <a:solidFill>
                  <a:srgbClr val="FFFF00"/>
                </a:solidFill>
                <a:latin typeface="Comic Sans MS" panose="030F0702030302020204" pitchFamily="66" charset="0"/>
                <a:ea typeface="Gungsuh" pitchFamily="18" charset="-127"/>
              </a:defRPr>
            </a:lvl3pPr>
            <a:lvl4pPr marL="1600200" indent="-228600">
              <a:defRPr sz="3600" b="1">
                <a:solidFill>
                  <a:srgbClr val="FFFF00"/>
                </a:solidFill>
                <a:latin typeface="Comic Sans MS" panose="030F0702030302020204" pitchFamily="66" charset="0"/>
                <a:ea typeface="Gungsuh" pitchFamily="18" charset="-127"/>
              </a:defRPr>
            </a:lvl4pPr>
            <a:lvl5pPr marL="2057400" indent="-228600">
              <a:defRPr sz="3600" b="1">
                <a:solidFill>
                  <a:srgbClr val="FFFF00"/>
                </a:solidFill>
                <a:latin typeface="Comic Sans MS" panose="030F0702030302020204" pitchFamily="66" charset="0"/>
                <a:ea typeface="Gungsuh" pitchFamily="18" charset="-127"/>
              </a:defRPr>
            </a:lvl5pPr>
            <a:lvl6pPr marL="2514600" indent="-228600" algn="ctr" eaLnBrk="0" fontAlgn="base" hangingPunct="0">
              <a:lnSpc>
                <a:spcPct val="145000"/>
              </a:lnSpc>
              <a:spcBef>
                <a:spcPct val="0"/>
              </a:spcBef>
              <a:spcAft>
                <a:spcPct val="0"/>
              </a:spcAft>
              <a:defRPr sz="3600" b="1">
                <a:solidFill>
                  <a:srgbClr val="FFFF00"/>
                </a:solidFill>
                <a:latin typeface="Comic Sans MS" panose="030F0702030302020204" pitchFamily="66" charset="0"/>
                <a:ea typeface="Gungsuh" pitchFamily="18" charset="-127"/>
              </a:defRPr>
            </a:lvl6pPr>
            <a:lvl7pPr marL="2971800" indent="-228600" algn="ctr" eaLnBrk="0" fontAlgn="base" hangingPunct="0">
              <a:lnSpc>
                <a:spcPct val="145000"/>
              </a:lnSpc>
              <a:spcBef>
                <a:spcPct val="0"/>
              </a:spcBef>
              <a:spcAft>
                <a:spcPct val="0"/>
              </a:spcAft>
              <a:defRPr sz="3600" b="1">
                <a:solidFill>
                  <a:srgbClr val="FFFF00"/>
                </a:solidFill>
                <a:latin typeface="Comic Sans MS" panose="030F0702030302020204" pitchFamily="66" charset="0"/>
                <a:ea typeface="Gungsuh" pitchFamily="18" charset="-127"/>
              </a:defRPr>
            </a:lvl7pPr>
            <a:lvl8pPr marL="3429000" indent="-228600" algn="ctr" eaLnBrk="0" fontAlgn="base" hangingPunct="0">
              <a:lnSpc>
                <a:spcPct val="145000"/>
              </a:lnSpc>
              <a:spcBef>
                <a:spcPct val="0"/>
              </a:spcBef>
              <a:spcAft>
                <a:spcPct val="0"/>
              </a:spcAft>
              <a:defRPr sz="3600" b="1">
                <a:solidFill>
                  <a:srgbClr val="FFFF00"/>
                </a:solidFill>
                <a:latin typeface="Comic Sans MS" panose="030F0702030302020204" pitchFamily="66" charset="0"/>
                <a:ea typeface="Gungsuh" pitchFamily="18" charset="-127"/>
              </a:defRPr>
            </a:lvl8pPr>
            <a:lvl9pPr marL="3886200" indent="-228600" algn="ctr" eaLnBrk="0" fontAlgn="base" hangingPunct="0">
              <a:lnSpc>
                <a:spcPct val="145000"/>
              </a:lnSpc>
              <a:spcBef>
                <a:spcPct val="0"/>
              </a:spcBef>
              <a:spcAft>
                <a:spcPct val="0"/>
              </a:spcAft>
              <a:defRPr sz="3600" b="1">
                <a:solidFill>
                  <a:srgbClr val="FFFF00"/>
                </a:solidFill>
                <a:latin typeface="Comic Sans MS" panose="030F0702030302020204" pitchFamily="66" charset="0"/>
                <a:ea typeface="Gungsuh" pitchFamily="18" charset="-127"/>
              </a:defRPr>
            </a:lvl9pPr>
          </a:lstStyle>
          <a:p>
            <a:pPr>
              <a:lnSpc>
                <a:spcPct val="115000"/>
              </a:lnSpc>
            </a:pPr>
            <a:r>
              <a:rPr lang="en-US" altLang="en-US" u="sng">
                <a:solidFill>
                  <a:schemeClr val="tx1"/>
                </a:solidFill>
              </a:rPr>
              <a:t>The Centralizing Occlusion Concept:  </a:t>
            </a:r>
            <a:endParaRPr lang="en-US" altLang="en-US" sz="2800" u="sng">
              <a:solidFill>
                <a:schemeClr val="tx1"/>
              </a:solidFill>
            </a:endParaRPr>
          </a:p>
        </p:txBody>
      </p:sp>
      <p:sp>
        <p:nvSpPr>
          <p:cNvPr id="656387" name="Text Box 3"/>
          <p:cNvSpPr txBox="1">
            <a:spLocks noChangeArrowheads="1"/>
          </p:cNvSpPr>
          <p:nvPr/>
        </p:nvSpPr>
        <p:spPr bwMode="auto">
          <a:xfrm>
            <a:off x="755650" y="1341438"/>
            <a:ext cx="7343775" cy="5362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marL="354013" indent="-354013">
              <a:tabLst>
                <a:tab pos="3230563" algn="l"/>
              </a:tabLst>
              <a:defRPr sz="3600" b="1">
                <a:solidFill>
                  <a:srgbClr val="FFFF00"/>
                </a:solidFill>
                <a:latin typeface="Comic Sans MS" panose="030F0702030302020204" pitchFamily="66" charset="0"/>
                <a:ea typeface="Gungsuh" pitchFamily="18" charset="-127"/>
              </a:defRPr>
            </a:lvl1pPr>
            <a:lvl2pPr marL="742950" indent="-285750">
              <a:tabLst>
                <a:tab pos="3230563" algn="l"/>
              </a:tabLst>
              <a:defRPr sz="3600" b="1">
                <a:solidFill>
                  <a:srgbClr val="FFFF00"/>
                </a:solidFill>
                <a:latin typeface="Comic Sans MS" panose="030F0702030302020204" pitchFamily="66" charset="0"/>
                <a:ea typeface="Gungsuh" pitchFamily="18" charset="-127"/>
              </a:defRPr>
            </a:lvl2pPr>
            <a:lvl3pPr marL="1143000" indent="-228600">
              <a:tabLst>
                <a:tab pos="3230563" algn="l"/>
              </a:tabLst>
              <a:defRPr sz="3600" b="1">
                <a:solidFill>
                  <a:srgbClr val="FFFF00"/>
                </a:solidFill>
                <a:latin typeface="Comic Sans MS" panose="030F0702030302020204" pitchFamily="66" charset="0"/>
                <a:ea typeface="Gungsuh" pitchFamily="18" charset="-127"/>
              </a:defRPr>
            </a:lvl3pPr>
            <a:lvl4pPr marL="1600200" indent="-228600">
              <a:tabLst>
                <a:tab pos="3230563" algn="l"/>
              </a:tabLst>
              <a:defRPr sz="3600" b="1">
                <a:solidFill>
                  <a:srgbClr val="FFFF00"/>
                </a:solidFill>
                <a:latin typeface="Comic Sans MS" panose="030F0702030302020204" pitchFamily="66" charset="0"/>
                <a:ea typeface="Gungsuh" pitchFamily="18" charset="-127"/>
              </a:defRPr>
            </a:lvl4pPr>
            <a:lvl5pPr marL="2057400" indent="-228600">
              <a:tabLst>
                <a:tab pos="3230563" algn="l"/>
              </a:tabLst>
              <a:defRPr sz="3600" b="1">
                <a:solidFill>
                  <a:srgbClr val="FFFF00"/>
                </a:solidFill>
                <a:latin typeface="Comic Sans MS" panose="030F0702030302020204" pitchFamily="66" charset="0"/>
                <a:ea typeface="Gungsuh" pitchFamily="18" charset="-127"/>
              </a:defRPr>
            </a:lvl5pPr>
            <a:lvl6pPr marL="2514600" indent="-228600" algn="ctr" eaLnBrk="0" fontAlgn="base" hangingPunct="0">
              <a:lnSpc>
                <a:spcPct val="145000"/>
              </a:lnSpc>
              <a:spcBef>
                <a:spcPct val="0"/>
              </a:spcBef>
              <a:spcAft>
                <a:spcPct val="0"/>
              </a:spcAft>
              <a:tabLst>
                <a:tab pos="3230563" algn="l"/>
              </a:tabLst>
              <a:defRPr sz="3600" b="1">
                <a:solidFill>
                  <a:srgbClr val="FFFF00"/>
                </a:solidFill>
                <a:latin typeface="Comic Sans MS" panose="030F0702030302020204" pitchFamily="66" charset="0"/>
                <a:ea typeface="Gungsuh" pitchFamily="18" charset="-127"/>
              </a:defRPr>
            </a:lvl6pPr>
            <a:lvl7pPr marL="2971800" indent="-228600" algn="ctr" eaLnBrk="0" fontAlgn="base" hangingPunct="0">
              <a:lnSpc>
                <a:spcPct val="145000"/>
              </a:lnSpc>
              <a:spcBef>
                <a:spcPct val="0"/>
              </a:spcBef>
              <a:spcAft>
                <a:spcPct val="0"/>
              </a:spcAft>
              <a:tabLst>
                <a:tab pos="3230563" algn="l"/>
              </a:tabLst>
              <a:defRPr sz="3600" b="1">
                <a:solidFill>
                  <a:srgbClr val="FFFF00"/>
                </a:solidFill>
                <a:latin typeface="Comic Sans MS" panose="030F0702030302020204" pitchFamily="66" charset="0"/>
                <a:ea typeface="Gungsuh" pitchFamily="18" charset="-127"/>
              </a:defRPr>
            </a:lvl7pPr>
            <a:lvl8pPr marL="3429000" indent="-228600" algn="ctr" eaLnBrk="0" fontAlgn="base" hangingPunct="0">
              <a:lnSpc>
                <a:spcPct val="145000"/>
              </a:lnSpc>
              <a:spcBef>
                <a:spcPct val="0"/>
              </a:spcBef>
              <a:spcAft>
                <a:spcPct val="0"/>
              </a:spcAft>
              <a:tabLst>
                <a:tab pos="3230563" algn="l"/>
              </a:tabLst>
              <a:defRPr sz="3600" b="1">
                <a:solidFill>
                  <a:srgbClr val="FFFF00"/>
                </a:solidFill>
                <a:latin typeface="Comic Sans MS" panose="030F0702030302020204" pitchFamily="66" charset="0"/>
                <a:ea typeface="Gungsuh" pitchFamily="18" charset="-127"/>
              </a:defRPr>
            </a:lvl8pPr>
            <a:lvl9pPr marL="3886200" indent="-228600" algn="ctr" eaLnBrk="0" fontAlgn="base" hangingPunct="0">
              <a:lnSpc>
                <a:spcPct val="145000"/>
              </a:lnSpc>
              <a:spcBef>
                <a:spcPct val="0"/>
              </a:spcBef>
              <a:spcAft>
                <a:spcPct val="0"/>
              </a:spcAft>
              <a:tabLst>
                <a:tab pos="3230563" algn="l"/>
              </a:tabLst>
              <a:defRPr sz="3600" b="1">
                <a:solidFill>
                  <a:srgbClr val="FFFF00"/>
                </a:solidFill>
                <a:latin typeface="Comic Sans MS" panose="030F0702030302020204" pitchFamily="66" charset="0"/>
                <a:ea typeface="Gungsuh" pitchFamily="18" charset="-127"/>
              </a:defRPr>
            </a:lvl9pPr>
          </a:lstStyle>
          <a:p>
            <a:pPr>
              <a:lnSpc>
                <a:spcPct val="120000"/>
              </a:lnSpc>
            </a:pPr>
            <a:r>
              <a:rPr lang="en-US" altLang="zh-CN" b="0">
                <a:solidFill>
                  <a:schemeClr val="tx1"/>
                </a:solidFill>
              </a:rPr>
              <a:t>Most favorable leverage is obtained when</a:t>
            </a:r>
            <a:r>
              <a:rPr lang="en-US" altLang="zh-CN">
                <a:solidFill>
                  <a:schemeClr val="tx1"/>
                </a:solidFill>
              </a:rPr>
              <a:t> </a:t>
            </a:r>
            <a:r>
              <a:rPr lang="en-US" altLang="zh-CN" b="0">
                <a:solidFill>
                  <a:schemeClr val="tx1"/>
                </a:solidFill>
              </a:rPr>
              <a:t>the occlusal working surfaces </a:t>
            </a:r>
            <a:r>
              <a:rPr lang="en-US" altLang="zh-CN" i="1">
                <a:solidFill>
                  <a:schemeClr val="tx1"/>
                </a:solidFill>
              </a:rPr>
              <a:t>are placed to the lingual sides of the ridge</a:t>
            </a:r>
            <a:r>
              <a:rPr lang="en-US" altLang="zh-CN" b="0">
                <a:solidFill>
                  <a:schemeClr val="tx1"/>
                </a:solidFill>
              </a:rPr>
              <a:t> crests .The second molars are not always placed in the arrangement; or are placed out of occlusion.</a:t>
            </a:r>
            <a:endParaRPr lang="en-US" altLang="en-US" b="0">
              <a:solidFill>
                <a:schemeClr val="tx1"/>
              </a:solidFill>
            </a:endParaRPr>
          </a:p>
        </p:txBody>
      </p:sp>
      <p:sp>
        <p:nvSpPr>
          <p:cNvPr id="4" name="Rectangle 3"/>
          <p:cNvSpPr/>
          <p:nvPr/>
        </p:nvSpPr>
        <p:spPr>
          <a:xfrm>
            <a:off x="7064584" y="5517232"/>
            <a:ext cx="2079416" cy="1169872"/>
          </a:xfrm>
          <a:prstGeom prst="rect">
            <a:avLst/>
          </a:prstGeom>
          <a:noFill/>
        </p:spPr>
        <p:txBody>
          <a:bodyPr wrap="none">
            <a:spAutoFit/>
          </a:bodyPr>
          <a:lstStyle/>
          <a:p>
            <a:pPr>
              <a:defRPr/>
            </a:pPr>
            <a:r>
              <a:rPr lang="en-US" sz="5400" dirty="0">
                <a:ln w="10541" cmpd="sng">
                  <a:solidFill>
                    <a:schemeClr val="accent1">
                      <a:shade val="88000"/>
                      <a:satMod val="110000"/>
                    </a:schemeClr>
                  </a:solidFill>
                  <a:prstDash val="solid"/>
                </a:ln>
                <a:solidFill>
                  <a:schemeClr val="tx1"/>
                </a:solidFill>
              </a:rPr>
              <a:t>Why?</a:t>
            </a:r>
          </a:p>
        </p:txBody>
      </p:sp>
    </p:spTree>
  </p:cSld>
  <p:clrMapOvr>
    <a:masterClrMapping/>
  </p:clrMapOvr>
  <p:transition>
    <p:split orient="vert" dir="in"/>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 presetClass="entr" presetSubtype="16" fill="hold" grpId="0" nodeType="afterEffect">
                                  <p:stCondLst>
                                    <p:cond delay="0"/>
                                  </p:stCondLst>
                                  <p:childTnLst>
                                    <p:set>
                                      <p:cBhvr>
                                        <p:cTn id="6" dur="1" fill="hold">
                                          <p:stCondLst>
                                            <p:cond delay="0"/>
                                          </p:stCondLst>
                                        </p:cTn>
                                        <p:tgtEl>
                                          <p:spTgt spid="656386"/>
                                        </p:tgtEl>
                                        <p:attrNameLst>
                                          <p:attrName>style.visibility</p:attrName>
                                        </p:attrNameLst>
                                      </p:cBhvr>
                                      <p:to>
                                        <p:strVal val="visible"/>
                                      </p:to>
                                    </p:set>
                                    <p:animEffect transition="in" filter="box(in)">
                                      <p:cBhvr>
                                        <p:cTn id="7" dur="500"/>
                                        <p:tgtEl>
                                          <p:spTgt spid="656386"/>
                                        </p:tgtEl>
                                      </p:cBhvr>
                                    </p:animEffect>
                                  </p:childTnLst>
                                </p:cTn>
                              </p:par>
                            </p:childTnLst>
                          </p:cTn>
                        </p:par>
                        <p:par>
                          <p:cTn id="8" fill="hold" nodeType="afterGroup">
                            <p:stCondLst>
                              <p:cond delay="500"/>
                            </p:stCondLst>
                            <p:childTnLst>
                              <p:par>
                                <p:cTn id="9" presetID="6" presetClass="entr" presetSubtype="16" fill="hold" grpId="0" nodeType="afterEffect">
                                  <p:stCondLst>
                                    <p:cond delay="0"/>
                                  </p:stCondLst>
                                  <p:childTnLst>
                                    <p:set>
                                      <p:cBhvr>
                                        <p:cTn id="10" dur="1" fill="hold">
                                          <p:stCondLst>
                                            <p:cond delay="0"/>
                                          </p:stCondLst>
                                        </p:cTn>
                                        <p:tgtEl>
                                          <p:spTgt spid="656387"/>
                                        </p:tgtEl>
                                        <p:attrNameLst>
                                          <p:attrName>style.visibility</p:attrName>
                                        </p:attrNameLst>
                                      </p:cBhvr>
                                      <p:to>
                                        <p:strVal val="visible"/>
                                      </p:to>
                                    </p:set>
                                    <p:animEffect transition="in" filter="circle(in)">
                                      <p:cBhvr>
                                        <p:cTn id="11" dur="500"/>
                                        <p:tgtEl>
                                          <p:spTgt spid="656387"/>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4" presetClass="entr" presetSubtype="16" fill="hold" nodeType="click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box(in)">
                                      <p:cBhvr>
                                        <p:cTn id="16"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56386" grpId="0"/>
      <p:bldP spid="656387" grpId="0"/>
    </p:bldLst>
  </p:timing>
</p:sld>
</file>

<file path=ppt/slides/slide3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4034" name="Text Box 4"/>
          <p:cNvSpPr txBox="1">
            <a:spLocks noChangeArrowheads="1"/>
          </p:cNvSpPr>
          <p:nvPr/>
        </p:nvSpPr>
        <p:spPr bwMode="auto">
          <a:xfrm>
            <a:off x="1547813" y="1557338"/>
            <a:ext cx="51847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sz="3600" b="1">
                <a:solidFill>
                  <a:srgbClr val="FFFF00"/>
                </a:solidFill>
                <a:latin typeface="Comic Sans MS" panose="030F0702030302020204" pitchFamily="66" charset="0"/>
                <a:ea typeface="Gungsuh" pitchFamily="18" charset="-127"/>
              </a:defRPr>
            </a:lvl1pPr>
            <a:lvl2pPr marL="742950" indent="-285750">
              <a:defRPr sz="3600" b="1">
                <a:solidFill>
                  <a:srgbClr val="FFFF00"/>
                </a:solidFill>
                <a:latin typeface="Comic Sans MS" panose="030F0702030302020204" pitchFamily="66" charset="0"/>
                <a:ea typeface="Gungsuh" pitchFamily="18" charset="-127"/>
              </a:defRPr>
            </a:lvl2pPr>
            <a:lvl3pPr marL="1143000" indent="-228600">
              <a:defRPr sz="3600" b="1">
                <a:solidFill>
                  <a:srgbClr val="FFFF00"/>
                </a:solidFill>
                <a:latin typeface="Comic Sans MS" panose="030F0702030302020204" pitchFamily="66" charset="0"/>
                <a:ea typeface="Gungsuh" pitchFamily="18" charset="-127"/>
              </a:defRPr>
            </a:lvl3pPr>
            <a:lvl4pPr marL="1600200" indent="-228600">
              <a:defRPr sz="3600" b="1">
                <a:solidFill>
                  <a:srgbClr val="FFFF00"/>
                </a:solidFill>
                <a:latin typeface="Comic Sans MS" panose="030F0702030302020204" pitchFamily="66" charset="0"/>
                <a:ea typeface="Gungsuh" pitchFamily="18" charset="-127"/>
              </a:defRPr>
            </a:lvl4pPr>
            <a:lvl5pPr marL="2057400" indent="-228600">
              <a:defRPr sz="3600" b="1">
                <a:solidFill>
                  <a:srgbClr val="FFFF00"/>
                </a:solidFill>
                <a:latin typeface="Comic Sans MS" panose="030F0702030302020204" pitchFamily="66" charset="0"/>
                <a:ea typeface="Gungsuh" pitchFamily="18" charset="-127"/>
              </a:defRPr>
            </a:lvl5pPr>
            <a:lvl6pPr marL="2514600" indent="-228600" algn="ctr" eaLnBrk="0" fontAlgn="base" hangingPunct="0">
              <a:lnSpc>
                <a:spcPct val="145000"/>
              </a:lnSpc>
              <a:spcBef>
                <a:spcPct val="0"/>
              </a:spcBef>
              <a:spcAft>
                <a:spcPct val="0"/>
              </a:spcAft>
              <a:defRPr sz="3600" b="1">
                <a:solidFill>
                  <a:srgbClr val="FFFF00"/>
                </a:solidFill>
                <a:latin typeface="Comic Sans MS" panose="030F0702030302020204" pitchFamily="66" charset="0"/>
                <a:ea typeface="Gungsuh" pitchFamily="18" charset="-127"/>
              </a:defRPr>
            </a:lvl6pPr>
            <a:lvl7pPr marL="2971800" indent="-228600" algn="ctr" eaLnBrk="0" fontAlgn="base" hangingPunct="0">
              <a:lnSpc>
                <a:spcPct val="145000"/>
              </a:lnSpc>
              <a:spcBef>
                <a:spcPct val="0"/>
              </a:spcBef>
              <a:spcAft>
                <a:spcPct val="0"/>
              </a:spcAft>
              <a:defRPr sz="3600" b="1">
                <a:solidFill>
                  <a:srgbClr val="FFFF00"/>
                </a:solidFill>
                <a:latin typeface="Comic Sans MS" panose="030F0702030302020204" pitchFamily="66" charset="0"/>
                <a:ea typeface="Gungsuh" pitchFamily="18" charset="-127"/>
              </a:defRPr>
            </a:lvl7pPr>
            <a:lvl8pPr marL="3429000" indent="-228600" algn="ctr" eaLnBrk="0" fontAlgn="base" hangingPunct="0">
              <a:lnSpc>
                <a:spcPct val="145000"/>
              </a:lnSpc>
              <a:spcBef>
                <a:spcPct val="0"/>
              </a:spcBef>
              <a:spcAft>
                <a:spcPct val="0"/>
              </a:spcAft>
              <a:defRPr sz="3600" b="1">
                <a:solidFill>
                  <a:srgbClr val="FFFF00"/>
                </a:solidFill>
                <a:latin typeface="Comic Sans MS" panose="030F0702030302020204" pitchFamily="66" charset="0"/>
                <a:ea typeface="Gungsuh" pitchFamily="18" charset="-127"/>
              </a:defRPr>
            </a:lvl8pPr>
            <a:lvl9pPr marL="3886200" indent="-228600" algn="ctr" eaLnBrk="0" fontAlgn="base" hangingPunct="0">
              <a:lnSpc>
                <a:spcPct val="145000"/>
              </a:lnSpc>
              <a:spcBef>
                <a:spcPct val="0"/>
              </a:spcBef>
              <a:spcAft>
                <a:spcPct val="0"/>
              </a:spcAft>
              <a:defRPr sz="3600" b="1">
                <a:solidFill>
                  <a:srgbClr val="FFFF00"/>
                </a:solidFill>
                <a:latin typeface="Comic Sans MS" panose="030F0702030302020204" pitchFamily="66" charset="0"/>
                <a:ea typeface="Gungsuh" pitchFamily="18" charset="-127"/>
              </a:defRPr>
            </a:lvl9pPr>
          </a:lstStyle>
          <a:p>
            <a:pPr>
              <a:lnSpc>
                <a:spcPct val="100000"/>
              </a:lnSpc>
              <a:spcBef>
                <a:spcPct val="50000"/>
              </a:spcBef>
            </a:pPr>
            <a:endParaRPr lang="en-US" altLang="en-US" sz="2400" b="0">
              <a:solidFill>
                <a:schemeClr val="tx1"/>
              </a:solidFill>
              <a:latin typeface="Times New Roman" panose="02020603050405020304" pitchFamily="18" charset="0"/>
            </a:endParaRPr>
          </a:p>
        </p:txBody>
      </p:sp>
      <p:sp>
        <p:nvSpPr>
          <p:cNvPr id="364550" name="Text Box 6"/>
          <p:cNvSpPr txBox="1">
            <a:spLocks noChangeArrowheads="1"/>
          </p:cNvSpPr>
          <p:nvPr/>
        </p:nvSpPr>
        <p:spPr bwMode="auto">
          <a:xfrm>
            <a:off x="539750" y="5013325"/>
            <a:ext cx="8353425" cy="180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sz="3600" b="1">
                <a:solidFill>
                  <a:srgbClr val="FFFF00"/>
                </a:solidFill>
                <a:latin typeface="Comic Sans MS" panose="030F0702030302020204" pitchFamily="66" charset="0"/>
                <a:ea typeface="Gungsuh" pitchFamily="18" charset="-127"/>
              </a:defRPr>
            </a:lvl1pPr>
            <a:lvl2pPr marL="742950" indent="-285750">
              <a:defRPr sz="3600" b="1">
                <a:solidFill>
                  <a:srgbClr val="FFFF00"/>
                </a:solidFill>
                <a:latin typeface="Comic Sans MS" panose="030F0702030302020204" pitchFamily="66" charset="0"/>
                <a:ea typeface="Gungsuh" pitchFamily="18" charset="-127"/>
              </a:defRPr>
            </a:lvl2pPr>
            <a:lvl3pPr marL="1143000" indent="-228600">
              <a:defRPr sz="3600" b="1">
                <a:solidFill>
                  <a:srgbClr val="FFFF00"/>
                </a:solidFill>
                <a:latin typeface="Comic Sans MS" panose="030F0702030302020204" pitchFamily="66" charset="0"/>
                <a:ea typeface="Gungsuh" pitchFamily="18" charset="-127"/>
              </a:defRPr>
            </a:lvl3pPr>
            <a:lvl4pPr marL="1600200" indent="-228600">
              <a:defRPr sz="3600" b="1">
                <a:solidFill>
                  <a:srgbClr val="FFFF00"/>
                </a:solidFill>
                <a:latin typeface="Comic Sans MS" panose="030F0702030302020204" pitchFamily="66" charset="0"/>
                <a:ea typeface="Gungsuh" pitchFamily="18" charset="-127"/>
              </a:defRPr>
            </a:lvl4pPr>
            <a:lvl5pPr marL="2057400" indent="-228600">
              <a:defRPr sz="3600" b="1">
                <a:solidFill>
                  <a:srgbClr val="FFFF00"/>
                </a:solidFill>
                <a:latin typeface="Comic Sans MS" panose="030F0702030302020204" pitchFamily="66" charset="0"/>
                <a:ea typeface="Gungsuh" pitchFamily="18" charset="-127"/>
              </a:defRPr>
            </a:lvl5pPr>
            <a:lvl6pPr marL="2514600" indent="-228600" algn="ctr" eaLnBrk="0" fontAlgn="base" hangingPunct="0">
              <a:lnSpc>
                <a:spcPct val="145000"/>
              </a:lnSpc>
              <a:spcBef>
                <a:spcPct val="0"/>
              </a:spcBef>
              <a:spcAft>
                <a:spcPct val="0"/>
              </a:spcAft>
              <a:defRPr sz="3600" b="1">
                <a:solidFill>
                  <a:srgbClr val="FFFF00"/>
                </a:solidFill>
                <a:latin typeface="Comic Sans MS" panose="030F0702030302020204" pitchFamily="66" charset="0"/>
                <a:ea typeface="Gungsuh" pitchFamily="18" charset="-127"/>
              </a:defRPr>
            </a:lvl6pPr>
            <a:lvl7pPr marL="2971800" indent="-228600" algn="ctr" eaLnBrk="0" fontAlgn="base" hangingPunct="0">
              <a:lnSpc>
                <a:spcPct val="145000"/>
              </a:lnSpc>
              <a:spcBef>
                <a:spcPct val="0"/>
              </a:spcBef>
              <a:spcAft>
                <a:spcPct val="0"/>
              </a:spcAft>
              <a:defRPr sz="3600" b="1">
                <a:solidFill>
                  <a:srgbClr val="FFFF00"/>
                </a:solidFill>
                <a:latin typeface="Comic Sans MS" panose="030F0702030302020204" pitchFamily="66" charset="0"/>
                <a:ea typeface="Gungsuh" pitchFamily="18" charset="-127"/>
              </a:defRPr>
            </a:lvl7pPr>
            <a:lvl8pPr marL="3429000" indent="-228600" algn="ctr" eaLnBrk="0" fontAlgn="base" hangingPunct="0">
              <a:lnSpc>
                <a:spcPct val="145000"/>
              </a:lnSpc>
              <a:spcBef>
                <a:spcPct val="0"/>
              </a:spcBef>
              <a:spcAft>
                <a:spcPct val="0"/>
              </a:spcAft>
              <a:defRPr sz="3600" b="1">
                <a:solidFill>
                  <a:srgbClr val="FFFF00"/>
                </a:solidFill>
                <a:latin typeface="Comic Sans MS" panose="030F0702030302020204" pitchFamily="66" charset="0"/>
                <a:ea typeface="Gungsuh" pitchFamily="18" charset="-127"/>
              </a:defRPr>
            </a:lvl8pPr>
            <a:lvl9pPr marL="3886200" indent="-228600" algn="ctr" eaLnBrk="0" fontAlgn="base" hangingPunct="0">
              <a:lnSpc>
                <a:spcPct val="145000"/>
              </a:lnSpc>
              <a:spcBef>
                <a:spcPct val="0"/>
              </a:spcBef>
              <a:spcAft>
                <a:spcPct val="0"/>
              </a:spcAft>
              <a:defRPr sz="3600" b="1">
                <a:solidFill>
                  <a:srgbClr val="FFFF00"/>
                </a:solidFill>
                <a:latin typeface="Comic Sans MS" panose="030F0702030302020204" pitchFamily="66" charset="0"/>
                <a:ea typeface="Gungsuh" pitchFamily="18" charset="-127"/>
              </a:defRPr>
            </a:lvl9pPr>
          </a:lstStyle>
          <a:p>
            <a:pPr>
              <a:lnSpc>
                <a:spcPct val="100000"/>
              </a:lnSpc>
              <a:spcBef>
                <a:spcPct val="50000"/>
              </a:spcBef>
            </a:pPr>
            <a:r>
              <a:rPr lang="en-US" altLang="zh-CN" sz="2800">
                <a:solidFill>
                  <a:schemeClr val="tx1"/>
                </a:solidFill>
              </a:rPr>
              <a:t>Working occlusal units ideally consist of the lingual halves of the two maxillary bicuspids and the first molar and their corresponding mandibular teeth. </a:t>
            </a:r>
            <a:endParaRPr lang="en-US" altLang="en-US" sz="2800">
              <a:solidFill>
                <a:schemeClr val="tx1"/>
              </a:solidFill>
            </a:endParaRPr>
          </a:p>
        </p:txBody>
      </p:sp>
      <p:sp>
        <p:nvSpPr>
          <p:cNvPr id="364555" name="Oval 11">
            <a:hlinkClick r:id="rId2" action="ppaction://hlinksldjump"/>
          </p:cNvPr>
          <p:cNvSpPr>
            <a:spLocks noChangeArrowheads="1"/>
          </p:cNvSpPr>
          <p:nvPr/>
        </p:nvSpPr>
        <p:spPr bwMode="auto">
          <a:xfrm>
            <a:off x="322263" y="5013325"/>
            <a:ext cx="433387" cy="431800"/>
          </a:xfrm>
          <a:prstGeom prst="ellipse">
            <a:avLst/>
          </a:prstGeom>
          <a:gradFill rotWithShape="1">
            <a:gsLst>
              <a:gs pos="0">
                <a:srgbClr val="00FF00"/>
              </a:gs>
              <a:gs pos="100000">
                <a:schemeClr val="bg1"/>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lIns="92075" tIns="46038" rIns="92075" bIns="46038" anchor="ctr"/>
          <a:lstStyle>
            <a:lvl1pPr>
              <a:defRPr sz="3600" b="1">
                <a:solidFill>
                  <a:srgbClr val="FFFF00"/>
                </a:solidFill>
                <a:latin typeface="Comic Sans MS" panose="030F0702030302020204" pitchFamily="66" charset="0"/>
                <a:ea typeface="Gungsuh" pitchFamily="18" charset="-127"/>
              </a:defRPr>
            </a:lvl1pPr>
            <a:lvl2pPr marL="742950" indent="-285750">
              <a:defRPr sz="3600" b="1">
                <a:solidFill>
                  <a:srgbClr val="FFFF00"/>
                </a:solidFill>
                <a:latin typeface="Comic Sans MS" panose="030F0702030302020204" pitchFamily="66" charset="0"/>
                <a:ea typeface="Gungsuh" pitchFamily="18" charset="-127"/>
              </a:defRPr>
            </a:lvl2pPr>
            <a:lvl3pPr marL="1143000" indent="-228600">
              <a:defRPr sz="3600" b="1">
                <a:solidFill>
                  <a:srgbClr val="FFFF00"/>
                </a:solidFill>
                <a:latin typeface="Comic Sans MS" panose="030F0702030302020204" pitchFamily="66" charset="0"/>
                <a:ea typeface="Gungsuh" pitchFamily="18" charset="-127"/>
              </a:defRPr>
            </a:lvl3pPr>
            <a:lvl4pPr marL="1600200" indent="-228600">
              <a:defRPr sz="3600" b="1">
                <a:solidFill>
                  <a:srgbClr val="FFFF00"/>
                </a:solidFill>
                <a:latin typeface="Comic Sans MS" panose="030F0702030302020204" pitchFamily="66" charset="0"/>
                <a:ea typeface="Gungsuh" pitchFamily="18" charset="-127"/>
              </a:defRPr>
            </a:lvl4pPr>
            <a:lvl5pPr marL="2057400" indent="-228600">
              <a:defRPr sz="3600" b="1">
                <a:solidFill>
                  <a:srgbClr val="FFFF00"/>
                </a:solidFill>
                <a:latin typeface="Comic Sans MS" panose="030F0702030302020204" pitchFamily="66" charset="0"/>
                <a:ea typeface="Gungsuh" pitchFamily="18" charset="-127"/>
              </a:defRPr>
            </a:lvl5pPr>
            <a:lvl6pPr marL="2514600" indent="-228600" algn="ctr" eaLnBrk="0" fontAlgn="base" hangingPunct="0">
              <a:lnSpc>
                <a:spcPct val="145000"/>
              </a:lnSpc>
              <a:spcBef>
                <a:spcPct val="0"/>
              </a:spcBef>
              <a:spcAft>
                <a:spcPct val="0"/>
              </a:spcAft>
              <a:defRPr sz="3600" b="1">
                <a:solidFill>
                  <a:srgbClr val="FFFF00"/>
                </a:solidFill>
                <a:latin typeface="Comic Sans MS" panose="030F0702030302020204" pitchFamily="66" charset="0"/>
                <a:ea typeface="Gungsuh" pitchFamily="18" charset="-127"/>
              </a:defRPr>
            </a:lvl6pPr>
            <a:lvl7pPr marL="2971800" indent="-228600" algn="ctr" eaLnBrk="0" fontAlgn="base" hangingPunct="0">
              <a:lnSpc>
                <a:spcPct val="145000"/>
              </a:lnSpc>
              <a:spcBef>
                <a:spcPct val="0"/>
              </a:spcBef>
              <a:spcAft>
                <a:spcPct val="0"/>
              </a:spcAft>
              <a:defRPr sz="3600" b="1">
                <a:solidFill>
                  <a:srgbClr val="FFFF00"/>
                </a:solidFill>
                <a:latin typeface="Comic Sans MS" panose="030F0702030302020204" pitchFamily="66" charset="0"/>
                <a:ea typeface="Gungsuh" pitchFamily="18" charset="-127"/>
              </a:defRPr>
            </a:lvl7pPr>
            <a:lvl8pPr marL="3429000" indent="-228600" algn="ctr" eaLnBrk="0" fontAlgn="base" hangingPunct="0">
              <a:lnSpc>
                <a:spcPct val="145000"/>
              </a:lnSpc>
              <a:spcBef>
                <a:spcPct val="0"/>
              </a:spcBef>
              <a:spcAft>
                <a:spcPct val="0"/>
              </a:spcAft>
              <a:defRPr sz="3600" b="1">
                <a:solidFill>
                  <a:srgbClr val="FFFF00"/>
                </a:solidFill>
                <a:latin typeface="Comic Sans MS" panose="030F0702030302020204" pitchFamily="66" charset="0"/>
                <a:ea typeface="Gungsuh" pitchFamily="18" charset="-127"/>
              </a:defRPr>
            </a:lvl8pPr>
            <a:lvl9pPr marL="3886200" indent="-228600" algn="ctr" eaLnBrk="0" fontAlgn="base" hangingPunct="0">
              <a:lnSpc>
                <a:spcPct val="145000"/>
              </a:lnSpc>
              <a:spcBef>
                <a:spcPct val="0"/>
              </a:spcBef>
              <a:spcAft>
                <a:spcPct val="0"/>
              </a:spcAft>
              <a:defRPr sz="3600" b="1">
                <a:solidFill>
                  <a:srgbClr val="FFFF00"/>
                </a:solidFill>
                <a:latin typeface="Comic Sans MS" panose="030F0702030302020204" pitchFamily="66" charset="0"/>
                <a:ea typeface="Gungsuh" pitchFamily="18" charset="-127"/>
              </a:defRPr>
            </a:lvl9pPr>
          </a:lstStyle>
          <a:p>
            <a:pPr algn="r" rtl="1" eaLnBrk="1" hangingPunct="1">
              <a:lnSpc>
                <a:spcPct val="100000"/>
              </a:lnSpc>
              <a:spcBef>
                <a:spcPct val="50000"/>
              </a:spcBef>
            </a:pPr>
            <a:endParaRPr lang="en-US" altLang="en-US" sz="2400" b="0">
              <a:solidFill>
                <a:schemeClr val="tx1"/>
              </a:solidFill>
              <a:latin typeface="Times New Roman" panose="02020603050405020304" pitchFamily="18" charset="0"/>
            </a:endParaRPr>
          </a:p>
        </p:txBody>
      </p:sp>
      <p:pic>
        <p:nvPicPr>
          <p:cNvPr id="364558" name="Picture 14"/>
          <p:cNvPicPr>
            <a:picLocks noGrp="1" noChangeAspect="1" noChangeArrowheads="1"/>
          </p:cNvPicPr>
          <p:nvPr>
            <p:ph/>
          </p:nvPr>
        </p:nvPicPr>
        <p:blipFill>
          <a:blip r:embed="rId3">
            <a:lum bright="12000"/>
            <a:extLst>
              <a:ext uri="{28A0092B-C50C-407E-A947-70E740481C1C}">
                <a14:useLocalDpi xmlns:a14="http://schemas.microsoft.com/office/drawing/2010/main" val="0"/>
              </a:ext>
            </a:extLst>
          </a:blip>
          <a:srcRect/>
          <a:stretch>
            <a:fillRect/>
          </a:stretch>
        </p:blipFill>
        <p:spPr>
          <a:xfrm>
            <a:off x="865188" y="1484313"/>
            <a:ext cx="7451725" cy="3128962"/>
          </a:xfrm>
          <a:noFill/>
        </p:spPr>
      </p:pic>
      <p:sp>
        <p:nvSpPr>
          <p:cNvPr id="364560" name="Text Box 16"/>
          <p:cNvSpPr txBox="1">
            <a:spLocks noChangeArrowheads="1"/>
          </p:cNvSpPr>
          <p:nvPr/>
        </p:nvSpPr>
        <p:spPr bwMode="auto">
          <a:xfrm>
            <a:off x="0" y="401638"/>
            <a:ext cx="91440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cmpd="tri" algn="ctr">
                <a:solidFill>
                  <a:srgbClr val="000000"/>
                </a:solidFill>
                <a:miter lim="800000"/>
                <a:headEnd/>
                <a:tailEnd/>
              </a14:hiddenLine>
            </a:ext>
          </a:extLst>
        </p:spPr>
        <p:txBody>
          <a:bodyPr>
            <a:spAutoFit/>
          </a:bodyPr>
          <a:lstStyle>
            <a:lvl1pPr>
              <a:defRPr sz="3600" b="1">
                <a:solidFill>
                  <a:srgbClr val="FFFF00"/>
                </a:solidFill>
                <a:latin typeface="Comic Sans MS" panose="030F0702030302020204" pitchFamily="66" charset="0"/>
                <a:ea typeface="Gungsuh" pitchFamily="18" charset="-127"/>
              </a:defRPr>
            </a:lvl1pPr>
            <a:lvl2pPr marL="742950" indent="-285750">
              <a:defRPr sz="3600" b="1">
                <a:solidFill>
                  <a:srgbClr val="FFFF00"/>
                </a:solidFill>
                <a:latin typeface="Comic Sans MS" panose="030F0702030302020204" pitchFamily="66" charset="0"/>
                <a:ea typeface="Gungsuh" pitchFamily="18" charset="-127"/>
              </a:defRPr>
            </a:lvl2pPr>
            <a:lvl3pPr marL="1143000" indent="-228600">
              <a:defRPr sz="3600" b="1">
                <a:solidFill>
                  <a:srgbClr val="FFFF00"/>
                </a:solidFill>
                <a:latin typeface="Comic Sans MS" panose="030F0702030302020204" pitchFamily="66" charset="0"/>
                <a:ea typeface="Gungsuh" pitchFamily="18" charset="-127"/>
              </a:defRPr>
            </a:lvl3pPr>
            <a:lvl4pPr marL="1600200" indent="-228600">
              <a:defRPr sz="3600" b="1">
                <a:solidFill>
                  <a:srgbClr val="FFFF00"/>
                </a:solidFill>
                <a:latin typeface="Comic Sans MS" panose="030F0702030302020204" pitchFamily="66" charset="0"/>
                <a:ea typeface="Gungsuh" pitchFamily="18" charset="-127"/>
              </a:defRPr>
            </a:lvl4pPr>
            <a:lvl5pPr marL="2057400" indent="-228600">
              <a:defRPr sz="3600" b="1">
                <a:solidFill>
                  <a:srgbClr val="FFFF00"/>
                </a:solidFill>
                <a:latin typeface="Comic Sans MS" panose="030F0702030302020204" pitchFamily="66" charset="0"/>
                <a:ea typeface="Gungsuh" pitchFamily="18" charset="-127"/>
              </a:defRPr>
            </a:lvl5pPr>
            <a:lvl6pPr marL="2514600" indent="-228600" algn="ctr" eaLnBrk="0" fontAlgn="base" hangingPunct="0">
              <a:lnSpc>
                <a:spcPct val="145000"/>
              </a:lnSpc>
              <a:spcBef>
                <a:spcPct val="0"/>
              </a:spcBef>
              <a:spcAft>
                <a:spcPct val="0"/>
              </a:spcAft>
              <a:defRPr sz="3600" b="1">
                <a:solidFill>
                  <a:srgbClr val="FFFF00"/>
                </a:solidFill>
                <a:latin typeface="Comic Sans MS" panose="030F0702030302020204" pitchFamily="66" charset="0"/>
                <a:ea typeface="Gungsuh" pitchFamily="18" charset="-127"/>
              </a:defRPr>
            </a:lvl6pPr>
            <a:lvl7pPr marL="2971800" indent="-228600" algn="ctr" eaLnBrk="0" fontAlgn="base" hangingPunct="0">
              <a:lnSpc>
                <a:spcPct val="145000"/>
              </a:lnSpc>
              <a:spcBef>
                <a:spcPct val="0"/>
              </a:spcBef>
              <a:spcAft>
                <a:spcPct val="0"/>
              </a:spcAft>
              <a:defRPr sz="3600" b="1">
                <a:solidFill>
                  <a:srgbClr val="FFFF00"/>
                </a:solidFill>
                <a:latin typeface="Comic Sans MS" panose="030F0702030302020204" pitchFamily="66" charset="0"/>
                <a:ea typeface="Gungsuh" pitchFamily="18" charset="-127"/>
              </a:defRPr>
            </a:lvl7pPr>
            <a:lvl8pPr marL="3429000" indent="-228600" algn="ctr" eaLnBrk="0" fontAlgn="base" hangingPunct="0">
              <a:lnSpc>
                <a:spcPct val="145000"/>
              </a:lnSpc>
              <a:spcBef>
                <a:spcPct val="0"/>
              </a:spcBef>
              <a:spcAft>
                <a:spcPct val="0"/>
              </a:spcAft>
              <a:defRPr sz="3600" b="1">
                <a:solidFill>
                  <a:srgbClr val="FFFF00"/>
                </a:solidFill>
                <a:latin typeface="Comic Sans MS" panose="030F0702030302020204" pitchFamily="66" charset="0"/>
                <a:ea typeface="Gungsuh" pitchFamily="18" charset="-127"/>
              </a:defRPr>
            </a:lvl8pPr>
            <a:lvl9pPr marL="3886200" indent="-228600" algn="ctr" eaLnBrk="0" fontAlgn="base" hangingPunct="0">
              <a:lnSpc>
                <a:spcPct val="145000"/>
              </a:lnSpc>
              <a:spcBef>
                <a:spcPct val="0"/>
              </a:spcBef>
              <a:spcAft>
                <a:spcPct val="0"/>
              </a:spcAft>
              <a:defRPr sz="3600" b="1">
                <a:solidFill>
                  <a:srgbClr val="FFFF00"/>
                </a:solidFill>
                <a:latin typeface="Comic Sans MS" panose="030F0702030302020204" pitchFamily="66" charset="0"/>
                <a:ea typeface="Gungsuh" pitchFamily="18" charset="-127"/>
              </a:defRPr>
            </a:lvl9pPr>
          </a:lstStyle>
          <a:p>
            <a:pPr>
              <a:lnSpc>
                <a:spcPct val="115000"/>
              </a:lnSpc>
            </a:pPr>
            <a:r>
              <a:rPr lang="en-US" altLang="en-US" u="sng">
                <a:solidFill>
                  <a:schemeClr val="tx1"/>
                </a:solidFill>
              </a:rPr>
              <a:t>The Centralizing Occlusion Concept: </a:t>
            </a:r>
          </a:p>
        </p:txBody>
      </p:sp>
    </p:spTree>
  </p:cSld>
  <p:clrMapOvr>
    <a:masterClrMapping/>
  </p:clrMapOvr>
  <p:transition>
    <p:split orient="vert" dir="in"/>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 presetClass="entr" presetSubtype="16" fill="hold" grpId="0" nodeType="afterEffect">
                                  <p:stCondLst>
                                    <p:cond delay="0"/>
                                  </p:stCondLst>
                                  <p:childTnLst>
                                    <p:set>
                                      <p:cBhvr>
                                        <p:cTn id="6" dur="1" fill="hold">
                                          <p:stCondLst>
                                            <p:cond delay="0"/>
                                          </p:stCondLst>
                                        </p:cTn>
                                        <p:tgtEl>
                                          <p:spTgt spid="364560"/>
                                        </p:tgtEl>
                                        <p:attrNameLst>
                                          <p:attrName>style.visibility</p:attrName>
                                        </p:attrNameLst>
                                      </p:cBhvr>
                                      <p:to>
                                        <p:strVal val="visible"/>
                                      </p:to>
                                    </p:set>
                                    <p:animEffect transition="in" filter="box(in)">
                                      <p:cBhvr>
                                        <p:cTn id="7" dur="500"/>
                                        <p:tgtEl>
                                          <p:spTgt spid="364560"/>
                                        </p:tgtEl>
                                      </p:cBhvr>
                                    </p:animEffect>
                                  </p:childTnLst>
                                </p:cTn>
                              </p:par>
                              <p:par>
                                <p:cTn id="8" presetID="50" presetClass="entr" presetSubtype="0" decel="100000" fill="hold" grpId="0" nodeType="withEffect">
                                  <p:stCondLst>
                                    <p:cond delay="0"/>
                                  </p:stCondLst>
                                  <p:childTnLst>
                                    <p:set>
                                      <p:cBhvr>
                                        <p:cTn id="9" dur="1" fill="hold">
                                          <p:stCondLst>
                                            <p:cond delay="0"/>
                                          </p:stCondLst>
                                        </p:cTn>
                                        <p:tgtEl>
                                          <p:spTgt spid="364558">
                                            <p:bg/>
                                          </p:spTgt>
                                        </p:tgtEl>
                                        <p:attrNameLst>
                                          <p:attrName>style.visibility</p:attrName>
                                        </p:attrNameLst>
                                      </p:cBhvr>
                                      <p:to>
                                        <p:strVal val="visible"/>
                                      </p:to>
                                    </p:set>
                                    <p:anim calcmode="lin" valueType="num">
                                      <p:cBhvr>
                                        <p:cTn id="10" dur="500" fill="hold"/>
                                        <p:tgtEl>
                                          <p:spTgt spid="364558">
                                            <p:bg/>
                                          </p:spTgt>
                                        </p:tgtEl>
                                        <p:attrNameLst>
                                          <p:attrName>ppt_w</p:attrName>
                                        </p:attrNameLst>
                                      </p:cBhvr>
                                      <p:tavLst>
                                        <p:tav tm="0">
                                          <p:val>
                                            <p:strVal val="#ppt_w+.3"/>
                                          </p:val>
                                        </p:tav>
                                        <p:tav tm="100000">
                                          <p:val>
                                            <p:strVal val="#ppt_w"/>
                                          </p:val>
                                        </p:tav>
                                      </p:tavLst>
                                    </p:anim>
                                    <p:anim calcmode="lin" valueType="num">
                                      <p:cBhvr>
                                        <p:cTn id="11" dur="500" fill="hold"/>
                                        <p:tgtEl>
                                          <p:spTgt spid="364558">
                                            <p:bg/>
                                          </p:spTgt>
                                        </p:tgtEl>
                                        <p:attrNameLst>
                                          <p:attrName>ppt_h</p:attrName>
                                        </p:attrNameLst>
                                      </p:cBhvr>
                                      <p:tavLst>
                                        <p:tav tm="0">
                                          <p:val>
                                            <p:strVal val="#ppt_h"/>
                                          </p:val>
                                        </p:tav>
                                        <p:tav tm="100000">
                                          <p:val>
                                            <p:strVal val="#ppt_h"/>
                                          </p:val>
                                        </p:tav>
                                      </p:tavLst>
                                    </p:anim>
                                    <p:animEffect transition="in" filter="fade">
                                      <p:cBhvr>
                                        <p:cTn id="12" dur="500"/>
                                        <p:tgtEl>
                                          <p:spTgt spid="364558">
                                            <p:bg/>
                                          </p:spTgt>
                                        </p:tgtEl>
                                      </p:cBhvr>
                                    </p:animEffect>
                                  </p:childTnLst>
                                </p:cTn>
                              </p:par>
                            </p:childTnLst>
                          </p:cTn>
                        </p:par>
                        <p:par>
                          <p:cTn id="13" fill="hold" nodeType="afterGroup">
                            <p:stCondLst>
                              <p:cond delay="500"/>
                            </p:stCondLst>
                            <p:childTnLst>
                              <p:par>
                                <p:cTn id="14" presetID="2" presetClass="entr" presetSubtype="8" fill="hold" grpId="0" nodeType="afterEffect">
                                  <p:stCondLst>
                                    <p:cond delay="0"/>
                                  </p:stCondLst>
                                  <p:childTnLst>
                                    <p:set>
                                      <p:cBhvr>
                                        <p:cTn id="15" dur="1" fill="hold">
                                          <p:stCondLst>
                                            <p:cond delay="0"/>
                                          </p:stCondLst>
                                        </p:cTn>
                                        <p:tgtEl>
                                          <p:spTgt spid="364555"/>
                                        </p:tgtEl>
                                        <p:attrNameLst>
                                          <p:attrName>style.visibility</p:attrName>
                                        </p:attrNameLst>
                                      </p:cBhvr>
                                      <p:to>
                                        <p:strVal val="visible"/>
                                      </p:to>
                                    </p:set>
                                    <p:anim calcmode="lin" valueType="num">
                                      <p:cBhvr additive="base">
                                        <p:cTn id="16" dur="500" fill="hold"/>
                                        <p:tgtEl>
                                          <p:spTgt spid="364555"/>
                                        </p:tgtEl>
                                        <p:attrNameLst>
                                          <p:attrName>ppt_x</p:attrName>
                                        </p:attrNameLst>
                                      </p:cBhvr>
                                      <p:tavLst>
                                        <p:tav tm="0">
                                          <p:val>
                                            <p:strVal val="0-#ppt_w/2"/>
                                          </p:val>
                                        </p:tav>
                                        <p:tav tm="100000">
                                          <p:val>
                                            <p:strVal val="#ppt_x"/>
                                          </p:val>
                                        </p:tav>
                                      </p:tavLst>
                                    </p:anim>
                                    <p:anim calcmode="lin" valueType="num">
                                      <p:cBhvr additive="base">
                                        <p:cTn id="17" dur="500" fill="hold"/>
                                        <p:tgtEl>
                                          <p:spTgt spid="364555"/>
                                        </p:tgtEl>
                                        <p:attrNameLst>
                                          <p:attrName>ppt_y</p:attrName>
                                        </p:attrNameLst>
                                      </p:cBhvr>
                                      <p:tavLst>
                                        <p:tav tm="0">
                                          <p:val>
                                            <p:strVal val="#ppt_y"/>
                                          </p:val>
                                        </p:tav>
                                        <p:tav tm="100000">
                                          <p:val>
                                            <p:strVal val="#ppt_y"/>
                                          </p:val>
                                        </p:tav>
                                      </p:tavLst>
                                    </p:anim>
                                  </p:childTnLst>
                                </p:cTn>
                              </p:par>
                            </p:childTnLst>
                          </p:cTn>
                        </p:par>
                        <p:par>
                          <p:cTn id="18" fill="hold" nodeType="afterGroup">
                            <p:stCondLst>
                              <p:cond delay="1000"/>
                            </p:stCondLst>
                            <p:childTnLst>
                              <p:par>
                                <p:cTn id="19" presetID="3" presetClass="entr" presetSubtype="10" fill="hold" grpId="0" nodeType="afterEffect">
                                  <p:stCondLst>
                                    <p:cond delay="0"/>
                                  </p:stCondLst>
                                  <p:childTnLst>
                                    <p:set>
                                      <p:cBhvr>
                                        <p:cTn id="20" dur="1" fill="hold">
                                          <p:stCondLst>
                                            <p:cond delay="0"/>
                                          </p:stCondLst>
                                        </p:cTn>
                                        <p:tgtEl>
                                          <p:spTgt spid="364550"/>
                                        </p:tgtEl>
                                        <p:attrNameLst>
                                          <p:attrName>style.visibility</p:attrName>
                                        </p:attrNameLst>
                                      </p:cBhvr>
                                      <p:to>
                                        <p:strVal val="visible"/>
                                      </p:to>
                                    </p:set>
                                    <p:animEffect transition="in" filter="blinds(horizontal)">
                                      <p:cBhvr>
                                        <p:cTn id="21" dur="500"/>
                                        <p:tgtEl>
                                          <p:spTgt spid="3645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4550" grpId="0"/>
      <p:bldP spid="364555" grpId="0" animBg="1" autoUpdateAnimBg="0"/>
      <p:bldP spid="364558" grpId="0" build="p"/>
      <p:bldP spid="364560" grpId="0"/>
    </p:bldLst>
  </p:timing>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575490" name="Picture 2" descr="Untitled-1 copy"/>
          <p:cNvPicPr>
            <a:picLocks noGrp="1" noChangeAspect="1" noChangeArrowheads="1"/>
          </p:cNvPicPr>
          <p:nvPr>
            <p:ph sz="half" idx="1"/>
          </p:nvPr>
        </p:nvPicPr>
        <p:blipFill>
          <a:blip r:embed="rId2" cstate="print">
            <a:lum bright="-66000" contrast="90000"/>
            <a:extLst>
              <a:ext uri="{28A0092B-C50C-407E-A947-70E740481C1C}">
                <a14:useLocalDpi xmlns:a14="http://schemas.microsoft.com/office/drawing/2010/main" val="0"/>
              </a:ext>
            </a:extLst>
          </a:blip>
          <a:srcRect/>
          <a:stretch>
            <a:fillRect/>
          </a:stretch>
        </p:blipFill>
        <p:spPr>
          <a:xfrm>
            <a:off x="5821363" y="1989138"/>
            <a:ext cx="2405062" cy="2879725"/>
          </a:xfrm>
          <a:noFill/>
        </p:spPr>
      </p:pic>
      <p:pic>
        <p:nvPicPr>
          <p:cNvPr id="575492" name="Picture 4" descr="ash2-18"/>
          <p:cNvPicPr>
            <a:picLocks noGrp="1" noChangeAspect="1" noChangeArrowheads="1"/>
          </p:cNvPicPr>
          <p:nvPr>
            <p:ph sz="half" idx="2"/>
          </p:nvPr>
        </p:nvPicPr>
        <p:blipFill>
          <a:blip r:embed="rId3">
            <a:lum bright="-24000" contrast="42000"/>
            <a:extLst>
              <a:ext uri="{28A0092B-C50C-407E-A947-70E740481C1C}">
                <a14:useLocalDpi xmlns:a14="http://schemas.microsoft.com/office/drawing/2010/main" val="0"/>
              </a:ext>
            </a:extLst>
          </a:blip>
          <a:srcRect/>
          <a:stretch>
            <a:fillRect/>
          </a:stretch>
        </p:blipFill>
        <p:spPr>
          <a:xfrm>
            <a:off x="468313" y="1989138"/>
            <a:ext cx="4464050" cy="2852737"/>
          </a:xfrm>
          <a:noFill/>
        </p:spPr>
      </p:pic>
      <p:sp>
        <p:nvSpPr>
          <p:cNvPr id="8195" name="Text Box 3"/>
          <p:cNvSpPr txBox="1">
            <a:spLocks noChangeArrowheads="1"/>
          </p:cNvSpPr>
          <p:nvPr/>
        </p:nvSpPr>
        <p:spPr bwMode="auto">
          <a:xfrm>
            <a:off x="898525" y="852488"/>
            <a:ext cx="5257800" cy="970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sz="3600" b="1">
                <a:solidFill>
                  <a:srgbClr val="FFFF00"/>
                </a:solidFill>
                <a:latin typeface="Comic Sans MS" panose="030F0702030302020204" pitchFamily="66" charset="0"/>
                <a:ea typeface="Gungsuh" pitchFamily="18" charset="-127"/>
              </a:defRPr>
            </a:lvl1pPr>
            <a:lvl2pPr marL="742950" indent="-285750">
              <a:defRPr sz="3600" b="1">
                <a:solidFill>
                  <a:srgbClr val="FFFF00"/>
                </a:solidFill>
                <a:latin typeface="Comic Sans MS" panose="030F0702030302020204" pitchFamily="66" charset="0"/>
                <a:ea typeface="Gungsuh" pitchFamily="18" charset="-127"/>
              </a:defRPr>
            </a:lvl2pPr>
            <a:lvl3pPr marL="1143000" indent="-228600">
              <a:defRPr sz="3600" b="1">
                <a:solidFill>
                  <a:srgbClr val="FFFF00"/>
                </a:solidFill>
                <a:latin typeface="Comic Sans MS" panose="030F0702030302020204" pitchFamily="66" charset="0"/>
                <a:ea typeface="Gungsuh" pitchFamily="18" charset="-127"/>
              </a:defRPr>
            </a:lvl3pPr>
            <a:lvl4pPr marL="1600200" indent="-228600">
              <a:defRPr sz="3600" b="1">
                <a:solidFill>
                  <a:srgbClr val="FFFF00"/>
                </a:solidFill>
                <a:latin typeface="Comic Sans MS" panose="030F0702030302020204" pitchFamily="66" charset="0"/>
                <a:ea typeface="Gungsuh" pitchFamily="18" charset="-127"/>
              </a:defRPr>
            </a:lvl4pPr>
            <a:lvl5pPr marL="2057400" indent="-228600">
              <a:defRPr sz="3600" b="1">
                <a:solidFill>
                  <a:srgbClr val="FFFF00"/>
                </a:solidFill>
                <a:latin typeface="Comic Sans MS" panose="030F0702030302020204" pitchFamily="66" charset="0"/>
                <a:ea typeface="Gungsuh" pitchFamily="18" charset="-127"/>
              </a:defRPr>
            </a:lvl5pPr>
            <a:lvl6pPr marL="2514600" indent="-228600" algn="ctr" eaLnBrk="0" fontAlgn="base" hangingPunct="0">
              <a:lnSpc>
                <a:spcPct val="145000"/>
              </a:lnSpc>
              <a:spcBef>
                <a:spcPct val="0"/>
              </a:spcBef>
              <a:spcAft>
                <a:spcPct val="0"/>
              </a:spcAft>
              <a:defRPr sz="3600" b="1">
                <a:solidFill>
                  <a:srgbClr val="FFFF00"/>
                </a:solidFill>
                <a:latin typeface="Comic Sans MS" panose="030F0702030302020204" pitchFamily="66" charset="0"/>
                <a:ea typeface="Gungsuh" pitchFamily="18" charset="-127"/>
              </a:defRPr>
            </a:lvl6pPr>
            <a:lvl7pPr marL="2971800" indent="-228600" algn="ctr" eaLnBrk="0" fontAlgn="base" hangingPunct="0">
              <a:lnSpc>
                <a:spcPct val="145000"/>
              </a:lnSpc>
              <a:spcBef>
                <a:spcPct val="0"/>
              </a:spcBef>
              <a:spcAft>
                <a:spcPct val="0"/>
              </a:spcAft>
              <a:defRPr sz="3600" b="1">
                <a:solidFill>
                  <a:srgbClr val="FFFF00"/>
                </a:solidFill>
                <a:latin typeface="Comic Sans MS" panose="030F0702030302020204" pitchFamily="66" charset="0"/>
                <a:ea typeface="Gungsuh" pitchFamily="18" charset="-127"/>
              </a:defRPr>
            </a:lvl7pPr>
            <a:lvl8pPr marL="3429000" indent="-228600" algn="ctr" eaLnBrk="0" fontAlgn="base" hangingPunct="0">
              <a:lnSpc>
                <a:spcPct val="145000"/>
              </a:lnSpc>
              <a:spcBef>
                <a:spcPct val="0"/>
              </a:spcBef>
              <a:spcAft>
                <a:spcPct val="0"/>
              </a:spcAft>
              <a:defRPr sz="3600" b="1">
                <a:solidFill>
                  <a:srgbClr val="FFFF00"/>
                </a:solidFill>
                <a:latin typeface="Comic Sans MS" panose="030F0702030302020204" pitchFamily="66" charset="0"/>
                <a:ea typeface="Gungsuh" pitchFamily="18" charset="-127"/>
              </a:defRPr>
            </a:lvl8pPr>
            <a:lvl9pPr marL="3886200" indent="-228600" algn="ctr" eaLnBrk="0" fontAlgn="base" hangingPunct="0">
              <a:lnSpc>
                <a:spcPct val="145000"/>
              </a:lnSpc>
              <a:spcBef>
                <a:spcPct val="0"/>
              </a:spcBef>
              <a:spcAft>
                <a:spcPct val="0"/>
              </a:spcAft>
              <a:defRPr sz="3600" b="1">
                <a:solidFill>
                  <a:srgbClr val="FFFF00"/>
                </a:solidFill>
                <a:latin typeface="Comic Sans MS" panose="030F0702030302020204" pitchFamily="66" charset="0"/>
                <a:ea typeface="Gungsuh" pitchFamily="18" charset="-127"/>
              </a:defRPr>
            </a:lvl9pPr>
          </a:lstStyle>
          <a:p>
            <a:pPr algn="l"/>
            <a:r>
              <a:rPr lang="en-US" altLang="en-US" sz="4400">
                <a:solidFill>
                  <a:schemeClr val="tx1"/>
                </a:solidFill>
              </a:rPr>
              <a:t>1- </a:t>
            </a:r>
            <a:r>
              <a:rPr lang="en-US" altLang="en-US" sz="4400" u="sng">
                <a:solidFill>
                  <a:schemeClr val="tx1"/>
                </a:solidFill>
              </a:rPr>
              <a:t>Point centric</a:t>
            </a:r>
          </a:p>
        </p:txBody>
      </p:sp>
      <p:sp>
        <p:nvSpPr>
          <p:cNvPr id="8197" name="Text Box 5"/>
          <p:cNvSpPr txBox="1">
            <a:spLocks noChangeArrowheads="1"/>
          </p:cNvSpPr>
          <p:nvPr/>
        </p:nvSpPr>
        <p:spPr bwMode="auto">
          <a:xfrm>
            <a:off x="323850" y="5114925"/>
            <a:ext cx="8604250"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sz="3600" b="1">
                <a:solidFill>
                  <a:srgbClr val="FFFF00"/>
                </a:solidFill>
                <a:latin typeface="Comic Sans MS" panose="030F0702030302020204" pitchFamily="66" charset="0"/>
                <a:ea typeface="Gungsuh" pitchFamily="18" charset="-127"/>
              </a:defRPr>
            </a:lvl1pPr>
            <a:lvl2pPr marL="742950" indent="-285750">
              <a:defRPr sz="3600" b="1">
                <a:solidFill>
                  <a:srgbClr val="FFFF00"/>
                </a:solidFill>
                <a:latin typeface="Comic Sans MS" panose="030F0702030302020204" pitchFamily="66" charset="0"/>
                <a:ea typeface="Gungsuh" pitchFamily="18" charset="-127"/>
              </a:defRPr>
            </a:lvl2pPr>
            <a:lvl3pPr marL="1143000" indent="-228600">
              <a:defRPr sz="3600" b="1">
                <a:solidFill>
                  <a:srgbClr val="FFFF00"/>
                </a:solidFill>
                <a:latin typeface="Comic Sans MS" panose="030F0702030302020204" pitchFamily="66" charset="0"/>
                <a:ea typeface="Gungsuh" pitchFamily="18" charset="-127"/>
              </a:defRPr>
            </a:lvl3pPr>
            <a:lvl4pPr marL="1600200" indent="-228600">
              <a:defRPr sz="3600" b="1">
                <a:solidFill>
                  <a:srgbClr val="FFFF00"/>
                </a:solidFill>
                <a:latin typeface="Comic Sans MS" panose="030F0702030302020204" pitchFamily="66" charset="0"/>
                <a:ea typeface="Gungsuh" pitchFamily="18" charset="-127"/>
              </a:defRPr>
            </a:lvl4pPr>
            <a:lvl5pPr marL="2057400" indent="-228600">
              <a:defRPr sz="3600" b="1">
                <a:solidFill>
                  <a:srgbClr val="FFFF00"/>
                </a:solidFill>
                <a:latin typeface="Comic Sans MS" panose="030F0702030302020204" pitchFamily="66" charset="0"/>
                <a:ea typeface="Gungsuh" pitchFamily="18" charset="-127"/>
              </a:defRPr>
            </a:lvl5pPr>
            <a:lvl6pPr marL="2514600" indent="-228600" algn="ctr" eaLnBrk="0" fontAlgn="base" hangingPunct="0">
              <a:lnSpc>
                <a:spcPct val="145000"/>
              </a:lnSpc>
              <a:spcBef>
                <a:spcPct val="0"/>
              </a:spcBef>
              <a:spcAft>
                <a:spcPct val="0"/>
              </a:spcAft>
              <a:defRPr sz="3600" b="1">
                <a:solidFill>
                  <a:srgbClr val="FFFF00"/>
                </a:solidFill>
                <a:latin typeface="Comic Sans MS" panose="030F0702030302020204" pitchFamily="66" charset="0"/>
                <a:ea typeface="Gungsuh" pitchFamily="18" charset="-127"/>
              </a:defRPr>
            </a:lvl6pPr>
            <a:lvl7pPr marL="2971800" indent="-228600" algn="ctr" eaLnBrk="0" fontAlgn="base" hangingPunct="0">
              <a:lnSpc>
                <a:spcPct val="145000"/>
              </a:lnSpc>
              <a:spcBef>
                <a:spcPct val="0"/>
              </a:spcBef>
              <a:spcAft>
                <a:spcPct val="0"/>
              </a:spcAft>
              <a:defRPr sz="3600" b="1">
                <a:solidFill>
                  <a:srgbClr val="FFFF00"/>
                </a:solidFill>
                <a:latin typeface="Comic Sans MS" panose="030F0702030302020204" pitchFamily="66" charset="0"/>
                <a:ea typeface="Gungsuh" pitchFamily="18" charset="-127"/>
              </a:defRPr>
            </a:lvl7pPr>
            <a:lvl8pPr marL="3429000" indent="-228600" algn="ctr" eaLnBrk="0" fontAlgn="base" hangingPunct="0">
              <a:lnSpc>
                <a:spcPct val="145000"/>
              </a:lnSpc>
              <a:spcBef>
                <a:spcPct val="0"/>
              </a:spcBef>
              <a:spcAft>
                <a:spcPct val="0"/>
              </a:spcAft>
              <a:defRPr sz="3600" b="1">
                <a:solidFill>
                  <a:srgbClr val="FFFF00"/>
                </a:solidFill>
                <a:latin typeface="Comic Sans MS" panose="030F0702030302020204" pitchFamily="66" charset="0"/>
                <a:ea typeface="Gungsuh" pitchFamily="18" charset="-127"/>
              </a:defRPr>
            </a:lvl8pPr>
            <a:lvl9pPr marL="3886200" indent="-228600" algn="ctr" eaLnBrk="0" fontAlgn="base" hangingPunct="0">
              <a:lnSpc>
                <a:spcPct val="145000"/>
              </a:lnSpc>
              <a:spcBef>
                <a:spcPct val="0"/>
              </a:spcBef>
              <a:spcAft>
                <a:spcPct val="0"/>
              </a:spcAft>
              <a:defRPr sz="3600" b="1">
                <a:solidFill>
                  <a:srgbClr val="FFFF00"/>
                </a:solidFill>
                <a:latin typeface="Comic Sans MS" panose="030F0702030302020204" pitchFamily="66" charset="0"/>
                <a:ea typeface="Gungsuh" pitchFamily="18" charset="-127"/>
              </a:defRPr>
            </a:lvl9pPr>
          </a:lstStyle>
          <a:p>
            <a:pPr>
              <a:lnSpc>
                <a:spcPct val="100000"/>
              </a:lnSpc>
              <a:spcBef>
                <a:spcPct val="50000"/>
              </a:spcBef>
            </a:pPr>
            <a:r>
              <a:rPr lang="en-US" altLang="en-US" sz="3200">
                <a:solidFill>
                  <a:schemeClr val="tx1"/>
                </a:solidFill>
              </a:rPr>
              <a:t>Anatomic teeth set in tight interdigitated centric occlusion with an incisal overlap for esthetics</a:t>
            </a:r>
          </a:p>
        </p:txBody>
      </p:sp>
      <p:sp>
        <p:nvSpPr>
          <p:cNvPr id="8198" name="Text Box 6"/>
          <p:cNvSpPr txBox="1">
            <a:spLocks noChangeArrowheads="1"/>
          </p:cNvSpPr>
          <p:nvPr/>
        </p:nvSpPr>
        <p:spPr bwMode="auto">
          <a:xfrm>
            <a:off x="34925" y="188913"/>
            <a:ext cx="9109075" cy="7309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sz="3600" b="1">
                <a:solidFill>
                  <a:srgbClr val="FFFF00"/>
                </a:solidFill>
                <a:latin typeface="Comic Sans MS" panose="030F0702030302020204" pitchFamily="66" charset="0"/>
                <a:ea typeface="Gungsuh" pitchFamily="18" charset="-127"/>
              </a:defRPr>
            </a:lvl1pPr>
            <a:lvl2pPr marL="742950" indent="-285750">
              <a:defRPr sz="3600" b="1">
                <a:solidFill>
                  <a:srgbClr val="FFFF00"/>
                </a:solidFill>
                <a:latin typeface="Comic Sans MS" panose="030F0702030302020204" pitchFamily="66" charset="0"/>
                <a:ea typeface="Gungsuh" pitchFamily="18" charset="-127"/>
              </a:defRPr>
            </a:lvl2pPr>
            <a:lvl3pPr marL="1143000" indent="-228600">
              <a:defRPr sz="3600" b="1">
                <a:solidFill>
                  <a:srgbClr val="FFFF00"/>
                </a:solidFill>
                <a:latin typeface="Comic Sans MS" panose="030F0702030302020204" pitchFamily="66" charset="0"/>
                <a:ea typeface="Gungsuh" pitchFamily="18" charset="-127"/>
              </a:defRPr>
            </a:lvl3pPr>
            <a:lvl4pPr marL="1600200" indent="-228600">
              <a:defRPr sz="3600" b="1">
                <a:solidFill>
                  <a:srgbClr val="FFFF00"/>
                </a:solidFill>
                <a:latin typeface="Comic Sans MS" panose="030F0702030302020204" pitchFamily="66" charset="0"/>
                <a:ea typeface="Gungsuh" pitchFamily="18" charset="-127"/>
              </a:defRPr>
            </a:lvl4pPr>
            <a:lvl5pPr marL="2057400" indent="-228600">
              <a:defRPr sz="3600" b="1">
                <a:solidFill>
                  <a:srgbClr val="FFFF00"/>
                </a:solidFill>
                <a:latin typeface="Comic Sans MS" panose="030F0702030302020204" pitchFamily="66" charset="0"/>
                <a:ea typeface="Gungsuh" pitchFamily="18" charset="-127"/>
              </a:defRPr>
            </a:lvl5pPr>
            <a:lvl6pPr marL="2514600" indent="-228600" algn="ctr" eaLnBrk="0" fontAlgn="base" hangingPunct="0">
              <a:lnSpc>
                <a:spcPct val="145000"/>
              </a:lnSpc>
              <a:spcBef>
                <a:spcPct val="0"/>
              </a:spcBef>
              <a:spcAft>
                <a:spcPct val="0"/>
              </a:spcAft>
              <a:defRPr sz="3600" b="1">
                <a:solidFill>
                  <a:srgbClr val="FFFF00"/>
                </a:solidFill>
                <a:latin typeface="Comic Sans MS" panose="030F0702030302020204" pitchFamily="66" charset="0"/>
                <a:ea typeface="Gungsuh" pitchFamily="18" charset="-127"/>
              </a:defRPr>
            </a:lvl6pPr>
            <a:lvl7pPr marL="2971800" indent="-228600" algn="ctr" eaLnBrk="0" fontAlgn="base" hangingPunct="0">
              <a:lnSpc>
                <a:spcPct val="145000"/>
              </a:lnSpc>
              <a:spcBef>
                <a:spcPct val="0"/>
              </a:spcBef>
              <a:spcAft>
                <a:spcPct val="0"/>
              </a:spcAft>
              <a:defRPr sz="3600" b="1">
                <a:solidFill>
                  <a:srgbClr val="FFFF00"/>
                </a:solidFill>
                <a:latin typeface="Comic Sans MS" panose="030F0702030302020204" pitchFamily="66" charset="0"/>
                <a:ea typeface="Gungsuh" pitchFamily="18" charset="-127"/>
              </a:defRPr>
            </a:lvl7pPr>
            <a:lvl8pPr marL="3429000" indent="-228600" algn="ctr" eaLnBrk="0" fontAlgn="base" hangingPunct="0">
              <a:lnSpc>
                <a:spcPct val="145000"/>
              </a:lnSpc>
              <a:spcBef>
                <a:spcPct val="0"/>
              </a:spcBef>
              <a:spcAft>
                <a:spcPct val="0"/>
              </a:spcAft>
              <a:defRPr sz="3600" b="1">
                <a:solidFill>
                  <a:srgbClr val="FFFF00"/>
                </a:solidFill>
                <a:latin typeface="Comic Sans MS" panose="030F0702030302020204" pitchFamily="66" charset="0"/>
                <a:ea typeface="Gungsuh" pitchFamily="18" charset="-127"/>
              </a:defRPr>
            </a:lvl8pPr>
            <a:lvl9pPr marL="3886200" indent="-228600" algn="ctr" eaLnBrk="0" fontAlgn="base" hangingPunct="0">
              <a:lnSpc>
                <a:spcPct val="145000"/>
              </a:lnSpc>
              <a:spcBef>
                <a:spcPct val="0"/>
              </a:spcBef>
              <a:spcAft>
                <a:spcPct val="0"/>
              </a:spcAft>
              <a:defRPr sz="3600" b="1">
                <a:solidFill>
                  <a:srgbClr val="FFFF00"/>
                </a:solidFill>
                <a:latin typeface="Comic Sans MS" panose="030F0702030302020204" pitchFamily="66" charset="0"/>
                <a:ea typeface="Gungsuh" pitchFamily="18" charset="-127"/>
              </a:defRPr>
            </a:lvl9pPr>
          </a:lstStyle>
          <a:p>
            <a:pPr>
              <a:spcBef>
                <a:spcPct val="50000"/>
              </a:spcBef>
            </a:pPr>
            <a:r>
              <a:rPr lang="en-US" altLang="en-US" sz="3200">
                <a:solidFill>
                  <a:schemeClr val="tx1"/>
                </a:solidFill>
              </a:rPr>
              <a:t>I-Concepts</a:t>
            </a:r>
            <a:r>
              <a:rPr lang="en-US" altLang="en-US" sz="2800">
                <a:solidFill>
                  <a:schemeClr val="tx1"/>
                </a:solidFill>
              </a:rPr>
              <a:t> of </a:t>
            </a:r>
            <a:r>
              <a:rPr lang="en-US" altLang="en-US" sz="3200">
                <a:solidFill>
                  <a:schemeClr val="tx1"/>
                </a:solidFill>
              </a:rPr>
              <a:t>Occlusion</a:t>
            </a:r>
            <a:r>
              <a:rPr lang="en-US" altLang="en-US" sz="2800">
                <a:solidFill>
                  <a:schemeClr val="tx1"/>
                </a:solidFill>
              </a:rPr>
              <a:t> in </a:t>
            </a:r>
            <a:r>
              <a:rPr lang="en-US" altLang="en-US" sz="3200">
                <a:solidFill>
                  <a:schemeClr val="tx1"/>
                </a:solidFill>
              </a:rPr>
              <a:t>Centric</a:t>
            </a:r>
            <a:r>
              <a:rPr lang="en-US" altLang="en-US" sz="2800">
                <a:solidFill>
                  <a:schemeClr val="tx1"/>
                </a:solidFill>
              </a:rPr>
              <a:t> Position</a:t>
            </a:r>
          </a:p>
        </p:txBody>
      </p:sp>
    </p:spTree>
  </p:cSld>
  <p:clrMapOvr>
    <a:masterClrMapping/>
  </p:clrMapOvr>
  <p:transition>
    <p:split orient="vert" dir="in"/>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0" presetClass="entr" presetSubtype="0" decel="100000" fill="hold" grpId="1" nodeType="withEffect">
                                  <p:stCondLst>
                                    <p:cond delay="0"/>
                                  </p:stCondLst>
                                  <p:childTnLst>
                                    <p:set>
                                      <p:cBhvr>
                                        <p:cTn id="6" dur="1" fill="hold">
                                          <p:stCondLst>
                                            <p:cond delay="0"/>
                                          </p:stCondLst>
                                        </p:cTn>
                                        <p:tgtEl>
                                          <p:spTgt spid="575490">
                                            <p:bg/>
                                          </p:spTgt>
                                        </p:tgtEl>
                                        <p:attrNameLst>
                                          <p:attrName>style.visibility</p:attrName>
                                        </p:attrNameLst>
                                      </p:cBhvr>
                                      <p:to>
                                        <p:strVal val="visible"/>
                                      </p:to>
                                    </p:set>
                                    <p:anim calcmode="lin" valueType="num">
                                      <p:cBhvr>
                                        <p:cTn id="7" dur="1000" fill="hold"/>
                                        <p:tgtEl>
                                          <p:spTgt spid="575490">
                                            <p:bg/>
                                          </p:spTgt>
                                        </p:tgtEl>
                                        <p:attrNameLst>
                                          <p:attrName>ppt_w</p:attrName>
                                        </p:attrNameLst>
                                      </p:cBhvr>
                                      <p:tavLst>
                                        <p:tav tm="0">
                                          <p:val>
                                            <p:strVal val="#ppt_w+.3"/>
                                          </p:val>
                                        </p:tav>
                                        <p:tav tm="100000">
                                          <p:val>
                                            <p:strVal val="#ppt_w"/>
                                          </p:val>
                                        </p:tav>
                                      </p:tavLst>
                                    </p:anim>
                                    <p:anim calcmode="lin" valueType="num">
                                      <p:cBhvr>
                                        <p:cTn id="8" dur="1000" fill="hold"/>
                                        <p:tgtEl>
                                          <p:spTgt spid="575490">
                                            <p:bg/>
                                          </p:spTgt>
                                        </p:tgtEl>
                                        <p:attrNameLst>
                                          <p:attrName>ppt_h</p:attrName>
                                        </p:attrNameLst>
                                      </p:cBhvr>
                                      <p:tavLst>
                                        <p:tav tm="0">
                                          <p:val>
                                            <p:strVal val="#ppt_h"/>
                                          </p:val>
                                        </p:tav>
                                        <p:tav tm="100000">
                                          <p:val>
                                            <p:strVal val="#ppt_h"/>
                                          </p:val>
                                        </p:tav>
                                      </p:tavLst>
                                    </p:anim>
                                    <p:animEffect transition="in" filter="fade">
                                      <p:cBhvr>
                                        <p:cTn id="9" dur="1000"/>
                                        <p:tgtEl>
                                          <p:spTgt spid="575490">
                                            <p:bg/>
                                          </p:spTgt>
                                        </p:tgtEl>
                                      </p:cBhvr>
                                    </p:animEffect>
                                  </p:childTnLst>
                                </p:cTn>
                              </p:par>
                              <p:par>
                                <p:cTn id="10" presetID="50" presetClass="entr" presetSubtype="0" decel="100000" fill="hold" grpId="1" nodeType="withEffect">
                                  <p:stCondLst>
                                    <p:cond delay="0"/>
                                  </p:stCondLst>
                                  <p:childTnLst>
                                    <p:set>
                                      <p:cBhvr>
                                        <p:cTn id="11" dur="1" fill="hold">
                                          <p:stCondLst>
                                            <p:cond delay="0"/>
                                          </p:stCondLst>
                                        </p:cTn>
                                        <p:tgtEl>
                                          <p:spTgt spid="575492">
                                            <p:bg/>
                                          </p:spTgt>
                                        </p:tgtEl>
                                        <p:attrNameLst>
                                          <p:attrName>style.visibility</p:attrName>
                                        </p:attrNameLst>
                                      </p:cBhvr>
                                      <p:to>
                                        <p:strVal val="visible"/>
                                      </p:to>
                                    </p:set>
                                    <p:anim calcmode="lin" valueType="num">
                                      <p:cBhvr>
                                        <p:cTn id="12" dur="1000" fill="hold"/>
                                        <p:tgtEl>
                                          <p:spTgt spid="575492">
                                            <p:bg/>
                                          </p:spTgt>
                                        </p:tgtEl>
                                        <p:attrNameLst>
                                          <p:attrName>ppt_w</p:attrName>
                                        </p:attrNameLst>
                                      </p:cBhvr>
                                      <p:tavLst>
                                        <p:tav tm="0">
                                          <p:val>
                                            <p:strVal val="#ppt_w+.3"/>
                                          </p:val>
                                        </p:tav>
                                        <p:tav tm="100000">
                                          <p:val>
                                            <p:strVal val="#ppt_w"/>
                                          </p:val>
                                        </p:tav>
                                      </p:tavLst>
                                    </p:anim>
                                    <p:anim calcmode="lin" valueType="num">
                                      <p:cBhvr>
                                        <p:cTn id="13" dur="1000" fill="hold"/>
                                        <p:tgtEl>
                                          <p:spTgt spid="575492">
                                            <p:bg/>
                                          </p:spTgt>
                                        </p:tgtEl>
                                        <p:attrNameLst>
                                          <p:attrName>ppt_h</p:attrName>
                                        </p:attrNameLst>
                                      </p:cBhvr>
                                      <p:tavLst>
                                        <p:tav tm="0">
                                          <p:val>
                                            <p:strVal val="#ppt_h"/>
                                          </p:val>
                                        </p:tav>
                                        <p:tav tm="100000">
                                          <p:val>
                                            <p:strVal val="#ppt_h"/>
                                          </p:val>
                                        </p:tav>
                                      </p:tavLst>
                                    </p:anim>
                                    <p:animEffect transition="in" filter="fade">
                                      <p:cBhvr>
                                        <p:cTn id="14" dur="1000"/>
                                        <p:tgtEl>
                                          <p:spTgt spid="575492">
                                            <p:bg/>
                                          </p:spTgt>
                                        </p:tgtEl>
                                      </p:cBhvr>
                                    </p:animEffect>
                                  </p:childTnLst>
                                </p:cTn>
                              </p:par>
                              <p:par>
                                <p:cTn id="15" presetID="47" presetClass="entr" presetSubtype="0" fill="hold" grpId="0" nodeType="withEffect">
                                  <p:stCondLst>
                                    <p:cond delay="0"/>
                                  </p:stCondLst>
                                  <p:childTnLst>
                                    <p:set>
                                      <p:cBhvr>
                                        <p:cTn id="16" dur="1" fill="hold">
                                          <p:stCondLst>
                                            <p:cond delay="0"/>
                                          </p:stCondLst>
                                        </p:cTn>
                                        <p:tgtEl>
                                          <p:spTgt spid="575490">
                                            <p:bg/>
                                          </p:spTgt>
                                        </p:tgtEl>
                                        <p:attrNameLst>
                                          <p:attrName>style.visibility</p:attrName>
                                        </p:attrNameLst>
                                      </p:cBhvr>
                                      <p:to>
                                        <p:strVal val="visible"/>
                                      </p:to>
                                    </p:set>
                                    <p:animEffect transition="in" filter="fade">
                                      <p:cBhvr>
                                        <p:cTn id="17" dur="1000"/>
                                        <p:tgtEl>
                                          <p:spTgt spid="575490">
                                            <p:bg/>
                                          </p:spTgt>
                                        </p:tgtEl>
                                      </p:cBhvr>
                                    </p:animEffect>
                                    <p:anim calcmode="lin" valueType="num">
                                      <p:cBhvr>
                                        <p:cTn id="18" dur="1000" fill="hold"/>
                                        <p:tgtEl>
                                          <p:spTgt spid="575490">
                                            <p:bg/>
                                          </p:spTgt>
                                        </p:tgtEl>
                                        <p:attrNameLst>
                                          <p:attrName>ppt_x</p:attrName>
                                        </p:attrNameLst>
                                      </p:cBhvr>
                                      <p:tavLst>
                                        <p:tav tm="0">
                                          <p:val>
                                            <p:strVal val="#ppt_x"/>
                                          </p:val>
                                        </p:tav>
                                        <p:tav tm="100000">
                                          <p:val>
                                            <p:strVal val="#ppt_x"/>
                                          </p:val>
                                        </p:tav>
                                      </p:tavLst>
                                    </p:anim>
                                    <p:anim calcmode="lin" valueType="num">
                                      <p:cBhvr>
                                        <p:cTn id="19" dur="1000" fill="hold"/>
                                        <p:tgtEl>
                                          <p:spTgt spid="575490">
                                            <p:bg/>
                                          </p:spTgt>
                                        </p:tgtEl>
                                        <p:attrNameLst>
                                          <p:attrName>ppt_y</p:attrName>
                                        </p:attrNameLst>
                                      </p:cBhvr>
                                      <p:tavLst>
                                        <p:tav tm="0">
                                          <p:val>
                                            <p:strVal val="#ppt_y-.1"/>
                                          </p:val>
                                        </p:tav>
                                        <p:tav tm="100000">
                                          <p:val>
                                            <p:strVal val="#ppt_y"/>
                                          </p:val>
                                        </p:tav>
                                      </p:tavLst>
                                    </p:anim>
                                  </p:childTnLst>
                                </p:cTn>
                              </p:par>
                              <p:par>
                                <p:cTn id="20" presetID="47" presetClass="entr" presetSubtype="0" fill="hold" grpId="0" nodeType="withEffect">
                                  <p:stCondLst>
                                    <p:cond delay="0"/>
                                  </p:stCondLst>
                                  <p:childTnLst>
                                    <p:set>
                                      <p:cBhvr>
                                        <p:cTn id="21" dur="1" fill="hold">
                                          <p:stCondLst>
                                            <p:cond delay="0"/>
                                          </p:stCondLst>
                                        </p:cTn>
                                        <p:tgtEl>
                                          <p:spTgt spid="575492">
                                            <p:bg/>
                                          </p:spTgt>
                                        </p:tgtEl>
                                        <p:attrNameLst>
                                          <p:attrName>style.visibility</p:attrName>
                                        </p:attrNameLst>
                                      </p:cBhvr>
                                      <p:to>
                                        <p:strVal val="visible"/>
                                      </p:to>
                                    </p:set>
                                    <p:animEffect transition="in" filter="fade">
                                      <p:cBhvr>
                                        <p:cTn id="22" dur="1000"/>
                                        <p:tgtEl>
                                          <p:spTgt spid="575492">
                                            <p:bg/>
                                          </p:spTgt>
                                        </p:tgtEl>
                                      </p:cBhvr>
                                    </p:animEffect>
                                    <p:anim calcmode="lin" valueType="num">
                                      <p:cBhvr>
                                        <p:cTn id="23" dur="1000" fill="hold"/>
                                        <p:tgtEl>
                                          <p:spTgt spid="575492">
                                            <p:bg/>
                                          </p:spTgt>
                                        </p:tgtEl>
                                        <p:attrNameLst>
                                          <p:attrName>ppt_x</p:attrName>
                                        </p:attrNameLst>
                                      </p:cBhvr>
                                      <p:tavLst>
                                        <p:tav tm="0">
                                          <p:val>
                                            <p:strVal val="#ppt_x"/>
                                          </p:val>
                                        </p:tav>
                                        <p:tav tm="100000">
                                          <p:val>
                                            <p:strVal val="#ppt_x"/>
                                          </p:val>
                                        </p:tav>
                                      </p:tavLst>
                                    </p:anim>
                                    <p:anim calcmode="lin" valueType="num">
                                      <p:cBhvr>
                                        <p:cTn id="24" dur="1000" fill="hold"/>
                                        <p:tgtEl>
                                          <p:spTgt spid="575492">
                                            <p:bg/>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5490" grpId="0" build="p"/>
      <p:bldP spid="575490" grpId="1" build="p"/>
      <p:bldP spid="575492" grpId="0" build="p"/>
      <p:bldP spid="575492" grpId="1" build="p"/>
    </p:bldLst>
  </p:timing>
</p:sld>
</file>

<file path=ppt/slides/slide4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62530" name="Rectangle 2"/>
          <p:cNvSpPr>
            <a:spLocks noGrp="1" noChangeArrowheads="1"/>
          </p:cNvSpPr>
          <p:nvPr>
            <p:ph type="title"/>
          </p:nvPr>
        </p:nvSpPr>
        <p:spPr>
          <a:xfrm>
            <a:off x="684213" y="3006725"/>
            <a:ext cx="7772400" cy="1143000"/>
          </a:xfrm>
        </p:spPr>
        <p:txBody>
          <a:bodyPr>
            <a:normAutofit fontScale="90000"/>
          </a:bodyPr>
          <a:lstStyle/>
          <a:p>
            <a:pPr algn="ctr" rtl="0">
              <a:lnSpc>
                <a:spcPct val="135000"/>
              </a:lnSpc>
            </a:pPr>
            <a:r>
              <a:rPr lang="en-US" altLang="en-US" sz="4800" b="1" smtClean="0">
                <a:latin typeface="Comic Sans MS" panose="030F0702030302020204" pitchFamily="66" charset="0"/>
              </a:rPr>
              <a:t>New occlusal theory “Occlusal power zone” </a:t>
            </a:r>
            <a:br>
              <a:rPr lang="en-US" altLang="en-US" sz="4800" b="1" smtClean="0">
                <a:latin typeface="Comic Sans MS" panose="030F0702030302020204" pitchFamily="66" charset="0"/>
              </a:rPr>
            </a:br>
            <a:r>
              <a:rPr lang="en-US" altLang="en-US" sz="4800" b="1" smtClean="0">
                <a:latin typeface="Comic Sans MS" panose="030F0702030302020204" pitchFamily="66" charset="0"/>
              </a:rPr>
              <a:t>(Power Zone = E zone)</a:t>
            </a:r>
            <a:br>
              <a:rPr lang="en-US" altLang="en-US" sz="4800" b="1" smtClean="0">
                <a:latin typeface="Comic Sans MS" panose="030F0702030302020204" pitchFamily="66" charset="0"/>
              </a:rPr>
            </a:br>
            <a:endParaRPr lang="en-US" altLang="en-US" sz="4800" b="1" smtClean="0">
              <a:latin typeface="Comic Sans MS" panose="030F0702030302020204" pitchFamily="66" charset="0"/>
            </a:endParaRPr>
          </a:p>
        </p:txBody>
      </p:sp>
    </p:spTree>
  </p:cSld>
  <p:clrMapOvr>
    <a:masterClrMapping/>
  </p:clrMapOvr>
  <p:transition>
    <p:split orient="vert" dir="in"/>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0" presetClass="entr" presetSubtype="0" decel="100000" fill="hold" grpId="0" nodeType="withEffect">
                                  <p:stCondLst>
                                    <p:cond delay="0"/>
                                  </p:stCondLst>
                                  <p:childTnLst>
                                    <p:set>
                                      <p:cBhvr>
                                        <p:cTn id="6" dur="1" fill="hold">
                                          <p:stCondLst>
                                            <p:cond delay="0"/>
                                          </p:stCondLst>
                                        </p:cTn>
                                        <p:tgtEl>
                                          <p:spTgt spid="662530"/>
                                        </p:tgtEl>
                                        <p:attrNameLst>
                                          <p:attrName>style.visibility</p:attrName>
                                        </p:attrNameLst>
                                      </p:cBhvr>
                                      <p:to>
                                        <p:strVal val="visible"/>
                                      </p:to>
                                    </p:set>
                                    <p:anim calcmode="lin" valueType="num">
                                      <p:cBhvr>
                                        <p:cTn id="7" dur="500" fill="hold"/>
                                        <p:tgtEl>
                                          <p:spTgt spid="662530"/>
                                        </p:tgtEl>
                                        <p:attrNameLst>
                                          <p:attrName>ppt_w</p:attrName>
                                        </p:attrNameLst>
                                      </p:cBhvr>
                                      <p:tavLst>
                                        <p:tav tm="0">
                                          <p:val>
                                            <p:strVal val="#ppt_w+.3"/>
                                          </p:val>
                                        </p:tav>
                                        <p:tav tm="100000">
                                          <p:val>
                                            <p:strVal val="#ppt_w"/>
                                          </p:val>
                                        </p:tav>
                                      </p:tavLst>
                                    </p:anim>
                                    <p:anim calcmode="lin" valueType="num">
                                      <p:cBhvr>
                                        <p:cTn id="8" dur="500" fill="hold"/>
                                        <p:tgtEl>
                                          <p:spTgt spid="662530"/>
                                        </p:tgtEl>
                                        <p:attrNameLst>
                                          <p:attrName>ppt_h</p:attrName>
                                        </p:attrNameLst>
                                      </p:cBhvr>
                                      <p:tavLst>
                                        <p:tav tm="0">
                                          <p:val>
                                            <p:strVal val="#ppt_h"/>
                                          </p:val>
                                        </p:tav>
                                        <p:tav tm="100000">
                                          <p:val>
                                            <p:strVal val="#ppt_h"/>
                                          </p:val>
                                        </p:tav>
                                      </p:tavLst>
                                    </p:anim>
                                    <p:animEffect transition="in" filter="fade">
                                      <p:cBhvr>
                                        <p:cTn id="9" dur="500"/>
                                        <p:tgtEl>
                                          <p:spTgt spid="6625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2530"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Text Box 4"/>
          <p:cNvSpPr txBox="1">
            <a:spLocks noChangeArrowheads="1"/>
          </p:cNvSpPr>
          <p:nvPr/>
        </p:nvSpPr>
        <p:spPr bwMode="auto">
          <a:xfrm>
            <a:off x="1042988" y="404813"/>
            <a:ext cx="7056437" cy="325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sz="3600" b="1">
                <a:solidFill>
                  <a:srgbClr val="FFFF00"/>
                </a:solidFill>
                <a:latin typeface="Comic Sans MS" panose="030F0702030302020204" pitchFamily="66" charset="0"/>
                <a:ea typeface="Gungsuh" pitchFamily="18" charset="-127"/>
              </a:defRPr>
            </a:lvl1pPr>
            <a:lvl2pPr marL="742950" indent="-285750">
              <a:defRPr sz="3600" b="1">
                <a:solidFill>
                  <a:srgbClr val="FFFF00"/>
                </a:solidFill>
                <a:latin typeface="Comic Sans MS" panose="030F0702030302020204" pitchFamily="66" charset="0"/>
                <a:ea typeface="Gungsuh" pitchFamily="18" charset="-127"/>
              </a:defRPr>
            </a:lvl2pPr>
            <a:lvl3pPr marL="1143000" indent="-228600">
              <a:defRPr sz="3600" b="1">
                <a:solidFill>
                  <a:srgbClr val="FFFF00"/>
                </a:solidFill>
                <a:latin typeface="Comic Sans MS" panose="030F0702030302020204" pitchFamily="66" charset="0"/>
                <a:ea typeface="Gungsuh" pitchFamily="18" charset="-127"/>
              </a:defRPr>
            </a:lvl3pPr>
            <a:lvl4pPr marL="1600200" indent="-228600">
              <a:defRPr sz="3600" b="1">
                <a:solidFill>
                  <a:srgbClr val="FFFF00"/>
                </a:solidFill>
                <a:latin typeface="Comic Sans MS" panose="030F0702030302020204" pitchFamily="66" charset="0"/>
                <a:ea typeface="Gungsuh" pitchFamily="18" charset="-127"/>
              </a:defRPr>
            </a:lvl4pPr>
            <a:lvl5pPr marL="2057400" indent="-228600">
              <a:defRPr sz="3600" b="1">
                <a:solidFill>
                  <a:srgbClr val="FFFF00"/>
                </a:solidFill>
                <a:latin typeface="Comic Sans MS" panose="030F0702030302020204" pitchFamily="66" charset="0"/>
                <a:ea typeface="Gungsuh" pitchFamily="18" charset="-127"/>
              </a:defRPr>
            </a:lvl5pPr>
            <a:lvl6pPr marL="2514600" indent="-228600" algn="ctr" eaLnBrk="0" fontAlgn="base" hangingPunct="0">
              <a:lnSpc>
                <a:spcPct val="145000"/>
              </a:lnSpc>
              <a:spcBef>
                <a:spcPct val="0"/>
              </a:spcBef>
              <a:spcAft>
                <a:spcPct val="0"/>
              </a:spcAft>
              <a:defRPr sz="3600" b="1">
                <a:solidFill>
                  <a:srgbClr val="FFFF00"/>
                </a:solidFill>
                <a:latin typeface="Comic Sans MS" panose="030F0702030302020204" pitchFamily="66" charset="0"/>
                <a:ea typeface="Gungsuh" pitchFamily="18" charset="-127"/>
              </a:defRPr>
            </a:lvl6pPr>
            <a:lvl7pPr marL="2971800" indent="-228600" algn="ctr" eaLnBrk="0" fontAlgn="base" hangingPunct="0">
              <a:lnSpc>
                <a:spcPct val="145000"/>
              </a:lnSpc>
              <a:spcBef>
                <a:spcPct val="0"/>
              </a:spcBef>
              <a:spcAft>
                <a:spcPct val="0"/>
              </a:spcAft>
              <a:defRPr sz="3600" b="1">
                <a:solidFill>
                  <a:srgbClr val="FFFF00"/>
                </a:solidFill>
                <a:latin typeface="Comic Sans MS" panose="030F0702030302020204" pitchFamily="66" charset="0"/>
                <a:ea typeface="Gungsuh" pitchFamily="18" charset="-127"/>
              </a:defRPr>
            </a:lvl7pPr>
            <a:lvl8pPr marL="3429000" indent="-228600" algn="ctr" eaLnBrk="0" fontAlgn="base" hangingPunct="0">
              <a:lnSpc>
                <a:spcPct val="145000"/>
              </a:lnSpc>
              <a:spcBef>
                <a:spcPct val="0"/>
              </a:spcBef>
              <a:spcAft>
                <a:spcPct val="0"/>
              </a:spcAft>
              <a:defRPr sz="3600" b="1">
                <a:solidFill>
                  <a:srgbClr val="FFFF00"/>
                </a:solidFill>
                <a:latin typeface="Comic Sans MS" panose="030F0702030302020204" pitchFamily="66" charset="0"/>
                <a:ea typeface="Gungsuh" pitchFamily="18" charset="-127"/>
              </a:defRPr>
            </a:lvl8pPr>
            <a:lvl9pPr marL="3886200" indent="-228600" algn="ctr" eaLnBrk="0" fontAlgn="base" hangingPunct="0">
              <a:lnSpc>
                <a:spcPct val="145000"/>
              </a:lnSpc>
              <a:spcBef>
                <a:spcPct val="0"/>
              </a:spcBef>
              <a:spcAft>
                <a:spcPct val="0"/>
              </a:spcAft>
              <a:defRPr sz="3600" b="1">
                <a:solidFill>
                  <a:srgbClr val="FFFF00"/>
                </a:solidFill>
                <a:latin typeface="Comic Sans MS" panose="030F0702030302020204" pitchFamily="66" charset="0"/>
                <a:ea typeface="Gungsuh" pitchFamily="18" charset="-127"/>
              </a:defRPr>
            </a:lvl9pPr>
          </a:lstStyle>
          <a:p>
            <a:pPr>
              <a:lnSpc>
                <a:spcPct val="115000"/>
              </a:lnSpc>
            </a:pPr>
            <a:r>
              <a:rPr lang="en-US" altLang="en-US" b="0">
                <a:solidFill>
                  <a:schemeClr val="tx1"/>
                </a:solidFill>
              </a:rPr>
              <a:t>As people age their number of teeth decrease, the temporomandibular joint collapses and the movable area of the mandible gets wider.</a:t>
            </a:r>
          </a:p>
        </p:txBody>
      </p:sp>
      <p:sp>
        <p:nvSpPr>
          <p:cNvPr id="46083" name="Text Box 5"/>
          <p:cNvSpPr txBox="1">
            <a:spLocks noChangeArrowheads="1"/>
          </p:cNvSpPr>
          <p:nvPr/>
        </p:nvSpPr>
        <p:spPr bwMode="auto">
          <a:xfrm>
            <a:off x="971550" y="3644900"/>
            <a:ext cx="7489825" cy="3116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sz="3600" b="1">
                <a:solidFill>
                  <a:srgbClr val="FFFF00"/>
                </a:solidFill>
                <a:latin typeface="Comic Sans MS" panose="030F0702030302020204" pitchFamily="66" charset="0"/>
                <a:ea typeface="Gungsuh" pitchFamily="18" charset="-127"/>
              </a:defRPr>
            </a:lvl1pPr>
            <a:lvl2pPr marL="742950" indent="-285750">
              <a:defRPr sz="3600" b="1">
                <a:solidFill>
                  <a:srgbClr val="FFFF00"/>
                </a:solidFill>
                <a:latin typeface="Comic Sans MS" panose="030F0702030302020204" pitchFamily="66" charset="0"/>
                <a:ea typeface="Gungsuh" pitchFamily="18" charset="-127"/>
              </a:defRPr>
            </a:lvl2pPr>
            <a:lvl3pPr marL="1143000" indent="-228600">
              <a:defRPr sz="3600" b="1">
                <a:solidFill>
                  <a:srgbClr val="FFFF00"/>
                </a:solidFill>
                <a:latin typeface="Comic Sans MS" panose="030F0702030302020204" pitchFamily="66" charset="0"/>
                <a:ea typeface="Gungsuh" pitchFamily="18" charset="-127"/>
              </a:defRPr>
            </a:lvl3pPr>
            <a:lvl4pPr marL="1600200" indent="-228600">
              <a:defRPr sz="3600" b="1">
                <a:solidFill>
                  <a:srgbClr val="FFFF00"/>
                </a:solidFill>
                <a:latin typeface="Comic Sans MS" panose="030F0702030302020204" pitchFamily="66" charset="0"/>
                <a:ea typeface="Gungsuh" pitchFamily="18" charset="-127"/>
              </a:defRPr>
            </a:lvl4pPr>
            <a:lvl5pPr marL="2057400" indent="-228600">
              <a:defRPr sz="3600" b="1">
                <a:solidFill>
                  <a:srgbClr val="FFFF00"/>
                </a:solidFill>
                <a:latin typeface="Comic Sans MS" panose="030F0702030302020204" pitchFamily="66" charset="0"/>
                <a:ea typeface="Gungsuh" pitchFamily="18" charset="-127"/>
              </a:defRPr>
            </a:lvl5pPr>
            <a:lvl6pPr marL="2514600" indent="-228600" algn="ctr" eaLnBrk="0" fontAlgn="base" hangingPunct="0">
              <a:lnSpc>
                <a:spcPct val="145000"/>
              </a:lnSpc>
              <a:spcBef>
                <a:spcPct val="0"/>
              </a:spcBef>
              <a:spcAft>
                <a:spcPct val="0"/>
              </a:spcAft>
              <a:defRPr sz="3600" b="1">
                <a:solidFill>
                  <a:srgbClr val="FFFF00"/>
                </a:solidFill>
                <a:latin typeface="Comic Sans MS" panose="030F0702030302020204" pitchFamily="66" charset="0"/>
                <a:ea typeface="Gungsuh" pitchFamily="18" charset="-127"/>
              </a:defRPr>
            </a:lvl6pPr>
            <a:lvl7pPr marL="2971800" indent="-228600" algn="ctr" eaLnBrk="0" fontAlgn="base" hangingPunct="0">
              <a:lnSpc>
                <a:spcPct val="145000"/>
              </a:lnSpc>
              <a:spcBef>
                <a:spcPct val="0"/>
              </a:spcBef>
              <a:spcAft>
                <a:spcPct val="0"/>
              </a:spcAft>
              <a:defRPr sz="3600" b="1">
                <a:solidFill>
                  <a:srgbClr val="FFFF00"/>
                </a:solidFill>
                <a:latin typeface="Comic Sans MS" panose="030F0702030302020204" pitchFamily="66" charset="0"/>
                <a:ea typeface="Gungsuh" pitchFamily="18" charset="-127"/>
              </a:defRPr>
            </a:lvl7pPr>
            <a:lvl8pPr marL="3429000" indent="-228600" algn="ctr" eaLnBrk="0" fontAlgn="base" hangingPunct="0">
              <a:lnSpc>
                <a:spcPct val="145000"/>
              </a:lnSpc>
              <a:spcBef>
                <a:spcPct val="0"/>
              </a:spcBef>
              <a:spcAft>
                <a:spcPct val="0"/>
              </a:spcAft>
              <a:defRPr sz="3600" b="1">
                <a:solidFill>
                  <a:srgbClr val="FFFF00"/>
                </a:solidFill>
                <a:latin typeface="Comic Sans MS" panose="030F0702030302020204" pitchFamily="66" charset="0"/>
                <a:ea typeface="Gungsuh" pitchFamily="18" charset="-127"/>
              </a:defRPr>
            </a:lvl8pPr>
            <a:lvl9pPr marL="3886200" indent="-228600" algn="ctr" eaLnBrk="0" fontAlgn="base" hangingPunct="0">
              <a:lnSpc>
                <a:spcPct val="145000"/>
              </a:lnSpc>
              <a:spcBef>
                <a:spcPct val="0"/>
              </a:spcBef>
              <a:spcAft>
                <a:spcPct val="0"/>
              </a:spcAft>
              <a:defRPr sz="3600" b="1">
                <a:solidFill>
                  <a:srgbClr val="FFFF00"/>
                </a:solidFill>
                <a:latin typeface="Comic Sans MS" panose="030F0702030302020204" pitchFamily="66" charset="0"/>
                <a:ea typeface="Gungsuh" pitchFamily="18" charset="-127"/>
              </a:defRPr>
            </a:lvl9pPr>
          </a:lstStyle>
          <a:p>
            <a:pPr>
              <a:lnSpc>
                <a:spcPct val="110000"/>
              </a:lnSpc>
              <a:spcBef>
                <a:spcPct val="20000"/>
              </a:spcBef>
              <a:buFontTx/>
              <a:buChar char="•"/>
            </a:pPr>
            <a:r>
              <a:rPr lang="en-US" altLang="en-US" b="0">
                <a:solidFill>
                  <a:schemeClr val="tx1"/>
                </a:solidFill>
              </a:rPr>
              <a:t>There is one thing that doesn’t change as people age, that is </a:t>
            </a:r>
            <a:r>
              <a:rPr lang="en-US" altLang="en-US" i="1">
                <a:solidFill>
                  <a:schemeClr val="tx1"/>
                </a:solidFill>
              </a:rPr>
              <a:t>the origin and insertion of the orbicularis oris muscle</a:t>
            </a:r>
            <a:r>
              <a:rPr lang="en-US" altLang="en-US" b="0">
                <a:solidFill>
                  <a:schemeClr val="tx1"/>
                </a:solidFill>
              </a:rPr>
              <a:t>, which is pulling the mandible.</a:t>
            </a:r>
            <a:endParaRPr lang="en-US" altLang="en-US">
              <a:solidFill>
                <a:schemeClr val="tx1"/>
              </a:solidFill>
            </a:endParaRPr>
          </a:p>
        </p:txBody>
      </p:sp>
    </p:spTree>
  </p:cSld>
  <p:clrMapOvr>
    <a:masterClrMapping/>
  </p:clrMapOvr>
  <p:transition>
    <p:split orient="vert" dir="in"/>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657412" name="Picture 4" descr="power zone"/>
          <p:cNvPicPr>
            <a:picLocks noGrp="1" noChangeAspect="1" noChangeArrowheads="1"/>
          </p:cNvPicPr>
          <p:nvPr>
            <p:ph/>
          </p:nvPr>
        </p:nvPicPr>
        <p:blipFill>
          <a:blip r:embed="rId2">
            <a:lum bright="-6000" contrast="24000"/>
            <a:extLst>
              <a:ext uri="{28A0092B-C50C-407E-A947-70E740481C1C}">
                <a14:useLocalDpi xmlns:a14="http://schemas.microsoft.com/office/drawing/2010/main" val="0"/>
              </a:ext>
            </a:extLst>
          </a:blip>
          <a:srcRect/>
          <a:stretch>
            <a:fillRect/>
          </a:stretch>
        </p:blipFill>
        <p:spPr>
          <a:xfrm>
            <a:off x="2195513" y="0"/>
            <a:ext cx="5329237" cy="4044950"/>
          </a:xfrm>
          <a:noFill/>
        </p:spPr>
      </p:pic>
      <p:sp>
        <p:nvSpPr>
          <p:cNvPr id="657415" name="Rectangle 7"/>
          <p:cNvSpPr>
            <a:spLocks noChangeArrowheads="1"/>
          </p:cNvSpPr>
          <p:nvPr/>
        </p:nvSpPr>
        <p:spPr bwMode="auto">
          <a:xfrm>
            <a:off x="539750" y="4292600"/>
            <a:ext cx="8064500" cy="2314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sz="3600" b="1">
                <a:solidFill>
                  <a:srgbClr val="FFFF00"/>
                </a:solidFill>
                <a:latin typeface="Comic Sans MS" panose="030F0702030302020204" pitchFamily="66" charset="0"/>
                <a:ea typeface="Gungsuh" pitchFamily="18" charset="-127"/>
              </a:defRPr>
            </a:lvl1pPr>
            <a:lvl2pPr marL="742950" indent="-285750">
              <a:defRPr sz="3600" b="1">
                <a:solidFill>
                  <a:srgbClr val="FFFF00"/>
                </a:solidFill>
                <a:latin typeface="Comic Sans MS" panose="030F0702030302020204" pitchFamily="66" charset="0"/>
                <a:ea typeface="Gungsuh" pitchFamily="18" charset="-127"/>
              </a:defRPr>
            </a:lvl2pPr>
            <a:lvl3pPr marL="1143000" indent="-228600">
              <a:defRPr sz="3600" b="1">
                <a:solidFill>
                  <a:srgbClr val="FFFF00"/>
                </a:solidFill>
                <a:latin typeface="Comic Sans MS" panose="030F0702030302020204" pitchFamily="66" charset="0"/>
                <a:ea typeface="Gungsuh" pitchFamily="18" charset="-127"/>
              </a:defRPr>
            </a:lvl3pPr>
            <a:lvl4pPr marL="1600200" indent="-228600">
              <a:defRPr sz="3600" b="1">
                <a:solidFill>
                  <a:srgbClr val="FFFF00"/>
                </a:solidFill>
                <a:latin typeface="Comic Sans MS" panose="030F0702030302020204" pitchFamily="66" charset="0"/>
                <a:ea typeface="Gungsuh" pitchFamily="18" charset="-127"/>
              </a:defRPr>
            </a:lvl4pPr>
            <a:lvl5pPr marL="2057400" indent="-228600">
              <a:defRPr sz="3600" b="1">
                <a:solidFill>
                  <a:srgbClr val="FFFF00"/>
                </a:solidFill>
                <a:latin typeface="Comic Sans MS" panose="030F0702030302020204" pitchFamily="66" charset="0"/>
                <a:ea typeface="Gungsuh" pitchFamily="18" charset="-127"/>
              </a:defRPr>
            </a:lvl5pPr>
            <a:lvl6pPr marL="2514600" indent="-228600" algn="ctr" eaLnBrk="0" fontAlgn="base" hangingPunct="0">
              <a:lnSpc>
                <a:spcPct val="145000"/>
              </a:lnSpc>
              <a:spcBef>
                <a:spcPct val="0"/>
              </a:spcBef>
              <a:spcAft>
                <a:spcPct val="0"/>
              </a:spcAft>
              <a:defRPr sz="3600" b="1">
                <a:solidFill>
                  <a:srgbClr val="FFFF00"/>
                </a:solidFill>
                <a:latin typeface="Comic Sans MS" panose="030F0702030302020204" pitchFamily="66" charset="0"/>
                <a:ea typeface="Gungsuh" pitchFamily="18" charset="-127"/>
              </a:defRPr>
            </a:lvl6pPr>
            <a:lvl7pPr marL="2971800" indent="-228600" algn="ctr" eaLnBrk="0" fontAlgn="base" hangingPunct="0">
              <a:lnSpc>
                <a:spcPct val="145000"/>
              </a:lnSpc>
              <a:spcBef>
                <a:spcPct val="0"/>
              </a:spcBef>
              <a:spcAft>
                <a:spcPct val="0"/>
              </a:spcAft>
              <a:defRPr sz="3600" b="1">
                <a:solidFill>
                  <a:srgbClr val="FFFF00"/>
                </a:solidFill>
                <a:latin typeface="Comic Sans MS" panose="030F0702030302020204" pitchFamily="66" charset="0"/>
                <a:ea typeface="Gungsuh" pitchFamily="18" charset="-127"/>
              </a:defRPr>
            </a:lvl7pPr>
            <a:lvl8pPr marL="3429000" indent="-228600" algn="ctr" eaLnBrk="0" fontAlgn="base" hangingPunct="0">
              <a:lnSpc>
                <a:spcPct val="145000"/>
              </a:lnSpc>
              <a:spcBef>
                <a:spcPct val="0"/>
              </a:spcBef>
              <a:spcAft>
                <a:spcPct val="0"/>
              </a:spcAft>
              <a:defRPr sz="3600" b="1">
                <a:solidFill>
                  <a:srgbClr val="FFFF00"/>
                </a:solidFill>
                <a:latin typeface="Comic Sans MS" panose="030F0702030302020204" pitchFamily="66" charset="0"/>
                <a:ea typeface="Gungsuh" pitchFamily="18" charset="-127"/>
              </a:defRPr>
            </a:lvl8pPr>
            <a:lvl9pPr marL="3886200" indent="-228600" algn="ctr" eaLnBrk="0" fontAlgn="base" hangingPunct="0">
              <a:lnSpc>
                <a:spcPct val="145000"/>
              </a:lnSpc>
              <a:spcBef>
                <a:spcPct val="0"/>
              </a:spcBef>
              <a:spcAft>
                <a:spcPct val="0"/>
              </a:spcAft>
              <a:defRPr sz="3600" b="1">
                <a:solidFill>
                  <a:srgbClr val="FFFF00"/>
                </a:solidFill>
                <a:latin typeface="Comic Sans MS" panose="030F0702030302020204" pitchFamily="66" charset="0"/>
                <a:ea typeface="Gungsuh" pitchFamily="18" charset="-127"/>
              </a:defRPr>
            </a:lvl9pPr>
          </a:lstStyle>
          <a:p>
            <a:pPr>
              <a:lnSpc>
                <a:spcPct val="100000"/>
              </a:lnSpc>
              <a:spcBef>
                <a:spcPct val="20000"/>
              </a:spcBef>
              <a:buFontTx/>
              <a:buChar char="•"/>
            </a:pPr>
            <a:r>
              <a:rPr lang="en-US" altLang="en-US" sz="3200">
                <a:solidFill>
                  <a:schemeClr val="tx1"/>
                </a:solidFill>
              </a:rPr>
              <a:t>It is hypothesized that there is an occlusal area (Power Zone) provided by the orbicularis oris muscle, where the best usage is given without any biomechanical change.</a:t>
            </a:r>
            <a:r>
              <a:rPr lang="en-US" altLang="en-US" sz="2800">
                <a:solidFill>
                  <a:schemeClr val="tx1"/>
                </a:solidFill>
              </a:rPr>
              <a:t> </a:t>
            </a:r>
          </a:p>
        </p:txBody>
      </p:sp>
    </p:spTree>
  </p:cSld>
  <p:clrMapOvr>
    <a:masterClrMapping/>
  </p:clrMapOvr>
  <p:transition>
    <p:split orient="vert" dir="in"/>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0" presetClass="entr" presetSubtype="0" decel="100000" fill="hold" grpId="0" nodeType="withEffect">
                                  <p:stCondLst>
                                    <p:cond delay="0"/>
                                  </p:stCondLst>
                                  <p:childTnLst>
                                    <p:set>
                                      <p:cBhvr>
                                        <p:cTn id="6" dur="1" fill="hold">
                                          <p:stCondLst>
                                            <p:cond delay="0"/>
                                          </p:stCondLst>
                                        </p:cTn>
                                        <p:tgtEl>
                                          <p:spTgt spid="657412">
                                            <p:bg/>
                                          </p:spTgt>
                                        </p:tgtEl>
                                        <p:attrNameLst>
                                          <p:attrName>style.visibility</p:attrName>
                                        </p:attrNameLst>
                                      </p:cBhvr>
                                      <p:to>
                                        <p:strVal val="visible"/>
                                      </p:to>
                                    </p:set>
                                    <p:anim calcmode="lin" valueType="num">
                                      <p:cBhvr>
                                        <p:cTn id="7" dur="500" fill="hold"/>
                                        <p:tgtEl>
                                          <p:spTgt spid="657412">
                                            <p:bg/>
                                          </p:spTgt>
                                        </p:tgtEl>
                                        <p:attrNameLst>
                                          <p:attrName>ppt_w</p:attrName>
                                        </p:attrNameLst>
                                      </p:cBhvr>
                                      <p:tavLst>
                                        <p:tav tm="0">
                                          <p:val>
                                            <p:strVal val="#ppt_w+.3"/>
                                          </p:val>
                                        </p:tav>
                                        <p:tav tm="100000">
                                          <p:val>
                                            <p:strVal val="#ppt_w"/>
                                          </p:val>
                                        </p:tav>
                                      </p:tavLst>
                                    </p:anim>
                                    <p:anim calcmode="lin" valueType="num">
                                      <p:cBhvr>
                                        <p:cTn id="8" dur="500" fill="hold"/>
                                        <p:tgtEl>
                                          <p:spTgt spid="657412">
                                            <p:bg/>
                                          </p:spTgt>
                                        </p:tgtEl>
                                        <p:attrNameLst>
                                          <p:attrName>ppt_h</p:attrName>
                                        </p:attrNameLst>
                                      </p:cBhvr>
                                      <p:tavLst>
                                        <p:tav tm="0">
                                          <p:val>
                                            <p:strVal val="#ppt_h"/>
                                          </p:val>
                                        </p:tav>
                                        <p:tav tm="100000">
                                          <p:val>
                                            <p:strVal val="#ppt_h"/>
                                          </p:val>
                                        </p:tav>
                                      </p:tavLst>
                                    </p:anim>
                                    <p:animEffect transition="in" filter="fade">
                                      <p:cBhvr>
                                        <p:cTn id="9" dur="500"/>
                                        <p:tgtEl>
                                          <p:spTgt spid="657412">
                                            <p:bg/>
                                          </p:spTgt>
                                        </p:tgtEl>
                                      </p:cBhvr>
                                    </p:animEffect>
                                  </p:childTnLst>
                                </p:cTn>
                              </p:par>
                              <p:par>
                                <p:cTn id="10" presetID="17" presetClass="entr" presetSubtype="10" fill="hold" grpId="0" nodeType="withEffect">
                                  <p:stCondLst>
                                    <p:cond delay="0"/>
                                  </p:stCondLst>
                                  <p:childTnLst>
                                    <p:set>
                                      <p:cBhvr>
                                        <p:cTn id="11" dur="1" fill="hold">
                                          <p:stCondLst>
                                            <p:cond delay="0"/>
                                          </p:stCondLst>
                                        </p:cTn>
                                        <p:tgtEl>
                                          <p:spTgt spid="657415"/>
                                        </p:tgtEl>
                                        <p:attrNameLst>
                                          <p:attrName>style.visibility</p:attrName>
                                        </p:attrNameLst>
                                      </p:cBhvr>
                                      <p:to>
                                        <p:strVal val="visible"/>
                                      </p:to>
                                    </p:set>
                                    <p:anim calcmode="lin" valueType="num">
                                      <p:cBhvr>
                                        <p:cTn id="12" dur="500" fill="hold"/>
                                        <p:tgtEl>
                                          <p:spTgt spid="657415"/>
                                        </p:tgtEl>
                                        <p:attrNameLst>
                                          <p:attrName>ppt_w</p:attrName>
                                        </p:attrNameLst>
                                      </p:cBhvr>
                                      <p:tavLst>
                                        <p:tav tm="0">
                                          <p:val>
                                            <p:fltVal val="0"/>
                                          </p:val>
                                        </p:tav>
                                        <p:tav tm="100000">
                                          <p:val>
                                            <p:strVal val="#ppt_w"/>
                                          </p:val>
                                        </p:tav>
                                      </p:tavLst>
                                    </p:anim>
                                    <p:anim calcmode="lin" valueType="num">
                                      <p:cBhvr>
                                        <p:cTn id="13" dur="500" fill="hold"/>
                                        <p:tgtEl>
                                          <p:spTgt spid="657415"/>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57412" grpId="0" build="p"/>
      <p:bldP spid="657415" grpId="0"/>
    </p:bldLst>
  </p:timing>
</p:sld>
</file>

<file path=ppt/slides/slide4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28709" name="Text Box 5"/>
          <p:cNvSpPr txBox="1">
            <a:spLocks noChangeArrowheads="1"/>
          </p:cNvSpPr>
          <p:nvPr/>
        </p:nvSpPr>
        <p:spPr bwMode="auto">
          <a:xfrm>
            <a:off x="0" y="333375"/>
            <a:ext cx="4751388"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sz="3600" b="1">
                <a:solidFill>
                  <a:srgbClr val="FFFF00"/>
                </a:solidFill>
                <a:latin typeface="Comic Sans MS" panose="030F0702030302020204" pitchFamily="66" charset="0"/>
                <a:ea typeface="Gungsuh" pitchFamily="18" charset="-127"/>
              </a:defRPr>
            </a:lvl1pPr>
            <a:lvl2pPr marL="742950" indent="-285750">
              <a:defRPr sz="3600" b="1">
                <a:solidFill>
                  <a:srgbClr val="FFFF00"/>
                </a:solidFill>
                <a:latin typeface="Comic Sans MS" panose="030F0702030302020204" pitchFamily="66" charset="0"/>
                <a:ea typeface="Gungsuh" pitchFamily="18" charset="-127"/>
              </a:defRPr>
            </a:lvl2pPr>
            <a:lvl3pPr marL="1143000" indent="-228600">
              <a:defRPr sz="3600" b="1">
                <a:solidFill>
                  <a:srgbClr val="FFFF00"/>
                </a:solidFill>
                <a:latin typeface="Comic Sans MS" panose="030F0702030302020204" pitchFamily="66" charset="0"/>
                <a:ea typeface="Gungsuh" pitchFamily="18" charset="-127"/>
              </a:defRPr>
            </a:lvl3pPr>
            <a:lvl4pPr marL="1600200" indent="-228600">
              <a:defRPr sz="3600" b="1">
                <a:solidFill>
                  <a:srgbClr val="FFFF00"/>
                </a:solidFill>
                <a:latin typeface="Comic Sans MS" panose="030F0702030302020204" pitchFamily="66" charset="0"/>
                <a:ea typeface="Gungsuh" pitchFamily="18" charset="-127"/>
              </a:defRPr>
            </a:lvl4pPr>
            <a:lvl5pPr marL="2057400" indent="-228600">
              <a:defRPr sz="3600" b="1">
                <a:solidFill>
                  <a:srgbClr val="FFFF00"/>
                </a:solidFill>
                <a:latin typeface="Comic Sans MS" panose="030F0702030302020204" pitchFamily="66" charset="0"/>
                <a:ea typeface="Gungsuh" pitchFamily="18" charset="-127"/>
              </a:defRPr>
            </a:lvl5pPr>
            <a:lvl6pPr marL="2514600" indent="-228600" algn="ctr" eaLnBrk="0" fontAlgn="base" hangingPunct="0">
              <a:lnSpc>
                <a:spcPct val="145000"/>
              </a:lnSpc>
              <a:spcBef>
                <a:spcPct val="0"/>
              </a:spcBef>
              <a:spcAft>
                <a:spcPct val="0"/>
              </a:spcAft>
              <a:defRPr sz="3600" b="1">
                <a:solidFill>
                  <a:srgbClr val="FFFF00"/>
                </a:solidFill>
                <a:latin typeface="Comic Sans MS" panose="030F0702030302020204" pitchFamily="66" charset="0"/>
                <a:ea typeface="Gungsuh" pitchFamily="18" charset="-127"/>
              </a:defRPr>
            </a:lvl6pPr>
            <a:lvl7pPr marL="2971800" indent="-228600" algn="ctr" eaLnBrk="0" fontAlgn="base" hangingPunct="0">
              <a:lnSpc>
                <a:spcPct val="145000"/>
              </a:lnSpc>
              <a:spcBef>
                <a:spcPct val="0"/>
              </a:spcBef>
              <a:spcAft>
                <a:spcPct val="0"/>
              </a:spcAft>
              <a:defRPr sz="3600" b="1">
                <a:solidFill>
                  <a:srgbClr val="FFFF00"/>
                </a:solidFill>
                <a:latin typeface="Comic Sans MS" panose="030F0702030302020204" pitchFamily="66" charset="0"/>
                <a:ea typeface="Gungsuh" pitchFamily="18" charset="-127"/>
              </a:defRPr>
            </a:lvl7pPr>
            <a:lvl8pPr marL="3429000" indent="-228600" algn="ctr" eaLnBrk="0" fontAlgn="base" hangingPunct="0">
              <a:lnSpc>
                <a:spcPct val="145000"/>
              </a:lnSpc>
              <a:spcBef>
                <a:spcPct val="0"/>
              </a:spcBef>
              <a:spcAft>
                <a:spcPct val="0"/>
              </a:spcAft>
              <a:defRPr sz="3600" b="1">
                <a:solidFill>
                  <a:srgbClr val="FFFF00"/>
                </a:solidFill>
                <a:latin typeface="Comic Sans MS" panose="030F0702030302020204" pitchFamily="66" charset="0"/>
                <a:ea typeface="Gungsuh" pitchFamily="18" charset="-127"/>
              </a:defRPr>
            </a:lvl8pPr>
            <a:lvl9pPr marL="3886200" indent="-228600" algn="ctr" eaLnBrk="0" fontAlgn="base" hangingPunct="0">
              <a:lnSpc>
                <a:spcPct val="145000"/>
              </a:lnSpc>
              <a:spcBef>
                <a:spcPct val="0"/>
              </a:spcBef>
              <a:spcAft>
                <a:spcPct val="0"/>
              </a:spcAft>
              <a:defRPr sz="3600" b="1">
                <a:solidFill>
                  <a:srgbClr val="FFFF00"/>
                </a:solidFill>
                <a:latin typeface="Comic Sans MS" panose="030F0702030302020204" pitchFamily="66" charset="0"/>
                <a:ea typeface="Gungsuh" pitchFamily="18" charset="-127"/>
              </a:defRPr>
            </a:lvl9pPr>
          </a:lstStyle>
          <a:p>
            <a:pPr>
              <a:lnSpc>
                <a:spcPct val="100000"/>
              </a:lnSpc>
              <a:spcBef>
                <a:spcPct val="50000"/>
              </a:spcBef>
            </a:pPr>
            <a:endParaRPr lang="en-US" altLang="en-US" sz="3200">
              <a:solidFill>
                <a:schemeClr val="tx1"/>
              </a:solidFill>
            </a:endParaRPr>
          </a:p>
        </p:txBody>
      </p:sp>
      <p:pic>
        <p:nvPicPr>
          <p:cNvPr id="328711" name="Picture 7" descr="fig3"/>
          <p:cNvPicPr>
            <a:picLocks noGrp="1" noChangeAspect="1" noChangeArrowheads="1"/>
          </p:cNvPicPr>
          <p:nvPr>
            <p:ph/>
          </p:nvPr>
        </p:nvPicPr>
        <p:blipFill>
          <a:blip r:embed="rId2">
            <a:extLst>
              <a:ext uri="{28A0092B-C50C-407E-A947-70E740481C1C}">
                <a14:useLocalDpi xmlns:a14="http://schemas.microsoft.com/office/drawing/2010/main" val="0"/>
              </a:ext>
            </a:extLst>
          </a:blip>
          <a:stretch>
            <a:fillRect/>
          </a:stretch>
        </p:blipFill>
        <p:spPr>
          <a:xfrm>
            <a:off x="4678362" y="333374"/>
            <a:ext cx="3972359" cy="5759921"/>
          </a:xfrm>
          <a:noFill/>
        </p:spPr>
      </p:pic>
      <p:sp>
        <p:nvSpPr>
          <p:cNvPr id="48132" name="Rectangle 9"/>
          <p:cNvSpPr>
            <a:spLocks noChangeArrowheads="1"/>
          </p:cNvSpPr>
          <p:nvPr/>
        </p:nvSpPr>
        <p:spPr bwMode="auto">
          <a:xfrm>
            <a:off x="179388" y="304800"/>
            <a:ext cx="4319587" cy="2476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600" b="1">
                <a:solidFill>
                  <a:srgbClr val="FFFF00"/>
                </a:solidFill>
                <a:latin typeface="Comic Sans MS" panose="030F0702030302020204" pitchFamily="66" charset="0"/>
                <a:ea typeface="Gungsuh" pitchFamily="18" charset="-127"/>
              </a:defRPr>
            </a:lvl1pPr>
            <a:lvl2pPr marL="742950" indent="-285750">
              <a:defRPr sz="3600" b="1">
                <a:solidFill>
                  <a:srgbClr val="FFFF00"/>
                </a:solidFill>
                <a:latin typeface="Comic Sans MS" panose="030F0702030302020204" pitchFamily="66" charset="0"/>
                <a:ea typeface="Gungsuh" pitchFamily="18" charset="-127"/>
              </a:defRPr>
            </a:lvl2pPr>
            <a:lvl3pPr marL="1143000" indent="-228600">
              <a:defRPr sz="3600" b="1">
                <a:solidFill>
                  <a:srgbClr val="FFFF00"/>
                </a:solidFill>
                <a:latin typeface="Comic Sans MS" panose="030F0702030302020204" pitchFamily="66" charset="0"/>
                <a:ea typeface="Gungsuh" pitchFamily="18" charset="-127"/>
              </a:defRPr>
            </a:lvl3pPr>
            <a:lvl4pPr marL="1600200" indent="-228600">
              <a:defRPr sz="3600" b="1">
                <a:solidFill>
                  <a:srgbClr val="FFFF00"/>
                </a:solidFill>
                <a:latin typeface="Comic Sans MS" panose="030F0702030302020204" pitchFamily="66" charset="0"/>
                <a:ea typeface="Gungsuh" pitchFamily="18" charset="-127"/>
              </a:defRPr>
            </a:lvl4pPr>
            <a:lvl5pPr marL="2057400" indent="-228600">
              <a:defRPr sz="3600" b="1">
                <a:solidFill>
                  <a:srgbClr val="FFFF00"/>
                </a:solidFill>
                <a:latin typeface="Comic Sans MS" panose="030F0702030302020204" pitchFamily="66" charset="0"/>
                <a:ea typeface="Gungsuh" pitchFamily="18" charset="-127"/>
              </a:defRPr>
            </a:lvl5pPr>
            <a:lvl6pPr marL="2514600" indent="-228600" algn="ctr" eaLnBrk="0" fontAlgn="base" hangingPunct="0">
              <a:lnSpc>
                <a:spcPct val="145000"/>
              </a:lnSpc>
              <a:spcBef>
                <a:spcPct val="0"/>
              </a:spcBef>
              <a:spcAft>
                <a:spcPct val="0"/>
              </a:spcAft>
              <a:defRPr sz="3600" b="1">
                <a:solidFill>
                  <a:srgbClr val="FFFF00"/>
                </a:solidFill>
                <a:latin typeface="Comic Sans MS" panose="030F0702030302020204" pitchFamily="66" charset="0"/>
                <a:ea typeface="Gungsuh" pitchFamily="18" charset="-127"/>
              </a:defRPr>
            </a:lvl6pPr>
            <a:lvl7pPr marL="2971800" indent="-228600" algn="ctr" eaLnBrk="0" fontAlgn="base" hangingPunct="0">
              <a:lnSpc>
                <a:spcPct val="145000"/>
              </a:lnSpc>
              <a:spcBef>
                <a:spcPct val="0"/>
              </a:spcBef>
              <a:spcAft>
                <a:spcPct val="0"/>
              </a:spcAft>
              <a:defRPr sz="3600" b="1">
                <a:solidFill>
                  <a:srgbClr val="FFFF00"/>
                </a:solidFill>
                <a:latin typeface="Comic Sans MS" panose="030F0702030302020204" pitchFamily="66" charset="0"/>
                <a:ea typeface="Gungsuh" pitchFamily="18" charset="-127"/>
              </a:defRPr>
            </a:lvl7pPr>
            <a:lvl8pPr marL="3429000" indent="-228600" algn="ctr" eaLnBrk="0" fontAlgn="base" hangingPunct="0">
              <a:lnSpc>
                <a:spcPct val="145000"/>
              </a:lnSpc>
              <a:spcBef>
                <a:spcPct val="0"/>
              </a:spcBef>
              <a:spcAft>
                <a:spcPct val="0"/>
              </a:spcAft>
              <a:defRPr sz="3600" b="1">
                <a:solidFill>
                  <a:srgbClr val="FFFF00"/>
                </a:solidFill>
                <a:latin typeface="Comic Sans MS" panose="030F0702030302020204" pitchFamily="66" charset="0"/>
                <a:ea typeface="Gungsuh" pitchFamily="18" charset="-127"/>
              </a:defRPr>
            </a:lvl8pPr>
            <a:lvl9pPr marL="3886200" indent="-228600" algn="ctr" eaLnBrk="0" fontAlgn="base" hangingPunct="0">
              <a:lnSpc>
                <a:spcPct val="145000"/>
              </a:lnSpc>
              <a:spcBef>
                <a:spcPct val="0"/>
              </a:spcBef>
              <a:spcAft>
                <a:spcPct val="0"/>
              </a:spcAft>
              <a:defRPr sz="3600" b="1">
                <a:solidFill>
                  <a:srgbClr val="FFFF00"/>
                </a:solidFill>
                <a:latin typeface="Comic Sans MS" panose="030F0702030302020204" pitchFamily="66" charset="0"/>
                <a:ea typeface="Gungsuh" pitchFamily="18" charset="-127"/>
              </a:defRPr>
            </a:lvl9pPr>
          </a:lstStyle>
          <a:p>
            <a:pPr>
              <a:lnSpc>
                <a:spcPct val="105000"/>
              </a:lnSpc>
            </a:pPr>
            <a:r>
              <a:rPr lang="en-US" altLang="en-US" sz="3200">
                <a:solidFill>
                  <a:schemeClr val="tx1"/>
                </a:solidFill>
              </a:rPr>
              <a:t>this area located in the upper deciduous molar (from the upper mesial-second premolar to the upper mesiobuccal cusp-first molar. This zone is the most important for the stability of the denture as well as mastication</a:t>
            </a:r>
            <a:r>
              <a:rPr lang="en-US" altLang="en-US" sz="2800" b="0">
                <a:solidFill>
                  <a:schemeClr val="tx1"/>
                </a:solidFill>
              </a:rPr>
              <a:t> </a:t>
            </a:r>
          </a:p>
        </p:txBody>
      </p:sp>
    </p:spTree>
  </p:cSld>
  <p:clrMapOvr>
    <a:masterClrMapping/>
  </p:clrMapOvr>
  <p:transition>
    <p:split orient="vert" dir="in"/>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0" presetClass="entr" presetSubtype="0" decel="100000" fill="hold" grpId="0" nodeType="withEffect">
                                  <p:stCondLst>
                                    <p:cond delay="0"/>
                                  </p:stCondLst>
                                  <p:childTnLst>
                                    <p:set>
                                      <p:cBhvr>
                                        <p:cTn id="6" dur="1" fill="hold">
                                          <p:stCondLst>
                                            <p:cond delay="0"/>
                                          </p:stCondLst>
                                        </p:cTn>
                                        <p:tgtEl>
                                          <p:spTgt spid="328711">
                                            <p:bg/>
                                          </p:spTgt>
                                        </p:tgtEl>
                                        <p:attrNameLst>
                                          <p:attrName>style.visibility</p:attrName>
                                        </p:attrNameLst>
                                      </p:cBhvr>
                                      <p:to>
                                        <p:strVal val="visible"/>
                                      </p:to>
                                    </p:set>
                                    <p:anim calcmode="lin" valueType="num">
                                      <p:cBhvr>
                                        <p:cTn id="7" dur="500" fill="hold"/>
                                        <p:tgtEl>
                                          <p:spTgt spid="328711">
                                            <p:bg/>
                                          </p:spTgt>
                                        </p:tgtEl>
                                        <p:attrNameLst>
                                          <p:attrName>ppt_w</p:attrName>
                                        </p:attrNameLst>
                                      </p:cBhvr>
                                      <p:tavLst>
                                        <p:tav tm="0">
                                          <p:val>
                                            <p:strVal val="#ppt_w+.3"/>
                                          </p:val>
                                        </p:tav>
                                        <p:tav tm="100000">
                                          <p:val>
                                            <p:strVal val="#ppt_w"/>
                                          </p:val>
                                        </p:tav>
                                      </p:tavLst>
                                    </p:anim>
                                    <p:anim calcmode="lin" valueType="num">
                                      <p:cBhvr>
                                        <p:cTn id="8" dur="500" fill="hold"/>
                                        <p:tgtEl>
                                          <p:spTgt spid="328711">
                                            <p:bg/>
                                          </p:spTgt>
                                        </p:tgtEl>
                                        <p:attrNameLst>
                                          <p:attrName>ppt_h</p:attrName>
                                        </p:attrNameLst>
                                      </p:cBhvr>
                                      <p:tavLst>
                                        <p:tav tm="0">
                                          <p:val>
                                            <p:strVal val="#ppt_h"/>
                                          </p:val>
                                        </p:tav>
                                        <p:tav tm="100000">
                                          <p:val>
                                            <p:strVal val="#ppt_h"/>
                                          </p:val>
                                        </p:tav>
                                      </p:tavLst>
                                    </p:anim>
                                    <p:animEffect transition="in" filter="fade">
                                      <p:cBhvr>
                                        <p:cTn id="9" dur="500"/>
                                        <p:tgtEl>
                                          <p:spTgt spid="328711">
                                            <p:bg/>
                                          </p:spTgt>
                                        </p:tgtEl>
                                      </p:cBhvr>
                                    </p:animEffect>
                                  </p:childTnLst>
                                </p:cTn>
                              </p:par>
                            </p:childTnLst>
                          </p:cTn>
                        </p:par>
                        <p:par>
                          <p:cTn id="10" fill="hold" nodeType="afterGroup">
                            <p:stCondLst>
                              <p:cond delay="500"/>
                            </p:stCondLst>
                            <p:childTnLst>
                              <p:par>
                                <p:cTn id="11" presetID="2" presetClass="entr" presetSubtype="8" fill="hold" grpId="0" nodeType="afterEffect" nodePh="1">
                                  <p:stCondLst>
                                    <p:cond delay="0"/>
                                  </p:stCondLst>
                                  <p:endCondLst>
                                    <p:cond evt="begin" delay="0">
                                      <p:tn val="11"/>
                                    </p:cond>
                                  </p:endCondLst>
                                  <p:childTnLst>
                                    <p:set>
                                      <p:cBhvr>
                                        <p:cTn id="12" dur="1" fill="hold">
                                          <p:stCondLst>
                                            <p:cond delay="0"/>
                                          </p:stCondLst>
                                        </p:cTn>
                                        <p:tgtEl>
                                          <p:spTgt spid="328709"/>
                                        </p:tgtEl>
                                        <p:attrNameLst>
                                          <p:attrName>style.visibility</p:attrName>
                                        </p:attrNameLst>
                                      </p:cBhvr>
                                      <p:to>
                                        <p:strVal val="visible"/>
                                      </p:to>
                                    </p:set>
                                    <p:anim calcmode="lin" valueType="num">
                                      <p:cBhvr additive="base">
                                        <p:cTn id="13" dur="500" fill="hold"/>
                                        <p:tgtEl>
                                          <p:spTgt spid="328709"/>
                                        </p:tgtEl>
                                        <p:attrNameLst>
                                          <p:attrName>ppt_x</p:attrName>
                                        </p:attrNameLst>
                                      </p:cBhvr>
                                      <p:tavLst>
                                        <p:tav tm="0">
                                          <p:val>
                                            <p:strVal val="0-#ppt_w/2"/>
                                          </p:val>
                                        </p:tav>
                                        <p:tav tm="100000">
                                          <p:val>
                                            <p:strVal val="#ppt_x"/>
                                          </p:val>
                                        </p:tav>
                                      </p:tavLst>
                                    </p:anim>
                                    <p:anim calcmode="lin" valueType="num">
                                      <p:cBhvr additive="base">
                                        <p:cTn id="14" dur="500" fill="hold"/>
                                        <p:tgtEl>
                                          <p:spTgt spid="32870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8709" grpId="0"/>
      <p:bldP spid="328711" grpId="0" build="p"/>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4626" name="Text Box 2"/>
          <p:cNvSpPr txBox="1">
            <a:spLocks noChangeArrowheads="1"/>
          </p:cNvSpPr>
          <p:nvPr/>
        </p:nvSpPr>
        <p:spPr bwMode="auto">
          <a:xfrm>
            <a:off x="969963" y="407988"/>
            <a:ext cx="7273925" cy="646331"/>
          </a:xfrm>
          <a:prstGeom prst="rect">
            <a:avLst/>
          </a:prstGeom>
          <a:noFill/>
          <a:ln w="76200" cmpd="tri" algn="ctr">
            <a:solidFill>
              <a:schemeClr val="folHlink"/>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sz="3600" b="1">
                <a:solidFill>
                  <a:srgbClr val="FFFF00"/>
                </a:solidFill>
                <a:latin typeface="Comic Sans MS" panose="030F0702030302020204" pitchFamily="66" charset="0"/>
                <a:ea typeface="Gungsuh" pitchFamily="18" charset="-127"/>
              </a:defRPr>
            </a:lvl1pPr>
            <a:lvl2pPr marL="742950" indent="-285750">
              <a:defRPr sz="3600" b="1">
                <a:solidFill>
                  <a:srgbClr val="FFFF00"/>
                </a:solidFill>
                <a:latin typeface="Comic Sans MS" panose="030F0702030302020204" pitchFamily="66" charset="0"/>
                <a:ea typeface="Gungsuh" pitchFamily="18" charset="-127"/>
              </a:defRPr>
            </a:lvl2pPr>
            <a:lvl3pPr marL="1143000" indent="-228600">
              <a:defRPr sz="3600" b="1">
                <a:solidFill>
                  <a:srgbClr val="FFFF00"/>
                </a:solidFill>
                <a:latin typeface="Comic Sans MS" panose="030F0702030302020204" pitchFamily="66" charset="0"/>
                <a:ea typeface="Gungsuh" pitchFamily="18" charset="-127"/>
              </a:defRPr>
            </a:lvl3pPr>
            <a:lvl4pPr marL="1600200" indent="-228600">
              <a:defRPr sz="3600" b="1">
                <a:solidFill>
                  <a:srgbClr val="FFFF00"/>
                </a:solidFill>
                <a:latin typeface="Comic Sans MS" panose="030F0702030302020204" pitchFamily="66" charset="0"/>
                <a:ea typeface="Gungsuh" pitchFamily="18" charset="-127"/>
              </a:defRPr>
            </a:lvl4pPr>
            <a:lvl5pPr marL="2057400" indent="-228600">
              <a:defRPr sz="3600" b="1">
                <a:solidFill>
                  <a:srgbClr val="FFFF00"/>
                </a:solidFill>
                <a:latin typeface="Comic Sans MS" panose="030F0702030302020204" pitchFamily="66" charset="0"/>
                <a:ea typeface="Gungsuh" pitchFamily="18" charset="-127"/>
              </a:defRPr>
            </a:lvl5pPr>
            <a:lvl6pPr marL="2514600" indent="-228600" algn="ctr" eaLnBrk="0" fontAlgn="base" hangingPunct="0">
              <a:lnSpc>
                <a:spcPct val="145000"/>
              </a:lnSpc>
              <a:spcBef>
                <a:spcPct val="0"/>
              </a:spcBef>
              <a:spcAft>
                <a:spcPct val="0"/>
              </a:spcAft>
              <a:defRPr sz="3600" b="1">
                <a:solidFill>
                  <a:srgbClr val="FFFF00"/>
                </a:solidFill>
                <a:latin typeface="Comic Sans MS" panose="030F0702030302020204" pitchFamily="66" charset="0"/>
                <a:ea typeface="Gungsuh" pitchFamily="18" charset="-127"/>
              </a:defRPr>
            </a:lvl6pPr>
            <a:lvl7pPr marL="2971800" indent="-228600" algn="ctr" eaLnBrk="0" fontAlgn="base" hangingPunct="0">
              <a:lnSpc>
                <a:spcPct val="145000"/>
              </a:lnSpc>
              <a:spcBef>
                <a:spcPct val="0"/>
              </a:spcBef>
              <a:spcAft>
                <a:spcPct val="0"/>
              </a:spcAft>
              <a:defRPr sz="3600" b="1">
                <a:solidFill>
                  <a:srgbClr val="FFFF00"/>
                </a:solidFill>
                <a:latin typeface="Comic Sans MS" panose="030F0702030302020204" pitchFamily="66" charset="0"/>
                <a:ea typeface="Gungsuh" pitchFamily="18" charset="-127"/>
              </a:defRPr>
            </a:lvl7pPr>
            <a:lvl8pPr marL="3429000" indent="-228600" algn="ctr" eaLnBrk="0" fontAlgn="base" hangingPunct="0">
              <a:lnSpc>
                <a:spcPct val="145000"/>
              </a:lnSpc>
              <a:spcBef>
                <a:spcPct val="0"/>
              </a:spcBef>
              <a:spcAft>
                <a:spcPct val="0"/>
              </a:spcAft>
              <a:defRPr sz="3600" b="1">
                <a:solidFill>
                  <a:srgbClr val="FFFF00"/>
                </a:solidFill>
                <a:latin typeface="Comic Sans MS" panose="030F0702030302020204" pitchFamily="66" charset="0"/>
                <a:ea typeface="Gungsuh" pitchFamily="18" charset="-127"/>
              </a:defRPr>
            </a:lvl8pPr>
            <a:lvl9pPr marL="3886200" indent="-228600" algn="ctr" eaLnBrk="0" fontAlgn="base" hangingPunct="0">
              <a:lnSpc>
                <a:spcPct val="145000"/>
              </a:lnSpc>
              <a:spcBef>
                <a:spcPct val="0"/>
              </a:spcBef>
              <a:spcAft>
                <a:spcPct val="0"/>
              </a:spcAft>
              <a:defRPr sz="3600" b="1">
                <a:solidFill>
                  <a:srgbClr val="FFFF00"/>
                </a:solidFill>
                <a:latin typeface="Comic Sans MS" panose="030F0702030302020204" pitchFamily="66" charset="0"/>
                <a:ea typeface="Gungsuh" pitchFamily="18" charset="-127"/>
              </a:defRPr>
            </a:lvl9pPr>
          </a:lstStyle>
          <a:p>
            <a:pPr>
              <a:lnSpc>
                <a:spcPct val="100000"/>
              </a:lnSpc>
              <a:spcBef>
                <a:spcPct val="50000"/>
              </a:spcBef>
            </a:pPr>
            <a:r>
              <a:rPr lang="en-US" altLang="en-US">
                <a:solidFill>
                  <a:schemeClr val="tx1"/>
                </a:solidFill>
              </a:rPr>
              <a:t>3- The Lingualized Occlusion</a:t>
            </a:r>
          </a:p>
        </p:txBody>
      </p:sp>
      <p:sp>
        <p:nvSpPr>
          <p:cNvPr id="794627" name="Text Box 3"/>
          <p:cNvSpPr txBox="1">
            <a:spLocks noChangeArrowheads="1"/>
          </p:cNvSpPr>
          <p:nvPr/>
        </p:nvSpPr>
        <p:spPr bwMode="auto">
          <a:xfrm>
            <a:off x="0" y="1341438"/>
            <a:ext cx="6011863" cy="5349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sz="3600" b="1">
                <a:solidFill>
                  <a:srgbClr val="FFFF00"/>
                </a:solidFill>
                <a:latin typeface="Comic Sans MS" panose="030F0702030302020204" pitchFamily="66" charset="0"/>
                <a:ea typeface="Gungsuh" pitchFamily="18" charset="-127"/>
              </a:defRPr>
            </a:lvl1pPr>
            <a:lvl2pPr marL="742950" indent="-285750">
              <a:defRPr sz="3600" b="1">
                <a:solidFill>
                  <a:srgbClr val="FFFF00"/>
                </a:solidFill>
                <a:latin typeface="Comic Sans MS" panose="030F0702030302020204" pitchFamily="66" charset="0"/>
                <a:ea typeface="Gungsuh" pitchFamily="18" charset="-127"/>
              </a:defRPr>
            </a:lvl2pPr>
            <a:lvl3pPr marL="1143000" indent="-228600">
              <a:defRPr sz="3600" b="1">
                <a:solidFill>
                  <a:srgbClr val="FFFF00"/>
                </a:solidFill>
                <a:latin typeface="Comic Sans MS" panose="030F0702030302020204" pitchFamily="66" charset="0"/>
                <a:ea typeface="Gungsuh" pitchFamily="18" charset="-127"/>
              </a:defRPr>
            </a:lvl3pPr>
            <a:lvl4pPr marL="1600200" indent="-228600">
              <a:defRPr sz="3600" b="1">
                <a:solidFill>
                  <a:srgbClr val="FFFF00"/>
                </a:solidFill>
                <a:latin typeface="Comic Sans MS" panose="030F0702030302020204" pitchFamily="66" charset="0"/>
                <a:ea typeface="Gungsuh" pitchFamily="18" charset="-127"/>
              </a:defRPr>
            </a:lvl4pPr>
            <a:lvl5pPr marL="2057400" indent="-228600">
              <a:defRPr sz="3600" b="1">
                <a:solidFill>
                  <a:srgbClr val="FFFF00"/>
                </a:solidFill>
                <a:latin typeface="Comic Sans MS" panose="030F0702030302020204" pitchFamily="66" charset="0"/>
                <a:ea typeface="Gungsuh" pitchFamily="18" charset="-127"/>
              </a:defRPr>
            </a:lvl5pPr>
            <a:lvl6pPr marL="2514600" indent="-228600" algn="ctr" eaLnBrk="0" fontAlgn="base" hangingPunct="0">
              <a:lnSpc>
                <a:spcPct val="145000"/>
              </a:lnSpc>
              <a:spcBef>
                <a:spcPct val="0"/>
              </a:spcBef>
              <a:spcAft>
                <a:spcPct val="0"/>
              </a:spcAft>
              <a:defRPr sz="3600" b="1">
                <a:solidFill>
                  <a:srgbClr val="FFFF00"/>
                </a:solidFill>
                <a:latin typeface="Comic Sans MS" panose="030F0702030302020204" pitchFamily="66" charset="0"/>
                <a:ea typeface="Gungsuh" pitchFamily="18" charset="-127"/>
              </a:defRPr>
            </a:lvl6pPr>
            <a:lvl7pPr marL="2971800" indent="-228600" algn="ctr" eaLnBrk="0" fontAlgn="base" hangingPunct="0">
              <a:lnSpc>
                <a:spcPct val="145000"/>
              </a:lnSpc>
              <a:spcBef>
                <a:spcPct val="0"/>
              </a:spcBef>
              <a:spcAft>
                <a:spcPct val="0"/>
              </a:spcAft>
              <a:defRPr sz="3600" b="1">
                <a:solidFill>
                  <a:srgbClr val="FFFF00"/>
                </a:solidFill>
                <a:latin typeface="Comic Sans MS" panose="030F0702030302020204" pitchFamily="66" charset="0"/>
                <a:ea typeface="Gungsuh" pitchFamily="18" charset="-127"/>
              </a:defRPr>
            </a:lvl7pPr>
            <a:lvl8pPr marL="3429000" indent="-228600" algn="ctr" eaLnBrk="0" fontAlgn="base" hangingPunct="0">
              <a:lnSpc>
                <a:spcPct val="145000"/>
              </a:lnSpc>
              <a:spcBef>
                <a:spcPct val="0"/>
              </a:spcBef>
              <a:spcAft>
                <a:spcPct val="0"/>
              </a:spcAft>
              <a:defRPr sz="3600" b="1">
                <a:solidFill>
                  <a:srgbClr val="FFFF00"/>
                </a:solidFill>
                <a:latin typeface="Comic Sans MS" panose="030F0702030302020204" pitchFamily="66" charset="0"/>
                <a:ea typeface="Gungsuh" pitchFamily="18" charset="-127"/>
              </a:defRPr>
            </a:lvl8pPr>
            <a:lvl9pPr marL="3886200" indent="-228600" algn="ctr" eaLnBrk="0" fontAlgn="base" hangingPunct="0">
              <a:lnSpc>
                <a:spcPct val="145000"/>
              </a:lnSpc>
              <a:spcBef>
                <a:spcPct val="0"/>
              </a:spcBef>
              <a:spcAft>
                <a:spcPct val="0"/>
              </a:spcAft>
              <a:defRPr sz="3600" b="1">
                <a:solidFill>
                  <a:srgbClr val="FFFF00"/>
                </a:solidFill>
                <a:latin typeface="Comic Sans MS" panose="030F0702030302020204" pitchFamily="66" charset="0"/>
                <a:ea typeface="Gungsuh" pitchFamily="18" charset="-127"/>
              </a:defRPr>
            </a:lvl9pPr>
          </a:lstStyle>
          <a:p>
            <a:pPr>
              <a:lnSpc>
                <a:spcPct val="120000"/>
              </a:lnSpc>
              <a:spcBef>
                <a:spcPct val="50000"/>
              </a:spcBef>
            </a:pPr>
            <a:r>
              <a:rPr lang="en-US" altLang="en-US" sz="3200" i="1">
                <a:solidFill>
                  <a:schemeClr val="tx1"/>
                </a:solidFill>
              </a:rPr>
              <a:t>A method to achieve bilateral balanced occlusion</a:t>
            </a:r>
            <a:r>
              <a:rPr lang="en-US" altLang="en-US" sz="3200">
                <a:solidFill>
                  <a:schemeClr val="tx1"/>
                </a:solidFill>
              </a:rPr>
              <a:t> with </a:t>
            </a:r>
            <a:r>
              <a:rPr lang="en-US" altLang="zh-CN" sz="3200">
                <a:solidFill>
                  <a:schemeClr val="tx1"/>
                </a:solidFill>
              </a:rPr>
              <a:t>an attempt to maintain the esthetic and food penetration advantages of the anatomic form while maintaining the mechanical freedom of the non-anatomic form </a:t>
            </a:r>
            <a:endParaRPr lang="en-US" altLang="en-US" sz="3200">
              <a:solidFill>
                <a:schemeClr val="tx1"/>
              </a:solidFill>
            </a:endParaRPr>
          </a:p>
        </p:txBody>
      </p:sp>
      <p:pic>
        <p:nvPicPr>
          <p:cNvPr id="49156" name="Picture 4" descr="Picture 254"/>
          <p:cNvPicPr>
            <a:picLocks noChangeAspect="1" noChangeArrowheads="1"/>
          </p:cNvPicPr>
          <p:nvPr/>
        </p:nvPicPr>
        <p:blipFill>
          <a:blip r:embed="rId2">
            <a:lum bright="-6000" contrast="84000"/>
            <a:extLst>
              <a:ext uri="{28A0092B-C50C-407E-A947-70E740481C1C}">
                <a14:useLocalDpi xmlns:a14="http://schemas.microsoft.com/office/drawing/2010/main" val="0"/>
              </a:ext>
            </a:extLst>
          </a:blip>
          <a:srcRect l="68906" t="4916" b="30145"/>
          <a:stretch>
            <a:fillRect/>
          </a:stretch>
        </p:blipFill>
        <p:spPr bwMode="auto">
          <a:xfrm>
            <a:off x="6300788" y="1916113"/>
            <a:ext cx="2843212" cy="3816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plit orient="vert" dir="in"/>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6" presetClass="entr" presetSubtype="32" fill="hold" grpId="0" nodeType="afterEffect">
                                  <p:stCondLst>
                                    <p:cond delay="0"/>
                                  </p:stCondLst>
                                  <p:childTnLst>
                                    <p:set>
                                      <p:cBhvr>
                                        <p:cTn id="6" dur="1" fill="hold">
                                          <p:stCondLst>
                                            <p:cond delay="0"/>
                                          </p:stCondLst>
                                        </p:cTn>
                                        <p:tgtEl>
                                          <p:spTgt spid="794626"/>
                                        </p:tgtEl>
                                        <p:attrNameLst>
                                          <p:attrName>style.visibility</p:attrName>
                                        </p:attrNameLst>
                                      </p:cBhvr>
                                      <p:to>
                                        <p:strVal val="visible"/>
                                      </p:to>
                                    </p:set>
                                    <p:animEffect transition="in" filter="circle(out)">
                                      <p:cBhvr>
                                        <p:cTn id="7" dur="1000"/>
                                        <p:tgtEl>
                                          <p:spTgt spid="794626"/>
                                        </p:tgtEl>
                                      </p:cBhvr>
                                    </p:animEffect>
                                  </p:childTnLst>
                                </p:cTn>
                              </p:par>
                            </p:childTnLst>
                          </p:cTn>
                        </p:par>
                        <p:par>
                          <p:cTn id="8" fill="hold" nodeType="afterGroup">
                            <p:stCondLst>
                              <p:cond delay="1000"/>
                            </p:stCondLst>
                            <p:childTnLst>
                              <p:par>
                                <p:cTn id="9" presetID="17" presetClass="entr" presetSubtype="10" fill="hold" grpId="0" nodeType="afterEffect">
                                  <p:stCondLst>
                                    <p:cond delay="0"/>
                                  </p:stCondLst>
                                  <p:childTnLst>
                                    <p:set>
                                      <p:cBhvr>
                                        <p:cTn id="10" dur="1" fill="hold">
                                          <p:stCondLst>
                                            <p:cond delay="0"/>
                                          </p:stCondLst>
                                        </p:cTn>
                                        <p:tgtEl>
                                          <p:spTgt spid="794627"/>
                                        </p:tgtEl>
                                        <p:attrNameLst>
                                          <p:attrName>style.visibility</p:attrName>
                                        </p:attrNameLst>
                                      </p:cBhvr>
                                      <p:to>
                                        <p:strVal val="visible"/>
                                      </p:to>
                                    </p:set>
                                    <p:anim calcmode="lin" valueType="num">
                                      <p:cBhvr>
                                        <p:cTn id="11" dur="500" fill="hold"/>
                                        <p:tgtEl>
                                          <p:spTgt spid="794627"/>
                                        </p:tgtEl>
                                        <p:attrNameLst>
                                          <p:attrName>ppt_w</p:attrName>
                                        </p:attrNameLst>
                                      </p:cBhvr>
                                      <p:tavLst>
                                        <p:tav tm="0">
                                          <p:val>
                                            <p:fltVal val="0"/>
                                          </p:val>
                                        </p:tav>
                                        <p:tav tm="100000">
                                          <p:val>
                                            <p:strVal val="#ppt_w"/>
                                          </p:val>
                                        </p:tav>
                                      </p:tavLst>
                                    </p:anim>
                                    <p:anim calcmode="lin" valueType="num">
                                      <p:cBhvr>
                                        <p:cTn id="12" dur="500" fill="hold"/>
                                        <p:tgtEl>
                                          <p:spTgt spid="794627"/>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4626" grpId="0" animBg="1"/>
      <p:bldP spid="794627" grpId="0"/>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ChangeArrowheads="1"/>
          </p:cNvSpPr>
          <p:nvPr>
            <p:ph type="title"/>
          </p:nvPr>
        </p:nvSpPr>
        <p:spPr>
          <a:xfrm>
            <a:off x="323850" y="0"/>
            <a:ext cx="8424863" cy="981075"/>
          </a:xfrm>
        </p:spPr>
        <p:txBody>
          <a:bodyPr/>
          <a:lstStyle/>
          <a:p>
            <a:pPr algn="l" rtl="0"/>
            <a:r>
              <a:rPr lang="en-US" altLang="en-US" sz="3200" b="1" u="sng" smtClean="0">
                <a:latin typeface="Arial Black" panose="020B0A04020102020204" pitchFamily="34" charset="0"/>
                <a:ea typeface="Batang" pitchFamily="18" charset="-127"/>
                <a:cs typeface="Tahoma" panose="020B0604030504040204" pitchFamily="34" charset="0"/>
              </a:rPr>
              <a:t>Advantages of lingualized occlusion:</a:t>
            </a:r>
          </a:p>
        </p:txBody>
      </p:sp>
      <p:sp>
        <p:nvSpPr>
          <p:cNvPr id="50179" name="Rectangle 3"/>
          <p:cNvSpPr>
            <a:spLocks noGrp="1" noChangeArrowheads="1"/>
          </p:cNvSpPr>
          <p:nvPr>
            <p:ph idx="1"/>
          </p:nvPr>
        </p:nvSpPr>
        <p:spPr>
          <a:xfrm>
            <a:off x="144463" y="765175"/>
            <a:ext cx="6659562" cy="5661025"/>
          </a:xfrm>
        </p:spPr>
        <p:txBody>
          <a:bodyPr>
            <a:normAutofit lnSpcReduction="10000"/>
          </a:bodyPr>
          <a:lstStyle/>
          <a:p>
            <a:pPr marL="457200" indent="-457200" algn="l" rtl="0">
              <a:lnSpc>
                <a:spcPct val="105000"/>
              </a:lnSpc>
            </a:pPr>
            <a:endParaRPr lang="en-US" altLang="en-US" sz="600" smtClean="0"/>
          </a:p>
          <a:p>
            <a:pPr marL="457200" indent="-457200" algn="l" rtl="0">
              <a:lnSpc>
                <a:spcPct val="110000"/>
              </a:lnSpc>
              <a:spcBef>
                <a:spcPct val="30000"/>
              </a:spcBef>
              <a:buFontTx/>
              <a:buNone/>
            </a:pPr>
            <a:r>
              <a:rPr lang="en-US" altLang="en-US" sz="1800" smtClean="0">
                <a:latin typeface="Arial Black" panose="020B0A04020102020204" pitchFamily="34" charset="0"/>
              </a:rPr>
              <a:t>1.  </a:t>
            </a:r>
            <a:r>
              <a:rPr lang="en-US" altLang="en-US" sz="2400" smtClean="0">
                <a:latin typeface="Arial Black" panose="020B0A04020102020204" pitchFamily="34" charset="0"/>
              </a:rPr>
              <a:t>Esthetics</a:t>
            </a:r>
            <a:r>
              <a:rPr lang="en-US" altLang="en-US" sz="1800" smtClean="0">
                <a:latin typeface="Arial Black" panose="020B0A04020102020204" pitchFamily="34" charset="0"/>
              </a:rPr>
              <a:t> is maintained.</a:t>
            </a:r>
          </a:p>
          <a:p>
            <a:pPr marL="457200" indent="-457200" algn="l" rtl="0">
              <a:lnSpc>
                <a:spcPct val="110000"/>
              </a:lnSpc>
              <a:spcBef>
                <a:spcPct val="30000"/>
              </a:spcBef>
              <a:buFontTx/>
              <a:buNone/>
            </a:pPr>
            <a:r>
              <a:rPr lang="en-US" altLang="en-US" sz="1800" smtClean="0">
                <a:latin typeface="Arial Black" panose="020B0A04020102020204" pitchFamily="34" charset="0"/>
              </a:rPr>
              <a:t>2. </a:t>
            </a:r>
            <a:r>
              <a:rPr lang="en-US" altLang="en-US" sz="2400" smtClean="0">
                <a:latin typeface="Arial Black" panose="020B0A04020102020204" pitchFamily="34" charset="0"/>
              </a:rPr>
              <a:t>Efficiency</a:t>
            </a:r>
            <a:r>
              <a:rPr lang="en-US" altLang="en-US" sz="1800" smtClean="0">
                <a:latin typeface="Arial Black" panose="020B0A04020102020204" pitchFamily="34" charset="0"/>
              </a:rPr>
              <a:t> is maintained.</a:t>
            </a:r>
          </a:p>
          <a:p>
            <a:pPr marL="457200" indent="-457200" algn="l" rtl="0">
              <a:lnSpc>
                <a:spcPct val="110000"/>
              </a:lnSpc>
              <a:spcBef>
                <a:spcPct val="30000"/>
              </a:spcBef>
              <a:buFontTx/>
              <a:buNone/>
            </a:pPr>
            <a:r>
              <a:rPr lang="en-US" altLang="en-US" sz="1800" smtClean="0">
                <a:latin typeface="Arial Black" panose="020B0A04020102020204" pitchFamily="34" charset="0"/>
              </a:rPr>
              <a:t>3. </a:t>
            </a:r>
            <a:r>
              <a:rPr lang="en-US" altLang="en-US" sz="2400" smtClean="0">
                <a:latin typeface="Arial Black" panose="020B0A04020102020204" pitchFamily="34" charset="0"/>
              </a:rPr>
              <a:t>Mechanical freedom</a:t>
            </a:r>
            <a:r>
              <a:rPr lang="en-US" altLang="en-US" sz="2000" smtClean="0">
                <a:latin typeface="Arial Black" panose="020B0A04020102020204" pitchFamily="34" charset="0"/>
              </a:rPr>
              <a:t> of occlusion</a:t>
            </a:r>
            <a:r>
              <a:rPr lang="en-US" altLang="en-US" sz="1800" smtClean="0">
                <a:latin typeface="Arial Black" panose="020B0A04020102020204" pitchFamily="34" charset="0"/>
              </a:rPr>
              <a:t> from the non-anatomic teeth form.</a:t>
            </a:r>
          </a:p>
          <a:p>
            <a:pPr marL="457200" indent="-457200" algn="l" rtl="0">
              <a:lnSpc>
                <a:spcPct val="110000"/>
              </a:lnSpc>
              <a:spcBef>
                <a:spcPct val="30000"/>
              </a:spcBef>
              <a:buFontTx/>
              <a:buNone/>
            </a:pPr>
            <a:r>
              <a:rPr lang="en-US" altLang="en-US" sz="1800" smtClean="0">
                <a:latin typeface="Arial Black" panose="020B0A04020102020204" pitchFamily="34" charset="0"/>
              </a:rPr>
              <a:t>4. </a:t>
            </a:r>
            <a:r>
              <a:rPr lang="en-US" altLang="en-US" sz="2000" smtClean="0">
                <a:latin typeface="Arial Black" panose="020B0A04020102020204" pitchFamily="34" charset="0"/>
              </a:rPr>
              <a:t>Mechanical </a:t>
            </a:r>
            <a:r>
              <a:rPr lang="en-US" altLang="en-US" sz="2400" smtClean="0">
                <a:latin typeface="Arial Black" panose="020B0A04020102020204" pitchFamily="34" charset="0"/>
              </a:rPr>
              <a:t>stability</a:t>
            </a:r>
            <a:r>
              <a:rPr lang="en-US" altLang="en-US" sz="1800" smtClean="0">
                <a:latin typeface="Arial Black" panose="020B0A04020102020204" pitchFamily="34" charset="0"/>
              </a:rPr>
              <a:t> due to centralized forces.</a:t>
            </a:r>
          </a:p>
          <a:p>
            <a:pPr marL="457200" indent="-457200" algn="l" rtl="0">
              <a:lnSpc>
                <a:spcPct val="110000"/>
              </a:lnSpc>
              <a:spcBef>
                <a:spcPct val="30000"/>
              </a:spcBef>
              <a:buFontTx/>
              <a:buNone/>
            </a:pPr>
            <a:r>
              <a:rPr lang="en-US" altLang="en-US" sz="1800" smtClean="0">
                <a:latin typeface="Arial Black" panose="020B0A04020102020204" pitchFamily="34" charset="0"/>
              </a:rPr>
              <a:t>5.	</a:t>
            </a:r>
            <a:r>
              <a:rPr lang="en-US" altLang="en-US" sz="2400" smtClean="0">
                <a:latin typeface="Arial Black" panose="020B0A04020102020204" pitchFamily="34" charset="0"/>
              </a:rPr>
              <a:t>Bilateral balanced occlusion</a:t>
            </a:r>
            <a:r>
              <a:rPr lang="en-US" altLang="en-US" sz="1800" smtClean="0">
                <a:latin typeface="Arial Black" panose="020B0A04020102020204" pitchFamily="34" charset="0"/>
              </a:rPr>
              <a:t> is readily obtained for a region around centric relation.</a:t>
            </a:r>
          </a:p>
          <a:p>
            <a:pPr marL="457200" indent="-457200" algn="l" rtl="0">
              <a:lnSpc>
                <a:spcPct val="110000"/>
              </a:lnSpc>
              <a:spcBef>
                <a:spcPct val="30000"/>
              </a:spcBef>
              <a:buFontTx/>
              <a:buNone/>
            </a:pPr>
            <a:r>
              <a:rPr lang="en-US" altLang="en-US" sz="1800" smtClean="0">
                <a:latin typeface="Arial Black" panose="020B0A04020102020204" pitchFamily="34" charset="0"/>
              </a:rPr>
              <a:t>6. </a:t>
            </a:r>
            <a:r>
              <a:rPr lang="en-US" altLang="en-US" sz="2400" smtClean="0">
                <a:latin typeface="Arial Black" panose="020B0A04020102020204" pitchFamily="34" charset="0"/>
              </a:rPr>
              <a:t>No lateral forces</a:t>
            </a:r>
            <a:r>
              <a:rPr lang="en-US" altLang="en-US" sz="1800" smtClean="0">
                <a:latin typeface="Arial Black" panose="020B0A04020102020204" pitchFamily="34" charset="0"/>
              </a:rPr>
              <a:t> due to one contact point. </a:t>
            </a:r>
          </a:p>
          <a:p>
            <a:pPr marL="457200" indent="-457200" algn="l" rtl="0">
              <a:lnSpc>
                <a:spcPct val="110000"/>
              </a:lnSpc>
              <a:spcBef>
                <a:spcPct val="30000"/>
              </a:spcBef>
              <a:buFontTx/>
              <a:buNone/>
            </a:pPr>
            <a:r>
              <a:rPr lang="en-US" altLang="en-US" sz="1800" smtClean="0">
                <a:latin typeface="Arial Black" panose="020B0A04020102020204" pitchFamily="34" charset="0"/>
              </a:rPr>
              <a:t>7.	Lingualized occlusion can be </a:t>
            </a:r>
            <a:r>
              <a:rPr lang="en-US" altLang="en-US" sz="2400" smtClean="0">
                <a:latin typeface="Arial Black" panose="020B0A04020102020204" pitchFamily="34" charset="0"/>
              </a:rPr>
              <a:t>used with all morphologic ridge</a:t>
            </a:r>
            <a:r>
              <a:rPr lang="en-US" altLang="en-US" sz="2000" smtClean="0">
                <a:latin typeface="Arial Black" panose="020B0A04020102020204" pitchFamily="34" charset="0"/>
              </a:rPr>
              <a:t> contours</a:t>
            </a:r>
            <a:r>
              <a:rPr lang="en-US" altLang="en-US" sz="1800" smtClean="0">
                <a:latin typeface="Arial Black" panose="020B0A04020102020204" pitchFamily="34" charset="0"/>
              </a:rPr>
              <a:t>.</a:t>
            </a:r>
          </a:p>
          <a:p>
            <a:pPr marL="457200" indent="-457200" algn="l" rtl="0">
              <a:lnSpc>
                <a:spcPct val="110000"/>
              </a:lnSpc>
              <a:spcBef>
                <a:spcPct val="30000"/>
              </a:spcBef>
              <a:buFontTx/>
              <a:buNone/>
            </a:pPr>
            <a:r>
              <a:rPr lang="en-US" altLang="en-US" sz="1800" smtClean="0">
                <a:latin typeface="Arial Black" panose="020B0A04020102020204" pitchFamily="34" charset="0"/>
              </a:rPr>
              <a:t>8. Buccal cusp tilt allows </a:t>
            </a:r>
            <a:r>
              <a:rPr lang="en-US" altLang="en-US" sz="2400" smtClean="0">
                <a:latin typeface="Arial Black" panose="020B0A04020102020204" pitchFamily="34" charset="0"/>
              </a:rPr>
              <a:t>escape way </a:t>
            </a:r>
            <a:r>
              <a:rPr lang="en-US" altLang="en-US" sz="2000" smtClean="0">
                <a:latin typeface="Arial Black" panose="020B0A04020102020204" pitchFamily="34" charset="0"/>
              </a:rPr>
              <a:t>for the bolus</a:t>
            </a:r>
            <a:r>
              <a:rPr lang="en-US" altLang="en-US" sz="1800" smtClean="0">
                <a:latin typeface="Arial Black" panose="020B0A04020102020204" pitchFamily="34" charset="0"/>
              </a:rPr>
              <a:t> of food.</a:t>
            </a:r>
          </a:p>
        </p:txBody>
      </p:sp>
      <p:pic>
        <p:nvPicPr>
          <p:cNvPr id="50180" name="Picture 4" descr="Picture 254"/>
          <p:cNvPicPr>
            <a:picLocks noChangeAspect="1" noChangeArrowheads="1"/>
          </p:cNvPicPr>
          <p:nvPr/>
        </p:nvPicPr>
        <p:blipFill>
          <a:blip r:embed="rId2" cstate="print">
            <a:lum bright="-6000" contrast="84000"/>
            <a:extLst>
              <a:ext uri="{28A0092B-C50C-407E-A947-70E740481C1C}">
                <a14:useLocalDpi xmlns:a14="http://schemas.microsoft.com/office/drawing/2010/main" val="0"/>
              </a:ext>
            </a:extLst>
          </a:blip>
          <a:srcRect l="68906" t="4916" b="30145"/>
          <a:stretch>
            <a:fillRect/>
          </a:stretch>
        </p:blipFill>
        <p:spPr bwMode="auto">
          <a:xfrm>
            <a:off x="6835775" y="1700213"/>
            <a:ext cx="2308225" cy="3097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plit orient="vert" dir="in"/>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51202" name="Picture 3" descr="Picture 254"/>
          <p:cNvPicPr>
            <a:picLocks noChangeAspect="1" noChangeArrowheads="1"/>
          </p:cNvPicPr>
          <p:nvPr/>
        </p:nvPicPr>
        <p:blipFill>
          <a:blip r:embed="rId2" cstate="print">
            <a:lum contrast="78000"/>
            <a:extLst>
              <a:ext uri="{28A0092B-C50C-407E-A947-70E740481C1C}">
                <a14:useLocalDpi xmlns:a14="http://schemas.microsoft.com/office/drawing/2010/main" val="0"/>
              </a:ext>
            </a:extLst>
          </a:blip>
          <a:srcRect/>
          <a:stretch>
            <a:fillRect/>
          </a:stretch>
        </p:blipFill>
        <p:spPr bwMode="auto">
          <a:xfrm>
            <a:off x="-46038" y="-26988"/>
            <a:ext cx="5986463" cy="38481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03" name="Picture 3" descr="ivoc04"/>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0" y="3787775"/>
            <a:ext cx="5940425" cy="3070225"/>
          </a:xfrm>
          <a:noFill/>
        </p:spPr>
      </p:pic>
      <p:sp>
        <p:nvSpPr>
          <p:cNvPr id="5" name="Rectangle 2"/>
          <p:cNvSpPr txBox="1">
            <a:spLocks noChangeArrowheads="1"/>
          </p:cNvSpPr>
          <p:nvPr/>
        </p:nvSpPr>
        <p:spPr bwMode="auto">
          <a:xfrm>
            <a:off x="5940425" y="0"/>
            <a:ext cx="3203575" cy="2879725"/>
          </a:xfrm>
          <a:prstGeom prst="rect">
            <a:avLst/>
          </a:prstGeom>
          <a:noFill/>
          <a:ln w="9525">
            <a:noFill/>
            <a:miter lim="800000"/>
            <a:headEnd/>
            <a:tailEnd/>
          </a:ln>
        </p:spPr>
        <p:txBody>
          <a:bodyPr/>
          <a:lstStyle/>
          <a:p>
            <a:pPr>
              <a:lnSpc>
                <a:spcPct val="110000"/>
              </a:lnSpc>
              <a:spcBef>
                <a:spcPct val="20000"/>
              </a:spcBef>
              <a:defRPr/>
            </a:pPr>
            <a:r>
              <a:rPr lang="en-US" sz="2400" kern="0">
                <a:solidFill>
                  <a:schemeClr val="tx1"/>
                </a:solidFill>
                <a:latin typeface="Tahoma" pitchFamily="34" charset="0"/>
                <a:ea typeface="+mn-ea"/>
                <a:cs typeface="Tahoma" pitchFamily="34" charset="0"/>
              </a:rPr>
              <a:t>The maxillary buccal cusps are not in contact, leaving only the maxillary lingual cusps as the centric holding cusps, </a:t>
            </a:r>
            <a:endParaRPr lang="en-US" sz="2400" i="1" u="sng" kern="0" dirty="0">
              <a:solidFill>
                <a:schemeClr val="tx1"/>
              </a:solidFill>
              <a:latin typeface="Tahoma" pitchFamily="34" charset="0"/>
              <a:ea typeface="+mn-ea"/>
              <a:cs typeface="Tahoma" pitchFamily="34" charset="0"/>
            </a:endParaRPr>
          </a:p>
        </p:txBody>
      </p:sp>
      <p:sp>
        <p:nvSpPr>
          <p:cNvPr id="51205" name="Text Box 4"/>
          <p:cNvSpPr txBox="1">
            <a:spLocks noChangeArrowheads="1"/>
          </p:cNvSpPr>
          <p:nvPr/>
        </p:nvSpPr>
        <p:spPr bwMode="auto">
          <a:xfrm>
            <a:off x="5651500" y="2997200"/>
            <a:ext cx="3492500" cy="3854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93600" tIns="46800" rIns="93600" bIns="46800">
            <a:spAutoFit/>
          </a:bodyPr>
          <a:lstStyle>
            <a:lvl1pPr>
              <a:defRPr sz="3600" b="1">
                <a:solidFill>
                  <a:srgbClr val="FFFF00"/>
                </a:solidFill>
                <a:latin typeface="Comic Sans MS" panose="030F0702030302020204" pitchFamily="66" charset="0"/>
                <a:ea typeface="Gungsuh" pitchFamily="18" charset="-127"/>
              </a:defRPr>
            </a:lvl1pPr>
            <a:lvl2pPr marL="742950" indent="-285750">
              <a:defRPr sz="3600" b="1">
                <a:solidFill>
                  <a:srgbClr val="FFFF00"/>
                </a:solidFill>
                <a:latin typeface="Comic Sans MS" panose="030F0702030302020204" pitchFamily="66" charset="0"/>
                <a:ea typeface="Gungsuh" pitchFamily="18" charset="-127"/>
              </a:defRPr>
            </a:lvl2pPr>
            <a:lvl3pPr marL="1143000" indent="-228600">
              <a:defRPr sz="3600" b="1">
                <a:solidFill>
                  <a:srgbClr val="FFFF00"/>
                </a:solidFill>
                <a:latin typeface="Comic Sans MS" panose="030F0702030302020204" pitchFamily="66" charset="0"/>
                <a:ea typeface="Gungsuh" pitchFamily="18" charset="-127"/>
              </a:defRPr>
            </a:lvl3pPr>
            <a:lvl4pPr marL="1600200" indent="-228600">
              <a:defRPr sz="3600" b="1">
                <a:solidFill>
                  <a:srgbClr val="FFFF00"/>
                </a:solidFill>
                <a:latin typeface="Comic Sans MS" panose="030F0702030302020204" pitchFamily="66" charset="0"/>
                <a:ea typeface="Gungsuh" pitchFamily="18" charset="-127"/>
              </a:defRPr>
            </a:lvl4pPr>
            <a:lvl5pPr marL="2057400" indent="-228600">
              <a:defRPr sz="3600" b="1">
                <a:solidFill>
                  <a:srgbClr val="FFFF00"/>
                </a:solidFill>
                <a:latin typeface="Comic Sans MS" panose="030F0702030302020204" pitchFamily="66" charset="0"/>
                <a:ea typeface="Gungsuh" pitchFamily="18" charset="-127"/>
              </a:defRPr>
            </a:lvl5pPr>
            <a:lvl6pPr marL="2514600" indent="-228600" algn="ctr" eaLnBrk="0" fontAlgn="base" hangingPunct="0">
              <a:lnSpc>
                <a:spcPct val="145000"/>
              </a:lnSpc>
              <a:spcBef>
                <a:spcPct val="0"/>
              </a:spcBef>
              <a:spcAft>
                <a:spcPct val="0"/>
              </a:spcAft>
              <a:defRPr sz="3600" b="1">
                <a:solidFill>
                  <a:srgbClr val="FFFF00"/>
                </a:solidFill>
                <a:latin typeface="Comic Sans MS" panose="030F0702030302020204" pitchFamily="66" charset="0"/>
                <a:ea typeface="Gungsuh" pitchFamily="18" charset="-127"/>
              </a:defRPr>
            </a:lvl6pPr>
            <a:lvl7pPr marL="2971800" indent="-228600" algn="ctr" eaLnBrk="0" fontAlgn="base" hangingPunct="0">
              <a:lnSpc>
                <a:spcPct val="145000"/>
              </a:lnSpc>
              <a:spcBef>
                <a:spcPct val="0"/>
              </a:spcBef>
              <a:spcAft>
                <a:spcPct val="0"/>
              </a:spcAft>
              <a:defRPr sz="3600" b="1">
                <a:solidFill>
                  <a:srgbClr val="FFFF00"/>
                </a:solidFill>
                <a:latin typeface="Comic Sans MS" panose="030F0702030302020204" pitchFamily="66" charset="0"/>
                <a:ea typeface="Gungsuh" pitchFamily="18" charset="-127"/>
              </a:defRPr>
            </a:lvl7pPr>
            <a:lvl8pPr marL="3429000" indent="-228600" algn="ctr" eaLnBrk="0" fontAlgn="base" hangingPunct="0">
              <a:lnSpc>
                <a:spcPct val="145000"/>
              </a:lnSpc>
              <a:spcBef>
                <a:spcPct val="0"/>
              </a:spcBef>
              <a:spcAft>
                <a:spcPct val="0"/>
              </a:spcAft>
              <a:defRPr sz="3600" b="1">
                <a:solidFill>
                  <a:srgbClr val="FFFF00"/>
                </a:solidFill>
                <a:latin typeface="Comic Sans MS" panose="030F0702030302020204" pitchFamily="66" charset="0"/>
                <a:ea typeface="Gungsuh" pitchFamily="18" charset="-127"/>
              </a:defRPr>
            </a:lvl8pPr>
            <a:lvl9pPr marL="3886200" indent="-228600" algn="ctr" eaLnBrk="0" fontAlgn="base" hangingPunct="0">
              <a:lnSpc>
                <a:spcPct val="145000"/>
              </a:lnSpc>
              <a:spcBef>
                <a:spcPct val="0"/>
              </a:spcBef>
              <a:spcAft>
                <a:spcPct val="0"/>
              </a:spcAft>
              <a:defRPr sz="3600" b="1">
                <a:solidFill>
                  <a:srgbClr val="FFFF00"/>
                </a:solidFill>
                <a:latin typeface="Comic Sans MS" panose="030F0702030302020204" pitchFamily="66" charset="0"/>
                <a:ea typeface="Gungsuh" pitchFamily="18" charset="-127"/>
              </a:defRPr>
            </a:lvl9pPr>
          </a:lstStyle>
          <a:p>
            <a:pPr>
              <a:lnSpc>
                <a:spcPct val="110000"/>
              </a:lnSpc>
              <a:spcBef>
                <a:spcPct val="20000"/>
              </a:spcBef>
            </a:pPr>
            <a:r>
              <a:rPr lang="en-US" altLang="en-US" sz="3200" i="1" u="sng">
                <a:solidFill>
                  <a:schemeClr val="tx1"/>
                </a:solidFill>
              </a:rPr>
              <a:t>which helps to stabilize the upper and lower dentures and minimizes the number of tooth contacts</a:t>
            </a:r>
            <a:endParaRPr lang="en-US" altLang="en-US" sz="3200">
              <a:solidFill>
                <a:schemeClr val="tx1"/>
              </a:solidFill>
            </a:endParaRPr>
          </a:p>
        </p:txBody>
      </p:sp>
    </p:spTree>
  </p:cSld>
  <p:clrMapOvr>
    <a:masterClrMapping/>
  </p:clrMapOvr>
  <p:transition>
    <p:split orient="vert"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0" presetClass="entr" presetSubtype="0" decel="100000" fill="hold" nodeType="withEffect">
                                  <p:stCondLst>
                                    <p:cond delay="0"/>
                                  </p:stCondLst>
                                  <p:childTnLst>
                                    <p:set>
                                      <p:cBhvr>
                                        <p:cTn id="6" dur="1" fill="hold">
                                          <p:stCondLst>
                                            <p:cond delay="0"/>
                                          </p:stCondLst>
                                        </p:cTn>
                                        <p:tgtEl>
                                          <p:spTgt spid="51203"/>
                                        </p:tgtEl>
                                        <p:attrNameLst>
                                          <p:attrName>style.visibility</p:attrName>
                                        </p:attrNameLst>
                                      </p:cBhvr>
                                      <p:to>
                                        <p:strVal val="visible"/>
                                      </p:to>
                                    </p:set>
                                    <p:anim calcmode="lin" valueType="num">
                                      <p:cBhvr>
                                        <p:cTn id="7" dur="500" fill="hold"/>
                                        <p:tgtEl>
                                          <p:spTgt spid="51203"/>
                                        </p:tgtEl>
                                        <p:attrNameLst>
                                          <p:attrName>ppt_w</p:attrName>
                                        </p:attrNameLst>
                                      </p:cBhvr>
                                      <p:tavLst>
                                        <p:tav tm="0">
                                          <p:val>
                                            <p:strVal val="#ppt_w+.3"/>
                                          </p:val>
                                        </p:tav>
                                        <p:tav tm="100000">
                                          <p:val>
                                            <p:strVal val="#ppt_w"/>
                                          </p:val>
                                        </p:tav>
                                      </p:tavLst>
                                    </p:anim>
                                    <p:anim calcmode="lin" valueType="num">
                                      <p:cBhvr>
                                        <p:cTn id="8" dur="500" fill="hold"/>
                                        <p:tgtEl>
                                          <p:spTgt spid="51203"/>
                                        </p:tgtEl>
                                        <p:attrNameLst>
                                          <p:attrName>ppt_h</p:attrName>
                                        </p:attrNameLst>
                                      </p:cBhvr>
                                      <p:tavLst>
                                        <p:tav tm="0">
                                          <p:val>
                                            <p:strVal val="#ppt_h"/>
                                          </p:val>
                                        </p:tav>
                                        <p:tav tm="100000">
                                          <p:val>
                                            <p:strVal val="#ppt_h"/>
                                          </p:val>
                                        </p:tav>
                                      </p:tavLst>
                                    </p:anim>
                                    <p:animEffect transition="in" filter="fade">
                                      <p:cBhvr>
                                        <p:cTn id="9" dur="500"/>
                                        <p:tgtEl>
                                          <p:spTgt spid="5120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97698" name="Text Box 2"/>
          <p:cNvSpPr txBox="1">
            <a:spLocks noChangeArrowheads="1"/>
          </p:cNvSpPr>
          <p:nvPr/>
        </p:nvSpPr>
        <p:spPr bwMode="auto">
          <a:xfrm>
            <a:off x="755650" y="3894138"/>
            <a:ext cx="7667625" cy="2774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sz="3600" b="1">
                <a:solidFill>
                  <a:srgbClr val="FFFF00"/>
                </a:solidFill>
                <a:latin typeface="Comic Sans MS" panose="030F0702030302020204" pitchFamily="66" charset="0"/>
                <a:ea typeface="Gungsuh" pitchFamily="18" charset="-127"/>
              </a:defRPr>
            </a:lvl1pPr>
            <a:lvl2pPr marL="742950" indent="-285750">
              <a:defRPr sz="3600" b="1">
                <a:solidFill>
                  <a:srgbClr val="FFFF00"/>
                </a:solidFill>
                <a:latin typeface="Comic Sans MS" panose="030F0702030302020204" pitchFamily="66" charset="0"/>
                <a:ea typeface="Gungsuh" pitchFamily="18" charset="-127"/>
              </a:defRPr>
            </a:lvl2pPr>
            <a:lvl3pPr marL="1143000" indent="-228600">
              <a:defRPr sz="3600" b="1">
                <a:solidFill>
                  <a:srgbClr val="FFFF00"/>
                </a:solidFill>
                <a:latin typeface="Comic Sans MS" panose="030F0702030302020204" pitchFamily="66" charset="0"/>
                <a:ea typeface="Gungsuh" pitchFamily="18" charset="-127"/>
              </a:defRPr>
            </a:lvl3pPr>
            <a:lvl4pPr marL="1600200" indent="-228600">
              <a:defRPr sz="3600" b="1">
                <a:solidFill>
                  <a:srgbClr val="FFFF00"/>
                </a:solidFill>
                <a:latin typeface="Comic Sans MS" panose="030F0702030302020204" pitchFamily="66" charset="0"/>
                <a:ea typeface="Gungsuh" pitchFamily="18" charset="-127"/>
              </a:defRPr>
            </a:lvl4pPr>
            <a:lvl5pPr marL="2057400" indent="-228600">
              <a:defRPr sz="3600" b="1">
                <a:solidFill>
                  <a:srgbClr val="FFFF00"/>
                </a:solidFill>
                <a:latin typeface="Comic Sans MS" panose="030F0702030302020204" pitchFamily="66" charset="0"/>
                <a:ea typeface="Gungsuh" pitchFamily="18" charset="-127"/>
              </a:defRPr>
            </a:lvl5pPr>
            <a:lvl6pPr marL="2514600" indent="-228600" algn="ctr" eaLnBrk="0" fontAlgn="base" hangingPunct="0">
              <a:lnSpc>
                <a:spcPct val="145000"/>
              </a:lnSpc>
              <a:spcBef>
                <a:spcPct val="0"/>
              </a:spcBef>
              <a:spcAft>
                <a:spcPct val="0"/>
              </a:spcAft>
              <a:defRPr sz="3600" b="1">
                <a:solidFill>
                  <a:srgbClr val="FFFF00"/>
                </a:solidFill>
                <a:latin typeface="Comic Sans MS" panose="030F0702030302020204" pitchFamily="66" charset="0"/>
                <a:ea typeface="Gungsuh" pitchFamily="18" charset="-127"/>
              </a:defRPr>
            </a:lvl6pPr>
            <a:lvl7pPr marL="2971800" indent="-228600" algn="ctr" eaLnBrk="0" fontAlgn="base" hangingPunct="0">
              <a:lnSpc>
                <a:spcPct val="145000"/>
              </a:lnSpc>
              <a:spcBef>
                <a:spcPct val="0"/>
              </a:spcBef>
              <a:spcAft>
                <a:spcPct val="0"/>
              </a:spcAft>
              <a:defRPr sz="3600" b="1">
                <a:solidFill>
                  <a:srgbClr val="FFFF00"/>
                </a:solidFill>
                <a:latin typeface="Comic Sans MS" panose="030F0702030302020204" pitchFamily="66" charset="0"/>
                <a:ea typeface="Gungsuh" pitchFamily="18" charset="-127"/>
              </a:defRPr>
            </a:lvl7pPr>
            <a:lvl8pPr marL="3429000" indent="-228600" algn="ctr" eaLnBrk="0" fontAlgn="base" hangingPunct="0">
              <a:lnSpc>
                <a:spcPct val="145000"/>
              </a:lnSpc>
              <a:spcBef>
                <a:spcPct val="0"/>
              </a:spcBef>
              <a:spcAft>
                <a:spcPct val="0"/>
              </a:spcAft>
              <a:defRPr sz="3600" b="1">
                <a:solidFill>
                  <a:srgbClr val="FFFF00"/>
                </a:solidFill>
                <a:latin typeface="Comic Sans MS" panose="030F0702030302020204" pitchFamily="66" charset="0"/>
                <a:ea typeface="Gungsuh" pitchFamily="18" charset="-127"/>
              </a:defRPr>
            </a:lvl8pPr>
            <a:lvl9pPr marL="3886200" indent="-228600" algn="ctr" eaLnBrk="0" fontAlgn="base" hangingPunct="0">
              <a:lnSpc>
                <a:spcPct val="145000"/>
              </a:lnSpc>
              <a:spcBef>
                <a:spcPct val="0"/>
              </a:spcBef>
              <a:spcAft>
                <a:spcPct val="0"/>
              </a:spcAft>
              <a:defRPr sz="3600" b="1">
                <a:solidFill>
                  <a:srgbClr val="FFFF00"/>
                </a:solidFill>
                <a:latin typeface="Comic Sans MS" panose="030F0702030302020204" pitchFamily="66" charset="0"/>
                <a:ea typeface="Gungsuh" pitchFamily="18" charset="-127"/>
              </a:defRPr>
            </a:lvl9pPr>
          </a:lstStyle>
          <a:p>
            <a:pPr>
              <a:lnSpc>
                <a:spcPct val="100000"/>
              </a:lnSpc>
              <a:spcBef>
                <a:spcPct val="50000"/>
              </a:spcBef>
            </a:pPr>
            <a:r>
              <a:rPr lang="en-US" altLang="en-US" sz="2800">
                <a:solidFill>
                  <a:schemeClr val="tx1"/>
                </a:solidFill>
              </a:rPr>
              <a:t>Reducing the efficiency of the lower buccal cusps, </a:t>
            </a:r>
            <a:r>
              <a:rPr lang="en-US" altLang="en-US" sz="2800" i="1">
                <a:solidFill>
                  <a:schemeClr val="tx1"/>
                </a:solidFill>
              </a:rPr>
              <a:t>Vertical forces are centralized on the mandibular teeth.</a:t>
            </a:r>
            <a:r>
              <a:rPr lang="en-US" altLang="en-US" sz="2800">
                <a:solidFill>
                  <a:schemeClr val="tx1"/>
                </a:solidFill>
              </a:rPr>
              <a:t> thus directing the forces to the lingual side of the lower ridge crest </a:t>
            </a:r>
            <a:r>
              <a:rPr lang="en-US" altLang="en-US" sz="3200" i="1">
                <a:solidFill>
                  <a:schemeClr val="tx1"/>
                </a:solidFill>
              </a:rPr>
              <a:t>to encourage lever stability of the lower denture</a:t>
            </a:r>
            <a:r>
              <a:rPr lang="en-US" altLang="en-US" sz="2800" i="1">
                <a:solidFill>
                  <a:schemeClr val="tx1"/>
                </a:solidFill>
              </a:rPr>
              <a:t>. </a:t>
            </a:r>
          </a:p>
        </p:txBody>
      </p:sp>
      <p:sp>
        <p:nvSpPr>
          <p:cNvPr id="52227" name="Rectangle 3"/>
          <p:cNvSpPr>
            <a:spLocks noChangeArrowheads="1"/>
          </p:cNvSpPr>
          <p:nvPr/>
        </p:nvSpPr>
        <p:spPr bwMode="auto">
          <a:xfrm>
            <a:off x="4479634" y="2257285"/>
            <a:ext cx="184731" cy="8956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nchor="ctr">
            <a:spAutoFit/>
          </a:bodyPr>
          <a:lstStyle>
            <a:lvl1pPr>
              <a:defRPr sz="3600" b="1">
                <a:solidFill>
                  <a:srgbClr val="FFFF00"/>
                </a:solidFill>
                <a:latin typeface="Comic Sans MS" panose="030F0702030302020204" pitchFamily="66" charset="0"/>
                <a:ea typeface="Gungsuh" pitchFamily="18" charset="-127"/>
              </a:defRPr>
            </a:lvl1pPr>
            <a:lvl2pPr marL="742950" indent="-285750">
              <a:defRPr sz="3600" b="1">
                <a:solidFill>
                  <a:srgbClr val="FFFF00"/>
                </a:solidFill>
                <a:latin typeface="Comic Sans MS" panose="030F0702030302020204" pitchFamily="66" charset="0"/>
                <a:ea typeface="Gungsuh" pitchFamily="18" charset="-127"/>
              </a:defRPr>
            </a:lvl2pPr>
            <a:lvl3pPr marL="1143000" indent="-228600">
              <a:defRPr sz="3600" b="1">
                <a:solidFill>
                  <a:srgbClr val="FFFF00"/>
                </a:solidFill>
                <a:latin typeface="Comic Sans MS" panose="030F0702030302020204" pitchFamily="66" charset="0"/>
                <a:ea typeface="Gungsuh" pitchFamily="18" charset="-127"/>
              </a:defRPr>
            </a:lvl3pPr>
            <a:lvl4pPr marL="1600200" indent="-228600">
              <a:defRPr sz="3600" b="1">
                <a:solidFill>
                  <a:srgbClr val="FFFF00"/>
                </a:solidFill>
                <a:latin typeface="Comic Sans MS" panose="030F0702030302020204" pitchFamily="66" charset="0"/>
                <a:ea typeface="Gungsuh" pitchFamily="18" charset="-127"/>
              </a:defRPr>
            </a:lvl4pPr>
            <a:lvl5pPr marL="2057400" indent="-228600">
              <a:defRPr sz="3600" b="1">
                <a:solidFill>
                  <a:srgbClr val="FFFF00"/>
                </a:solidFill>
                <a:latin typeface="Comic Sans MS" panose="030F0702030302020204" pitchFamily="66" charset="0"/>
                <a:ea typeface="Gungsuh" pitchFamily="18" charset="-127"/>
              </a:defRPr>
            </a:lvl5pPr>
            <a:lvl6pPr marL="2514600" indent="-228600" algn="ctr" eaLnBrk="0" fontAlgn="base" hangingPunct="0">
              <a:lnSpc>
                <a:spcPct val="145000"/>
              </a:lnSpc>
              <a:spcBef>
                <a:spcPct val="0"/>
              </a:spcBef>
              <a:spcAft>
                <a:spcPct val="0"/>
              </a:spcAft>
              <a:defRPr sz="3600" b="1">
                <a:solidFill>
                  <a:srgbClr val="FFFF00"/>
                </a:solidFill>
                <a:latin typeface="Comic Sans MS" panose="030F0702030302020204" pitchFamily="66" charset="0"/>
                <a:ea typeface="Gungsuh" pitchFamily="18" charset="-127"/>
              </a:defRPr>
            </a:lvl6pPr>
            <a:lvl7pPr marL="2971800" indent="-228600" algn="ctr" eaLnBrk="0" fontAlgn="base" hangingPunct="0">
              <a:lnSpc>
                <a:spcPct val="145000"/>
              </a:lnSpc>
              <a:spcBef>
                <a:spcPct val="0"/>
              </a:spcBef>
              <a:spcAft>
                <a:spcPct val="0"/>
              </a:spcAft>
              <a:defRPr sz="3600" b="1">
                <a:solidFill>
                  <a:srgbClr val="FFFF00"/>
                </a:solidFill>
                <a:latin typeface="Comic Sans MS" panose="030F0702030302020204" pitchFamily="66" charset="0"/>
                <a:ea typeface="Gungsuh" pitchFamily="18" charset="-127"/>
              </a:defRPr>
            </a:lvl7pPr>
            <a:lvl8pPr marL="3429000" indent="-228600" algn="ctr" eaLnBrk="0" fontAlgn="base" hangingPunct="0">
              <a:lnSpc>
                <a:spcPct val="145000"/>
              </a:lnSpc>
              <a:spcBef>
                <a:spcPct val="0"/>
              </a:spcBef>
              <a:spcAft>
                <a:spcPct val="0"/>
              </a:spcAft>
              <a:defRPr sz="3600" b="1">
                <a:solidFill>
                  <a:srgbClr val="FFFF00"/>
                </a:solidFill>
                <a:latin typeface="Comic Sans MS" panose="030F0702030302020204" pitchFamily="66" charset="0"/>
                <a:ea typeface="Gungsuh" pitchFamily="18" charset="-127"/>
              </a:defRPr>
            </a:lvl8pPr>
            <a:lvl9pPr marL="3886200" indent="-228600" algn="ctr" eaLnBrk="0" fontAlgn="base" hangingPunct="0">
              <a:lnSpc>
                <a:spcPct val="145000"/>
              </a:lnSpc>
              <a:spcBef>
                <a:spcPct val="0"/>
              </a:spcBef>
              <a:spcAft>
                <a:spcPct val="0"/>
              </a:spcAft>
              <a:defRPr sz="3600" b="1">
                <a:solidFill>
                  <a:srgbClr val="FFFF00"/>
                </a:solidFill>
                <a:latin typeface="Comic Sans MS" panose="030F0702030302020204" pitchFamily="66" charset="0"/>
                <a:ea typeface="Gungsuh" pitchFamily="18" charset="-127"/>
              </a:defRPr>
            </a:lvl9pPr>
          </a:lstStyle>
          <a:p>
            <a:endParaRPr lang="en-US" altLang="en-US">
              <a:solidFill>
                <a:schemeClr val="tx1"/>
              </a:solidFill>
            </a:endParaRPr>
          </a:p>
        </p:txBody>
      </p:sp>
      <p:pic>
        <p:nvPicPr>
          <p:cNvPr id="797700" name="Picture 4" descr="LINGU374 copy"/>
          <p:cNvPicPr>
            <a:picLocks noGrp="1" noChangeAspect="1" noChangeArrowheads="1"/>
          </p:cNvPicPr>
          <p:nvPr>
            <p:ph/>
          </p:nvPr>
        </p:nvPicPr>
        <p:blipFill>
          <a:blip r:embed="rId2">
            <a:lum bright="-36000" contrast="60000"/>
            <a:extLst>
              <a:ext uri="{28A0092B-C50C-407E-A947-70E740481C1C}">
                <a14:useLocalDpi xmlns:a14="http://schemas.microsoft.com/office/drawing/2010/main" val="0"/>
              </a:ext>
            </a:extLst>
          </a:blip>
          <a:srcRect/>
          <a:stretch>
            <a:fillRect/>
          </a:stretch>
        </p:blipFill>
        <p:spPr>
          <a:xfrm>
            <a:off x="1692275" y="0"/>
            <a:ext cx="5708650" cy="3690938"/>
          </a:xfrm>
          <a:noFill/>
        </p:spPr>
      </p:pic>
      <p:sp>
        <p:nvSpPr>
          <p:cNvPr id="52229" name="Line 5"/>
          <p:cNvSpPr>
            <a:spLocks noChangeShapeType="1"/>
          </p:cNvSpPr>
          <p:nvPr/>
        </p:nvSpPr>
        <p:spPr bwMode="auto">
          <a:xfrm>
            <a:off x="3563938" y="1844675"/>
            <a:ext cx="0" cy="504825"/>
          </a:xfrm>
          <a:prstGeom prst="line">
            <a:avLst/>
          </a:prstGeom>
          <a:noFill/>
          <a:ln w="101600">
            <a:solidFill>
              <a:schemeClr val="bg2"/>
            </a:solidFill>
            <a:round/>
            <a:headEnd/>
            <a:tailEnd type="triangle" w="med" len="med"/>
          </a:ln>
          <a:extLst>
            <a:ext uri="{909E8E84-426E-40DD-AFC4-6F175D3DCCD1}">
              <a14:hiddenFill xmlns:a14="http://schemas.microsoft.com/office/drawing/2010/main">
                <a:noFill/>
              </a14:hiddenFill>
            </a:ext>
          </a:extLst>
        </p:spPr>
        <p:txBody>
          <a:bodyPr wrap="none" lIns="93600" tIns="46800" rIns="93600" bIns="46800" anchor="ctr"/>
          <a:lstStyle/>
          <a:p>
            <a:endParaRPr lang="en-US">
              <a:solidFill>
                <a:schemeClr val="tx1"/>
              </a:solidFill>
            </a:endParaRPr>
          </a:p>
        </p:txBody>
      </p:sp>
      <p:sp>
        <p:nvSpPr>
          <p:cNvPr id="52230" name="Line 6"/>
          <p:cNvSpPr>
            <a:spLocks noChangeShapeType="1"/>
          </p:cNvSpPr>
          <p:nvPr/>
        </p:nvSpPr>
        <p:spPr bwMode="auto">
          <a:xfrm flipV="1">
            <a:off x="3203575" y="2205038"/>
            <a:ext cx="0" cy="503237"/>
          </a:xfrm>
          <a:prstGeom prst="line">
            <a:avLst/>
          </a:prstGeom>
          <a:noFill/>
          <a:ln w="104775">
            <a:solidFill>
              <a:schemeClr val="bg2"/>
            </a:solidFill>
            <a:round/>
            <a:headEnd/>
            <a:tailEnd type="triangle" w="med" len="med"/>
          </a:ln>
          <a:extLst>
            <a:ext uri="{909E8E84-426E-40DD-AFC4-6F175D3DCCD1}">
              <a14:hiddenFill xmlns:a14="http://schemas.microsoft.com/office/drawing/2010/main">
                <a:noFill/>
              </a14:hiddenFill>
            </a:ext>
          </a:extLst>
        </p:spPr>
        <p:txBody>
          <a:bodyPr wrap="none" lIns="93600" tIns="46800" rIns="93600" bIns="46800" anchor="ctr"/>
          <a:lstStyle/>
          <a:p>
            <a:endParaRPr lang="en-US">
              <a:solidFill>
                <a:schemeClr val="tx1"/>
              </a:solidFill>
            </a:endParaRPr>
          </a:p>
        </p:txBody>
      </p:sp>
      <p:sp>
        <p:nvSpPr>
          <p:cNvPr id="52231" name="Line 7"/>
          <p:cNvSpPr>
            <a:spLocks noChangeShapeType="1"/>
          </p:cNvSpPr>
          <p:nvPr/>
        </p:nvSpPr>
        <p:spPr bwMode="auto">
          <a:xfrm>
            <a:off x="6443663" y="1557338"/>
            <a:ext cx="0" cy="504825"/>
          </a:xfrm>
          <a:prstGeom prst="line">
            <a:avLst/>
          </a:prstGeom>
          <a:noFill/>
          <a:ln w="101600">
            <a:solidFill>
              <a:schemeClr val="bg2"/>
            </a:solidFill>
            <a:round/>
            <a:headEnd/>
            <a:tailEnd type="triangle" w="med" len="med"/>
          </a:ln>
          <a:extLst>
            <a:ext uri="{909E8E84-426E-40DD-AFC4-6F175D3DCCD1}">
              <a14:hiddenFill xmlns:a14="http://schemas.microsoft.com/office/drawing/2010/main">
                <a:noFill/>
              </a14:hiddenFill>
            </a:ext>
          </a:extLst>
        </p:spPr>
        <p:txBody>
          <a:bodyPr wrap="none" lIns="93600" tIns="46800" rIns="93600" bIns="46800" anchor="ctr"/>
          <a:lstStyle/>
          <a:p>
            <a:endParaRPr lang="en-US">
              <a:solidFill>
                <a:schemeClr val="tx1"/>
              </a:solidFill>
            </a:endParaRPr>
          </a:p>
        </p:txBody>
      </p:sp>
    </p:spTree>
  </p:cSld>
  <p:clrMapOvr>
    <a:masterClrMapping/>
  </p:clrMapOvr>
  <p:transition>
    <p:split orient="vert" dir="in"/>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7" presetClass="entr" presetSubtype="8" fill="hold" grpId="0" nodeType="withEffect">
                                  <p:stCondLst>
                                    <p:cond delay="0"/>
                                  </p:stCondLst>
                                  <p:iterate type="lt">
                                    <p:tmPct val="0"/>
                                  </p:iterate>
                                  <p:childTnLst>
                                    <p:set>
                                      <p:cBhvr>
                                        <p:cTn id="6" dur="1" fill="hold">
                                          <p:stCondLst>
                                            <p:cond delay="0"/>
                                          </p:stCondLst>
                                        </p:cTn>
                                        <p:tgtEl>
                                          <p:spTgt spid="797698"/>
                                        </p:tgtEl>
                                        <p:attrNameLst>
                                          <p:attrName>style.visibility</p:attrName>
                                        </p:attrNameLst>
                                      </p:cBhvr>
                                      <p:to>
                                        <p:strVal val="visible"/>
                                      </p:to>
                                    </p:set>
                                    <p:anim calcmode="lin" valueType="num">
                                      <p:cBhvr>
                                        <p:cTn id="7" dur="500" fill="hold"/>
                                        <p:tgtEl>
                                          <p:spTgt spid="797698"/>
                                        </p:tgtEl>
                                        <p:attrNameLst>
                                          <p:attrName>ppt_x</p:attrName>
                                        </p:attrNameLst>
                                      </p:cBhvr>
                                      <p:tavLst>
                                        <p:tav tm="0">
                                          <p:val>
                                            <p:strVal val="#ppt_x-#ppt_w/2"/>
                                          </p:val>
                                        </p:tav>
                                        <p:tav tm="100000">
                                          <p:val>
                                            <p:strVal val="#ppt_x"/>
                                          </p:val>
                                        </p:tav>
                                      </p:tavLst>
                                    </p:anim>
                                    <p:anim calcmode="lin" valueType="num">
                                      <p:cBhvr>
                                        <p:cTn id="8" dur="500" fill="hold"/>
                                        <p:tgtEl>
                                          <p:spTgt spid="797698"/>
                                        </p:tgtEl>
                                        <p:attrNameLst>
                                          <p:attrName>ppt_y</p:attrName>
                                        </p:attrNameLst>
                                      </p:cBhvr>
                                      <p:tavLst>
                                        <p:tav tm="0">
                                          <p:val>
                                            <p:strVal val="#ppt_y"/>
                                          </p:val>
                                        </p:tav>
                                        <p:tav tm="100000">
                                          <p:val>
                                            <p:strVal val="#ppt_y"/>
                                          </p:val>
                                        </p:tav>
                                      </p:tavLst>
                                    </p:anim>
                                    <p:anim calcmode="lin" valueType="num">
                                      <p:cBhvr>
                                        <p:cTn id="9" dur="500" fill="hold"/>
                                        <p:tgtEl>
                                          <p:spTgt spid="797698"/>
                                        </p:tgtEl>
                                        <p:attrNameLst>
                                          <p:attrName>ppt_w</p:attrName>
                                        </p:attrNameLst>
                                      </p:cBhvr>
                                      <p:tavLst>
                                        <p:tav tm="0">
                                          <p:val>
                                            <p:fltVal val="0"/>
                                          </p:val>
                                        </p:tav>
                                        <p:tav tm="100000">
                                          <p:val>
                                            <p:strVal val="#ppt_w"/>
                                          </p:val>
                                        </p:tav>
                                      </p:tavLst>
                                    </p:anim>
                                    <p:anim calcmode="lin" valueType="num">
                                      <p:cBhvr>
                                        <p:cTn id="10" dur="500" fill="hold"/>
                                        <p:tgtEl>
                                          <p:spTgt spid="797698"/>
                                        </p:tgtEl>
                                        <p:attrNameLst>
                                          <p:attrName>ppt_h</p:attrName>
                                        </p:attrNameLst>
                                      </p:cBhvr>
                                      <p:tavLst>
                                        <p:tav tm="0">
                                          <p:val>
                                            <p:strVal val="#ppt_h"/>
                                          </p:val>
                                        </p:tav>
                                        <p:tav tm="100000">
                                          <p:val>
                                            <p:strVal val="#ppt_h"/>
                                          </p:val>
                                        </p:tav>
                                      </p:tavLst>
                                    </p:anim>
                                  </p:childTnLst>
                                </p:cTn>
                              </p:par>
                              <p:par>
                                <p:cTn id="11" presetID="17" presetClass="entr" presetSubtype="10" fill="hold" nodeType="withEffect">
                                  <p:stCondLst>
                                    <p:cond delay="0"/>
                                  </p:stCondLst>
                                  <p:childTnLst>
                                    <p:set>
                                      <p:cBhvr>
                                        <p:cTn id="12" dur="1" fill="hold">
                                          <p:stCondLst>
                                            <p:cond delay="0"/>
                                          </p:stCondLst>
                                        </p:cTn>
                                        <p:tgtEl>
                                          <p:spTgt spid="797700"/>
                                        </p:tgtEl>
                                        <p:attrNameLst>
                                          <p:attrName>style.visibility</p:attrName>
                                        </p:attrNameLst>
                                      </p:cBhvr>
                                      <p:to>
                                        <p:strVal val="visible"/>
                                      </p:to>
                                    </p:set>
                                    <p:anim calcmode="lin" valueType="num">
                                      <p:cBhvr>
                                        <p:cTn id="13" dur="500" fill="hold"/>
                                        <p:tgtEl>
                                          <p:spTgt spid="797700"/>
                                        </p:tgtEl>
                                        <p:attrNameLst>
                                          <p:attrName>ppt_w</p:attrName>
                                        </p:attrNameLst>
                                      </p:cBhvr>
                                      <p:tavLst>
                                        <p:tav tm="0">
                                          <p:val>
                                            <p:fltVal val="0"/>
                                          </p:val>
                                        </p:tav>
                                        <p:tav tm="100000">
                                          <p:val>
                                            <p:strVal val="#ppt_w"/>
                                          </p:val>
                                        </p:tav>
                                      </p:tavLst>
                                    </p:anim>
                                    <p:anim calcmode="lin" valueType="num">
                                      <p:cBhvr>
                                        <p:cTn id="14" dur="500" fill="hold"/>
                                        <p:tgtEl>
                                          <p:spTgt spid="797700"/>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7698" grpId="0"/>
    </p:bldLst>
  </p:timing>
</p:sld>
</file>

<file path=ppt/slides/slide4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98722" name="Text Box 2"/>
          <p:cNvSpPr txBox="1">
            <a:spLocks noChangeArrowheads="1"/>
          </p:cNvSpPr>
          <p:nvPr/>
        </p:nvSpPr>
        <p:spPr bwMode="auto">
          <a:xfrm>
            <a:off x="179388" y="247650"/>
            <a:ext cx="4897437" cy="6430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sz="3600" b="1">
                <a:solidFill>
                  <a:srgbClr val="FFFF00"/>
                </a:solidFill>
                <a:latin typeface="Comic Sans MS" panose="030F0702030302020204" pitchFamily="66" charset="0"/>
                <a:ea typeface="Gungsuh" pitchFamily="18" charset="-127"/>
              </a:defRPr>
            </a:lvl1pPr>
            <a:lvl2pPr marL="742950" indent="-285750">
              <a:defRPr sz="3600" b="1">
                <a:solidFill>
                  <a:srgbClr val="FFFF00"/>
                </a:solidFill>
                <a:latin typeface="Comic Sans MS" panose="030F0702030302020204" pitchFamily="66" charset="0"/>
                <a:ea typeface="Gungsuh" pitchFamily="18" charset="-127"/>
              </a:defRPr>
            </a:lvl2pPr>
            <a:lvl3pPr marL="1143000" indent="-228600">
              <a:defRPr sz="3600" b="1">
                <a:solidFill>
                  <a:srgbClr val="FFFF00"/>
                </a:solidFill>
                <a:latin typeface="Comic Sans MS" panose="030F0702030302020204" pitchFamily="66" charset="0"/>
                <a:ea typeface="Gungsuh" pitchFamily="18" charset="-127"/>
              </a:defRPr>
            </a:lvl3pPr>
            <a:lvl4pPr marL="1600200" indent="-228600">
              <a:defRPr sz="3600" b="1">
                <a:solidFill>
                  <a:srgbClr val="FFFF00"/>
                </a:solidFill>
                <a:latin typeface="Comic Sans MS" panose="030F0702030302020204" pitchFamily="66" charset="0"/>
                <a:ea typeface="Gungsuh" pitchFamily="18" charset="-127"/>
              </a:defRPr>
            </a:lvl4pPr>
            <a:lvl5pPr marL="2057400" indent="-228600">
              <a:defRPr sz="3600" b="1">
                <a:solidFill>
                  <a:srgbClr val="FFFF00"/>
                </a:solidFill>
                <a:latin typeface="Comic Sans MS" panose="030F0702030302020204" pitchFamily="66" charset="0"/>
                <a:ea typeface="Gungsuh" pitchFamily="18" charset="-127"/>
              </a:defRPr>
            </a:lvl5pPr>
            <a:lvl6pPr marL="2514600" indent="-228600" algn="ctr" eaLnBrk="0" fontAlgn="base" hangingPunct="0">
              <a:lnSpc>
                <a:spcPct val="145000"/>
              </a:lnSpc>
              <a:spcBef>
                <a:spcPct val="0"/>
              </a:spcBef>
              <a:spcAft>
                <a:spcPct val="0"/>
              </a:spcAft>
              <a:defRPr sz="3600" b="1">
                <a:solidFill>
                  <a:srgbClr val="FFFF00"/>
                </a:solidFill>
                <a:latin typeface="Comic Sans MS" panose="030F0702030302020204" pitchFamily="66" charset="0"/>
                <a:ea typeface="Gungsuh" pitchFamily="18" charset="-127"/>
              </a:defRPr>
            </a:lvl6pPr>
            <a:lvl7pPr marL="2971800" indent="-228600" algn="ctr" eaLnBrk="0" fontAlgn="base" hangingPunct="0">
              <a:lnSpc>
                <a:spcPct val="145000"/>
              </a:lnSpc>
              <a:spcBef>
                <a:spcPct val="0"/>
              </a:spcBef>
              <a:spcAft>
                <a:spcPct val="0"/>
              </a:spcAft>
              <a:defRPr sz="3600" b="1">
                <a:solidFill>
                  <a:srgbClr val="FFFF00"/>
                </a:solidFill>
                <a:latin typeface="Comic Sans MS" panose="030F0702030302020204" pitchFamily="66" charset="0"/>
                <a:ea typeface="Gungsuh" pitchFamily="18" charset="-127"/>
              </a:defRPr>
            </a:lvl7pPr>
            <a:lvl8pPr marL="3429000" indent="-228600" algn="ctr" eaLnBrk="0" fontAlgn="base" hangingPunct="0">
              <a:lnSpc>
                <a:spcPct val="145000"/>
              </a:lnSpc>
              <a:spcBef>
                <a:spcPct val="0"/>
              </a:spcBef>
              <a:spcAft>
                <a:spcPct val="0"/>
              </a:spcAft>
              <a:defRPr sz="3600" b="1">
                <a:solidFill>
                  <a:srgbClr val="FFFF00"/>
                </a:solidFill>
                <a:latin typeface="Comic Sans MS" panose="030F0702030302020204" pitchFamily="66" charset="0"/>
                <a:ea typeface="Gungsuh" pitchFamily="18" charset="-127"/>
              </a:defRPr>
            </a:lvl8pPr>
            <a:lvl9pPr marL="3886200" indent="-228600" algn="ctr" eaLnBrk="0" fontAlgn="base" hangingPunct="0">
              <a:lnSpc>
                <a:spcPct val="145000"/>
              </a:lnSpc>
              <a:spcBef>
                <a:spcPct val="0"/>
              </a:spcBef>
              <a:spcAft>
                <a:spcPct val="0"/>
              </a:spcAft>
              <a:defRPr sz="3600" b="1">
                <a:solidFill>
                  <a:srgbClr val="FFFF00"/>
                </a:solidFill>
                <a:latin typeface="Comic Sans MS" panose="030F0702030302020204" pitchFamily="66" charset="0"/>
                <a:ea typeface="Gungsuh" pitchFamily="18" charset="-127"/>
              </a:defRPr>
            </a:lvl9pPr>
          </a:lstStyle>
          <a:p>
            <a:pPr>
              <a:lnSpc>
                <a:spcPct val="105000"/>
              </a:lnSpc>
            </a:pPr>
            <a:r>
              <a:rPr lang="en-US" altLang="en-US">
                <a:solidFill>
                  <a:schemeClr val="tx1"/>
                </a:solidFill>
              </a:rPr>
              <a:t>The maxillary cusps act also as the centric holding cusps. This give mortar and pestle type contact that lingualizes the resultant force </a:t>
            </a:r>
            <a:r>
              <a:rPr lang="en-US" altLang="en-US" u="sng">
                <a:solidFill>
                  <a:schemeClr val="tx1"/>
                </a:solidFill>
              </a:rPr>
              <a:t>without</a:t>
            </a:r>
            <a:r>
              <a:rPr lang="en-US" altLang="en-US">
                <a:solidFill>
                  <a:schemeClr val="tx1"/>
                </a:solidFill>
              </a:rPr>
              <a:t> moving the teeth in relation to the ridge.</a:t>
            </a:r>
          </a:p>
        </p:txBody>
      </p:sp>
      <p:pic>
        <p:nvPicPr>
          <p:cNvPr id="798723" name="Picture 3" descr="205_abb1_160"/>
          <p:cNvPicPr>
            <a:picLocks noGrp="1" noChangeAspect="1" noChangeArrowheads="1"/>
          </p:cNvPicPr>
          <p:nvPr>
            <p:ph/>
          </p:nvPr>
        </p:nvPicPr>
        <p:blipFill>
          <a:blip r:embed="rId2">
            <a:extLst>
              <a:ext uri="{28A0092B-C50C-407E-A947-70E740481C1C}">
                <a14:useLocalDpi xmlns:a14="http://schemas.microsoft.com/office/drawing/2010/main" val="0"/>
              </a:ext>
            </a:extLst>
          </a:blip>
          <a:stretch>
            <a:fillRect/>
          </a:stretch>
        </p:blipFill>
        <p:spPr>
          <a:xfrm>
            <a:off x="5727174" y="620688"/>
            <a:ext cx="2296576" cy="4205605"/>
          </a:xfrm>
          <a:noFill/>
        </p:spPr>
      </p:pic>
      <p:sp>
        <p:nvSpPr>
          <p:cNvPr id="4" name="Rectangle 2"/>
          <p:cNvSpPr txBox="1">
            <a:spLocks noChangeArrowheads="1"/>
          </p:cNvSpPr>
          <p:nvPr/>
        </p:nvSpPr>
        <p:spPr>
          <a:xfrm>
            <a:off x="4788024" y="4826292"/>
            <a:ext cx="4067175" cy="1411019"/>
          </a:xfrm>
          <a:prstGeom prst="rect">
            <a:avLst/>
          </a:prstGeom>
          <a:ln>
            <a:solidFill>
              <a:schemeClr val="tx1"/>
            </a:solidFill>
          </a:ln>
        </p:spPr>
        <p:txBody>
          <a:bodyPr/>
          <a:lstStyle/>
          <a:p>
            <a:pPr>
              <a:lnSpc>
                <a:spcPct val="100000"/>
              </a:lnSpc>
              <a:spcBef>
                <a:spcPct val="20000"/>
              </a:spcBef>
              <a:defRPr/>
            </a:pPr>
            <a:r>
              <a:rPr lang="en-US" sz="2000" kern="0" dirty="0">
                <a:solidFill>
                  <a:schemeClr val="tx1"/>
                </a:solidFill>
                <a:effectLst>
                  <a:outerShdw blurRad="38100" dist="38100" dir="2700000" algn="tl">
                    <a:srgbClr val="000000">
                      <a:alpha val="43137"/>
                    </a:srgbClr>
                  </a:outerShdw>
                </a:effectLst>
                <a:ea typeface="+mn-ea"/>
              </a:rPr>
              <a:t>Maxillary lingual cusp make a point of contact somewhere along the mandibular central fossa.</a:t>
            </a:r>
          </a:p>
        </p:txBody>
      </p:sp>
    </p:spTree>
  </p:cSld>
  <p:clrMapOvr>
    <a:masterClrMapping/>
  </p:clrMapOvr>
  <p:transition>
    <p:split orient="vert" dir="in"/>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0" presetClass="entr" presetSubtype="0" decel="100000" fill="hold" grpId="0" nodeType="withEffect">
                                  <p:stCondLst>
                                    <p:cond delay="0"/>
                                  </p:stCondLst>
                                  <p:childTnLst>
                                    <p:set>
                                      <p:cBhvr>
                                        <p:cTn id="6" dur="1" fill="hold">
                                          <p:stCondLst>
                                            <p:cond delay="0"/>
                                          </p:stCondLst>
                                        </p:cTn>
                                        <p:tgtEl>
                                          <p:spTgt spid="798723">
                                            <p:bg/>
                                          </p:spTgt>
                                        </p:tgtEl>
                                        <p:attrNameLst>
                                          <p:attrName>style.visibility</p:attrName>
                                        </p:attrNameLst>
                                      </p:cBhvr>
                                      <p:to>
                                        <p:strVal val="visible"/>
                                      </p:to>
                                    </p:set>
                                    <p:anim calcmode="lin" valueType="num">
                                      <p:cBhvr>
                                        <p:cTn id="7" dur="1000" fill="hold"/>
                                        <p:tgtEl>
                                          <p:spTgt spid="798723">
                                            <p:bg/>
                                          </p:spTgt>
                                        </p:tgtEl>
                                        <p:attrNameLst>
                                          <p:attrName>ppt_w</p:attrName>
                                        </p:attrNameLst>
                                      </p:cBhvr>
                                      <p:tavLst>
                                        <p:tav tm="0">
                                          <p:val>
                                            <p:strVal val="#ppt_w+.3"/>
                                          </p:val>
                                        </p:tav>
                                        <p:tav tm="100000">
                                          <p:val>
                                            <p:strVal val="#ppt_w"/>
                                          </p:val>
                                        </p:tav>
                                      </p:tavLst>
                                    </p:anim>
                                    <p:anim calcmode="lin" valueType="num">
                                      <p:cBhvr>
                                        <p:cTn id="8" dur="1000" fill="hold"/>
                                        <p:tgtEl>
                                          <p:spTgt spid="798723">
                                            <p:bg/>
                                          </p:spTgt>
                                        </p:tgtEl>
                                        <p:attrNameLst>
                                          <p:attrName>ppt_h</p:attrName>
                                        </p:attrNameLst>
                                      </p:cBhvr>
                                      <p:tavLst>
                                        <p:tav tm="0">
                                          <p:val>
                                            <p:strVal val="#ppt_h"/>
                                          </p:val>
                                        </p:tav>
                                        <p:tav tm="100000">
                                          <p:val>
                                            <p:strVal val="#ppt_h"/>
                                          </p:val>
                                        </p:tav>
                                      </p:tavLst>
                                    </p:anim>
                                    <p:animEffect transition="in" filter="fade">
                                      <p:cBhvr>
                                        <p:cTn id="9" dur="1000"/>
                                        <p:tgtEl>
                                          <p:spTgt spid="798723">
                                            <p:bg/>
                                          </p:spTgt>
                                        </p:tgtEl>
                                      </p:cBhvr>
                                    </p:animEffect>
                                  </p:childTnLst>
                                </p:cTn>
                              </p:par>
                            </p:childTnLst>
                          </p:cTn>
                        </p:par>
                        <p:par>
                          <p:cTn id="10" fill="hold" nodeType="afterGroup">
                            <p:stCondLst>
                              <p:cond delay="1000"/>
                            </p:stCondLst>
                            <p:childTnLst>
                              <p:par>
                                <p:cTn id="11" presetID="54" presetClass="entr" presetSubtype="0" accel="100000" fill="hold" grpId="0" nodeType="afterEffect">
                                  <p:stCondLst>
                                    <p:cond delay="0"/>
                                  </p:stCondLst>
                                  <p:childTnLst>
                                    <p:set>
                                      <p:cBhvr>
                                        <p:cTn id="12" dur="1" fill="hold">
                                          <p:stCondLst>
                                            <p:cond delay="0"/>
                                          </p:stCondLst>
                                        </p:cTn>
                                        <p:tgtEl>
                                          <p:spTgt spid="798722"/>
                                        </p:tgtEl>
                                        <p:attrNameLst>
                                          <p:attrName>style.visibility</p:attrName>
                                        </p:attrNameLst>
                                      </p:cBhvr>
                                      <p:to>
                                        <p:strVal val="visible"/>
                                      </p:to>
                                    </p:set>
                                    <p:anim calcmode="lin" valueType="num">
                                      <p:cBhvr>
                                        <p:cTn id="13" dur="500" fill="hold"/>
                                        <p:tgtEl>
                                          <p:spTgt spid="798722"/>
                                        </p:tgtEl>
                                        <p:attrNameLst>
                                          <p:attrName>ppt_w</p:attrName>
                                        </p:attrNameLst>
                                      </p:cBhvr>
                                      <p:tavLst>
                                        <p:tav tm="0">
                                          <p:val>
                                            <p:strVal val="#ppt_w*0.05"/>
                                          </p:val>
                                        </p:tav>
                                        <p:tav tm="100000">
                                          <p:val>
                                            <p:strVal val="#ppt_w"/>
                                          </p:val>
                                        </p:tav>
                                      </p:tavLst>
                                    </p:anim>
                                    <p:anim calcmode="lin" valueType="num">
                                      <p:cBhvr>
                                        <p:cTn id="14" dur="500" fill="hold"/>
                                        <p:tgtEl>
                                          <p:spTgt spid="798722"/>
                                        </p:tgtEl>
                                        <p:attrNameLst>
                                          <p:attrName>ppt_h</p:attrName>
                                        </p:attrNameLst>
                                      </p:cBhvr>
                                      <p:tavLst>
                                        <p:tav tm="0">
                                          <p:val>
                                            <p:strVal val="#ppt_h"/>
                                          </p:val>
                                        </p:tav>
                                        <p:tav tm="100000">
                                          <p:val>
                                            <p:strVal val="#ppt_h"/>
                                          </p:val>
                                        </p:tav>
                                      </p:tavLst>
                                    </p:anim>
                                    <p:anim calcmode="lin" valueType="num">
                                      <p:cBhvr>
                                        <p:cTn id="15" dur="500" fill="hold"/>
                                        <p:tgtEl>
                                          <p:spTgt spid="798722"/>
                                        </p:tgtEl>
                                        <p:attrNameLst>
                                          <p:attrName>ppt_x</p:attrName>
                                        </p:attrNameLst>
                                      </p:cBhvr>
                                      <p:tavLst>
                                        <p:tav tm="0">
                                          <p:val>
                                            <p:strVal val="#ppt_x-.2"/>
                                          </p:val>
                                        </p:tav>
                                        <p:tav tm="100000">
                                          <p:val>
                                            <p:strVal val="#ppt_x"/>
                                          </p:val>
                                        </p:tav>
                                      </p:tavLst>
                                    </p:anim>
                                    <p:anim calcmode="lin" valueType="num">
                                      <p:cBhvr>
                                        <p:cTn id="16" dur="500" fill="hold"/>
                                        <p:tgtEl>
                                          <p:spTgt spid="798722"/>
                                        </p:tgtEl>
                                        <p:attrNameLst>
                                          <p:attrName>ppt_y</p:attrName>
                                        </p:attrNameLst>
                                      </p:cBhvr>
                                      <p:tavLst>
                                        <p:tav tm="0">
                                          <p:val>
                                            <p:strVal val="#ppt_y"/>
                                          </p:val>
                                        </p:tav>
                                        <p:tav tm="100000">
                                          <p:val>
                                            <p:strVal val="#ppt_y"/>
                                          </p:val>
                                        </p:tav>
                                      </p:tavLst>
                                    </p:anim>
                                    <p:animEffect transition="in" filter="fade">
                                      <p:cBhvr>
                                        <p:cTn id="17" dur="500"/>
                                        <p:tgtEl>
                                          <p:spTgt spid="798722"/>
                                        </p:tgtEl>
                                      </p:cBhvr>
                                    </p:animEffect>
                                  </p:childTnLst>
                                </p:cTn>
                              </p:par>
                              <p:par>
                                <p:cTn id="18" presetID="50" presetClass="entr" presetSubtype="0" decel="100000" fill="hold" grpId="0" nodeType="withEffect">
                                  <p:stCondLst>
                                    <p:cond delay="0"/>
                                  </p:stCondLst>
                                  <p:childTnLst>
                                    <p:set>
                                      <p:cBhvr>
                                        <p:cTn id="19" dur="1" fill="hold">
                                          <p:stCondLst>
                                            <p:cond delay="0"/>
                                          </p:stCondLst>
                                        </p:cTn>
                                        <p:tgtEl>
                                          <p:spTgt spid="4">
                                            <p:bg/>
                                          </p:spTgt>
                                        </p:tgtEl>
                                        <p:attrNameLst>
                                          <p:attrName>style.visibility</p:attrName>
                                        </p:attrNameLst>
                                      </p:cBhvr>
                                      <p:to>
                                        <p:strVal val="visible"/>
                                      </p:to>
                                    </p:set>
                                    <p:anim calcmode="lin" valueType="num">
                                      <p:cBhvr>
                                        <p:cTn id="20" dur="1000" fill="hold"/>
                                        <p:tgtEl>
                                          <p:spTgt spid="4">
                                            <p:bg/>
                                          </p:spTgt>
                                        </p:tgtEl>
                                        <p:attrNameLst>
                                          <p:attrName>ppt_w</p:attrName>
                                        </p:attrNameLst>
                                      </p:cBhvr>
                                      <p:tavLst>
                                        <p:tav tm="0">
                                          <p:val>
                                            <p:strVal val="#ppt_w+.3"/>
                                          </p:val>
                                        </p:tav>
                                        <p:tav tm="100000">
                                          <p:val>
                                            <p:strVal val="#ppt_w"/>
                                          </p:val>
                                        </p:tav>
                                      </p:tavLst>
                                    </p:anim>
                                    <p:anim calcmode="lin" valueType="num">
                                      <p:cBhvr>
                                        <p:cTn id="21" dur="1000" fill="hold"/>
                                        <p:tgtEl>
                                          <p:spTgt spid="4">
                                            <p:bg/>
                                          </p:spTgt>
                                        </p:tgtEl>
                                        <p:attrNameLst>
                                          <p:attrName>ppt_h</p:attrName>
                                        </p:attrNameLst>
                                      </p:cBhvr>
                                      <p:tavLst>
                                        <p:tav tm="0">
                                          <p:val>
                                            <p:strVal val="#ppt_h"/>
                                          </p:val>
                                        </p:tav>
                                        <p:tav tm="100000">
                                          <p:val>
                                            <p:strVal val="#ppt_h"/>
                                          </p:val>
                                        </p:tav>
                                      </p:tavLst>
                                    </p:anim>
                                    <p:animEffect transition="in" filter="fade">
                                      <p:cBhvr>
                                        <p:cTn id="22" dur="1000"/>
                                        <p:tgtEl>
                                          <p:spTgt spid="4">
                                            <p:bg/>
                                          </p:spTgt>
                                        </p:tgtEl>
                                      </p:cBhvr>
                                    </p:animEffect>
                                  </p:childTnLst>
                                </p:cTn>
                              </p:par>
                            </p:childTnLst>
                          </p:cTn>
                        </p:par>
                      </p:childTnLst>
                    </p:cTn>
                  </p:par>
                  <p:par>
                    <p:cTn id="23" fill="hold">
                      <p:stCondLst>
                        <p:cond delay="indefinite"/>
                      </p:stCondLst>
                      <p:childTnLst>
                        <p:par>
                          <p:cTn id="24" fill="hold">
                            <p:stCondLst>
                              <p:cond delay="0"/>
                            </p:stCondLst>
                            <p:childTnLst>
                              <p:par>
                                <p:cTn id="25" presetID="50" presetClass="entr" presetSubtype="0" decel="100000" fill="hold" grpId="0" nodeType="clickEffect">
                                  <p:stCondLst>
                                    <p:cond delay="0"/>
                                  </p:stCondLst>
                                  <p:childTnLst>
                                    <p:set>
                                      <p:cBhvr>
                                        <p:cTn id="26" dur="1" fill="hold">
                                          <p:stCondLst>
                                            <p:cond delay="0"/>
                                          </p:stCondLst>
                                        </p:cTn>
                                        <p:tgtEl>
                                          <p:spTgt spid="4">
                                            <p:txEl>
                                              <p:pRg st="0" end="0"/>
                                            </p:txEl>
                                          </p:spTgt>
                                        </p:tgtEl>
                                        <p:attrNameLst>
                                          <p:attrName>style.visibility</p:attrName>
                                        </p:attrNameLst>
                                      </p:cBhvr>
                                      <p:to>
                                        <p:strVal val="visible"/>
                                      </p:to>
                                    </p:set>
                                    <p:anim calcmode="lin" valueType="num">
                                      <p:cBhvr>
                                        <p:cTn id="27" dur="1000" fill="hold"/>
                                        <p:tgtEl>
                                          <p:spTgt spid="4">
                                            <p:txEl>
                                              <p:pRg st="0" end="0"/>
                                            </p:txEl>
                                          </p:spTgt>
                                        </p:tgtEl>
                                        <p:attrNameLst>
                                          <p:attrName>ppt_w</p:attrName>
                                        </p:attrNameLst>
                                      </p:cBhvr>
                                      <p:tavLst>
                                        <p:tav tm="0">
                                          <p:val>
                                            <p:strVal val="#ppt_w+.3"/>
                                          </p:val>
                                        </p:tav>
                                        <p:tav tm="100000">
                                          <p:val>
                                            <p:strVal val="#ppt_w"/>
                                          </p:val>
                                        </p:tav>
                                      </p:tavLst>
                                    </p:anim>
                                    <p:anim calcmode="lin" valueType="num">
                                      <p:cBhvr>
                                        <p:cTn id="28" dur="1000" fill="hold"/>
                                        <p:tgtEl>
                                          <p:spTgt spid="4">
                                            <p:txEl>
                                              <p:pRg st="0" end="0"/>
                                            </p:txEl>
                                          </p:spTgt>
                                        </p:tgtEl>
                                        <p:attrNameLst>
                                          <p:attrName>ppt_h</p:attrName>
                                        </p:attrNameLst>
                                      </p:cBhvr>
                                      <p:tavLst>
                                        <p:tav tm="0">
                                          <p:val>
                                            <p:strVal val="#ppt_h"/>
                                          </p:val>
                                        </p:tav>
                                        <p:tav tm="100000">
                                          <p:val>
                                            <p:strVal val="#ppt_h"/>
                                          </p:val>
                                        </p:tav>
                                      </p:tavLst>
                                    </p:anim>
                                    <p:animEffect transition="in" filter="fade">
                                      <p:cBhvr>
                                        <p:cTn id="29" dur="10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8722" grpId="0"/>
      <p:bldP spid="798723" grpId="0" build="p"/>
      <p:bldP spid="4" grpId="0" build="p" animBg="1"/>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5" name="Rectangle 3"/>
          <p:cNvSpPr>
            <a:spLocks noGrp="1" noChangeArrowheads="1"/>
          </p:cNvSpPr>
          <p:nvPr>
            <p:ph type="title"/>
          </p:nvPr>
        </p:nvSpPr>
        <p:spPr>
          <a:xfrm>
            <a:off x="903288" y="5949950"/>
            <a:ext cx="7772400" cy="692150"/>
          </a:xfrm>
        </p:spPr>
        <p:txBody>
          <a:bodyPr/>
          <a:lstStyle/>
          <a:p>
            <a:pPr algn="l" rtl="0"/>
            <a:r>
              <a:rPr lang="en-US" altLang="en-US" sz="4000" smtClean="0"/>
              <a:t>Eliminate anterior interferences </a:t>
            </a:r>
          </a:p>
        </p:txBody>
      </p:sp>
      <p:pic>
        <p:nvPicPr>
          <p:cNvPr id="54274" name="Picture 2" descr="ivoc09"/>
          <p:cNvPicPr>
            <a:picLocks noGrp="1" noChangeAspect="1" noChangeArrowheads="1"/>
          </p:cNvPicPr>
          <p:nvPr>
            <p:ph idx="1"/>
          </p:nvPr>
        </p:nvPicPr>
        <p:blipFill>
          <a:blip r:embed="rId2">
            <a:lum bright="-18000" contrast="60000"/>
            <a:extLst>
              <a:ext uri="{28A0092B-C50C-407E-A947-70E740481C1C}">
                <a14:useLocalDpi xmlns:a14="http://schemas.microsoft.com/office/drawing/2010/main" val="0"/>
              </a:ext>
            </a:extLst>
          </a:blip>
          <a:srcRect/>
          <a:stretch>
            <a:fillRect/>
          </a:stretch>
        </p:blipFill>
        <p:spPr>
          <a:xfrm>
            <a:off x="611560" y="116632"/>
            <a:ext cx="7919761" cy="5949950"/>
          </a:xfrm>
          <a:noFill/>
        </p:spPr>
      </p:pic>
    </p:spTree>
  </p:cSld>
  <p:clrMapOvr>
    <a:masterClrMapping/>
  </p:clrMapOvr>
  <p:transition>
    <p:split orient="vert" dir="in"/>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0292" name="Text Box 4"/>
          <p:cNvSpPr txBox="1">
            <a:spLocks noChangeArrowheads="1"/>
          </p:cNvSpPr>
          <p:nvPr/>
        </p:nvSpPr>
        <p:spPr bwMode="auto">
          <a:xfrm>
            <a:off x="395288" y="1989138"/>
            <a:ext cx="8424862" cy="402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sz="3600" b="1">
                <a:solidFill>
                  <a:srgbClr val="FFFF00"/>
                </a:solidFill>
                <a:latin typeface="Comic Sans MS" panose="030F0702030302020204" pitchFamily="66" charset="0"/>
                <a:ea typeface="Gungsuh" pitchFamily="18" charset="-127"/>
              </a:defRPr>
            </a:lvl1pPr>
            <a:lvl2pPr marL="742950" indent="-285750">
              <a:defRPr sz="3600" b="1">
                <a:solidFill>
                  <a:srgbClr val="FFFF00"/>
                </a:solidFill>
                <a:latin typeface="Comic Sans MS" panose="030F0702030302020204" pitchFamily="66" charset="0"/>
                <a:ea typeface="Gungsuh" pitchFamily="18" charset="-127"/>
              </a:defRPr>
            </a:lvl2pPr>
            <a:lvl3pPr marL="1143000" indent="-228600">
              <a:defRPr sz="3600" b="1">
                <a:solidFill>
                  <a:srgbClr val="FFFF00"/>
                </a:solidFill>
                <a:latin typeface="Comic Sans MS" panose="030F0702030302020204" pitchFamily="66" charset="0"/>
                <a:ea typeface="Gungsuh" pitchFamily="18" charset="-127"/>
              </a:defRPr>
            </a:lvl3pPr>
            <a:lvl4pPr marL="1600200" indent="-228600">
              <a:defRPr sz="3600" b="1">
                <a:solidFill>
                  <a:srgbClr val="FFFF00"/>
                </a:solidFill>
                <a:latin typeface="Comic Sans MS" panose="030F0702030302020204" pitchFamily="66" charset="0"/>
                <a:ea typeface="Gungsuh" pitchFamily="18" charset="-127"/>
              </a:defRPr>
            </a:lvl4pPr>
            <a:lvl5pPr marL="2057400" indent="-228600">
              <a:defRPr sz="3600" b="1">
                <a:solidFill>
                  <a:srgbClr val="FFFF00"/>
                </a:solidFill>
                <a:latin typeface="Comic Sans MS" panose="030F0702030302020204" pitchFamily="66" charset="0"/>
                <a:ea typeface="Gungsuh" pitchFamily="18" charset="-127"/>
              </a:defRPr>
            </a:lvl5pPr>
            <a:lvl6pPr marL="2514600" indent="-228600" algn="ctr" eaLnBrk="0" fontAlgn="base" hangingPunct="0">
              <a:lnSpc>
                <a:spcPct val="145000"/>
              </a:lnSpc>
              <a:spcBef>
                <a:spcPct val="0"/>
              </a:spcBef>
              <a:spcAft>
                <a:spcPct val="0"/>
              </a:spcAft>
              <a:defRPr sz="3600" b="1">
                <a:solidFill>
                  <a:srgbClr val="FFFF00"/>
                </a:solidFill>
                <a:latin typeface="Comic Sans MS" panose="030F0702030302020204" pitchFamily="66" charset="0"/>
                <a:ea typeface="Gungsuh" pitchFamily="18" charset="-127"/>
              </a:defRPr>
            </a:lvl6pPr>
            <a:lvl7pPr marL="2971800" indent="-228600" algn="ctr" eaLnBrk="0" fontAlgn="base" hangingPunct="0">
              <a:lnSpc>
                <a:spcPct val="145000"/>
              </a:lnSpc>
              <a:spcBef>
                <a:spcPct val="0"/>
              </a:spcBef>
              <a:spcAft>
                <a:spcPct val="0"/>
              </a:spcAft>
              <a:defRPr sz="3600" b="1">
                <a:solidFill>
                  <a:srgbClr val="FFFF00"/>
                </a:solidFill>
                <a:latin typeface="Comic Sans MS" panose="030F0702030302020204" pitchFamily="66" charset="0"/>
                <a:ea typeface="Gungsuh" pitchFamily="18" charset="-127"/>
              </a:defRPr>
            </a:lvl7pPr>
            <a:lvl8pPr marL="3429000" indent="-228600" algn="ctr" eaLnBrk="0" fontAlgn="base" hangingPunct="0">
              <a:lnSpc>
                <a:spcPct val="145000"/>
              </a:lnSpc>
              <a:spcBef>
                <a:spcPct val="0"/>
              </a:spcBef>
              <a:spcAft>
                <a:spcPct val="0"/>
              </a:spcAft>
              <a:defRPr sz="3600" b="1">
                <a:solidFill>
                  <a:srgbClr val="FFFF00"/>
                </a:solidFill>
                <a:latin typeface="Comic Sans MS" panose="030F0702030302020204" pitchFamily="66" charset="0"/>
                <a:ea typeface="Gungsuh" pitchFamily="18" charset="-127"/>
              </a:defRPr>
            </a:lvl8pPr>
            <a:lvl9pPr marL="3886200" indent="-228600" algn="ctr" eaLnBrk="0" fontAlgn="base" hangingPunct="0">
              <a:lnSpc>
                <a:spcPct val="145000"/>
              </a:lnSpc>
              <a:spcBef>
                <a:spcPct val="0"/>
              </a:spcBef>
              <a:spcAft>
                <a:spcPct val="0"/>
              </a:spcAft>
              <a:defRPr sz="3600" b="1">
                <a:solidFill>
                  <a:srgbClr val="FFFF00"/>
                </a:solidFill>
                <a:latin typeface="Comic Sans MS" panose="030F0702030302020204" pitchFamily="66" charset="0"/>
                <a:ea typeface="Gungsuh" pitchFamily="18" charset="-127"/>
              </a:defRPr>
            </a:lvl9pPr>
          </a:lstStyle>
          <a:p>
            <a:pPr>
              <a:spcBef>
                <a:spcPct val="50000"/>
              </a:spcBef>
            </a:pPr>
            <a:r>
              <a:rPr lang="en-US" altLang="en-US">
                <a:solidFill>
                  <a:schemeClr val="tx1"/>
                </a:solidFill>
              </a:rPr>
              <a:t>It involves positioning of the teeth with a compensating curves (Spee, Wilson &amp; Monson’s curves)  running anteroposteriorly and mediolaterally to simulate natural teeth</a:t>
            </a:r>
          </a:p>
        </p:txBody>
      </p:sp>
      <p:sp>
        <p:nvSpPr>
          <p:cNvPr id="780293" name="Text Box 5"/>
          <p:cNvSpPr txBox="1">
            <a:spLocks noChangeArrowheads="1"/>
          </p:cNvSpPr>
          <p:nvPr/>
        </p:nvSpPr>
        <p:spPr bwMode="auto">
          <a:xfrm>
            <a:off x="1978025" y="692150"/>
            <a:ext cx="5257800" cy="969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sz="3600" b="1">
                <a:solidFill>
                  <a:srgbClr val="FFFF00"/>
                </a:solidFill>
                <a:latin typeface="Comic Sans MS" panose="030F0702030302020204" pitchFamily="66" charset="0"/>
                <a:ea typeface="Gungsuh" pitchFamily="18" charset="-127"/>
              </a:defRPr>
            </a:lvl1pPr>
            <a:lvl2pPr marL="742950" indent="-285750">
              <a:defRPr sz="3600" b="1">
                <a:solidFill>
                  <a:srgbClr val="FFFF00"/>
                </a:solidFill>
                <a:latin typeface="Comic Sans MS" panose="030F0702030302020204" pitchFamily="66" charset="0"/>
                <a:ea typeface="Gungsuh" pitchFamily="18" charset="-127"/>
              </a:defRPr>
            </a:lvl2pPr>
            <a:lvl3pPr marL="1143000" indent="-228600">
              <a:defRPr sz="3600" b="1">
                <a:solidFill>
                  <a:srgbClr val="FFFF00"/>
                </a:solidFill>
                <a:latin typeface="Comic Sans MS" panose="030F0702030302020204" pitchFamily="66" charset="0"/>
                <a:ea typeface="Gungsuh" pitchFamily="18" charset="-127"/>
              </a:defRPr>
            </a:lvl3pPr>
            <a:lvl4pPr marL="1600200" indent="-228600">
              <a:defRPr sz="3600" b="1">
                <a:solidFill>
                  <a:srgbClr val="FFFF00"/>
                </a:solidFill>
                <a:latin typeface="Comic Sans MS" panose="030F0702030302020204" pitchFamily="66" charset="0"/>
                <a:ea typeface="Gungsuh" pitchFamily="18" charset="-127"/>
              </a:defRPr>
            </a:lvl4pPr>
            <a:lvl5pPr marL="2057400" indent="-228600">
              <a:defRPr sz="3600" b="1">
                <a:solidFill>
                  <a:srgbClr val="FFFF00"/>
                </a:solidFill>
                <a:latin typeface="Comic Sans MS" panose="030F0702030302020204" pitchFamily="66" charset="0"/>
                <a:ea typeface="Gungsuh" pitchFamily="18" charset="-127"/>
              </a:defRPr>
            </a:lvl5pPr>
            <a:lvl6pPr marL="2514600" indent="-228600" algn="ctr" eaLnBrk="0" fontAlgn="base" hangingPunct="0">
              <a:lnSpc>
                <a:spcPct val="145000"/>
              </a:lnSpc>
              <a:spcBef>
                <a:spcPct val="0"/>
              </a:spcBef>
              <a:spcAft>
                <a:spcPct val="0"/>
              </a:spcAft>
              <a:defRPr sz="3600" b="1">
                <a:solidFill>
                  <a:srgbClr val="FFFF00"/>
                </a:solidFill>
                <a:latin typeface="Comic Sans MS" panose="030F0702030302020204" pitchFamily="66" charset="0"/>
                <a:ea typeface="Gungsuh" pitchFamily="18" charset="-127"/>
              </a:defRPr>
            </a:lvl6pPr>
            <a:lvl7pPr marL="2971800" indent="-228600" algn="ctr" eaLnBrk="0" fontAlgn="base" hangingPunct="0">
              <a:lnSpc>
                <a:spcPct val="145000"/>
              </a:lnSpc>
              <a:spcBef>
                <a:spcPct val="0"/>
              </a:spcBef>
              <a:spcAft>
                <a:spcPct val="0"/>
              </a:spcAft>
              <a:defRPr sz="3600" b="1">
                <a:solidFill>
                  <a:srgbClr val="FFFF00"/>
                </a:solidFill>
                <a:latin typeface="Comic Sans MS" panose="030F0702030302020204" pitchFamily="66" charset="0"/>
                <a:ea typeface="Gungsuh" pitchFamily="18" charset="-127"/>
              </a:defRPr>
            </a:lvl7pPr>
            <a:lvl8pPr marL="3429000" indent="-228600" algn="ctr" eaLnBrk="0" fontAlgn="base" hangingPunct="0">
              <a:lnSpc>
                <a:spcPct val="145000"/>
              </a:lnSpc>
              <a:spcBef>
                <a:spcPct val="0"/>
              </a:spcBef>
              <a:spcAft>
                <a:spcPct val="0"/>
              </a:spcAft>
              <a:defRPr sz="3600" b="1">
                <a:solidFill>
                  <a:srgbClr val="FFFF00"/>
                </a:solidFill>
                <a:latin typeface="Comic Sans MS" panose="030F0702030302020204" pitchFamily="66" charset="0"/>
                <a:ea typeface="Gungsuh" pitchFamily="18" charset="-127"/>
              </a:defRPr>
            </a:lvl8pPr>
            <a:lvl9pPr marL="3886200" indent="-228600" algn="ctr" eaLnBrk="0" fontAlgn="base" hangingPunct="0">
              <a:lnSpc>
                <a:spcPct val="145000"/>
              </a:lnSpc>
              <a:spcBef>
                <a:spcPct val="0"/>
              </a:spcBef>
              <a:spcAft>
                <a:spcPct val="0"/>
              </a:spcAft>
              <a:defRPr sz="3600" b="1">
                <a:solidFill>
                  <a:srgbClr val="FFFF00"/>
                </a:solidFill>
                <a:latin typeface="Comic Sans MS" panose="030F0702030302020204" pitchFamily="66" charset="0"/>
                <a:ea typeface="Gungsuh" pitchFamily="18" charset="-127"/>
              </a:defRPr>
            </a:lvl9pPr>
          </a:lstStyle>
          <a:p>
            <a:r>
              <a:rPr lang="en-US" altLang="en-US" sz="4400" u="sng">
                <a:solidFill>
                  <a:schemeClr val="tx1"/>
                </a:solidFill>
              </a:rPr>
              <a:t>Point centric</a:t>
            </a:r>
          </a:p>
        </p:txBody>
      </p:sp>
    </p:spTree>
  </p:cSld>
  <p:clrMapOvr>
    <a:masterClrMapping/>
  </p:clrMapOvr>
  <p:transition>
    <p:split orient="vert" dir="in"/>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withEffect">
                                  <p:stCondLst>
                                    <p:cond delay="0"/>
                                  </p:stCondLst>
                                  <p:childTnLst>
                                    <p:set>
                                      <p:cBhvr>
                                        <p:cTn id="6" dur="1" fill="hold">
                                          <p:stCondLst>
                                            <p:cond delay="0"/>
                                          </p:stCondLst>
                                        </p:cTn>
                                        <p:tgtEl>
                                          <p:spTgt spid="780292"/>
                                        </p:tgtEl>
                                        <p:attrNameLst>
                                          <p:attrName>style.visibility</p:attrName>
                                        </p:attrNameLst>
                                      </p:cBhvr>
                                      <p:to>
                                        <p:strVal val="visible"/>
                                      </p:to>
                                    </p:set>
                                    <p:animEffect transition="in" filter="wipe(left)">
                                      <p:cBhvr>
                                        <p:cTn id="7" dur="500"/>
                                        <p:tgtEl>
                                          <p:spTgt spid="780292"/>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780293"/>
                                        </p:tgtEl>
                                        <p:attrNameLst>
                                          <p:attrName>style.visibility</p:attrName>
                                        </p:attrNameLst>
                                      </p:cBhvr>
                                      <p:to>
                                        <p:strVal val="visible"/>
                                      </p:to>
                                    </p:set>
                                    <p:animEffect transition="in" filter="wipe(left)">
                                      <p:cBhvr>
                                        <p:cTn id="10" dur="500"/>
                                        <p:tgtEl>
                                          <p:spTgt spid="78029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80292" grpId="0"/>
      <p:bldP spid="780293" grpId="0"/>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2818" name="Text Box 2"/>
          <p:cNvSpPr txBox="1">
            <a:spLocks noChangeArrowheads="1"/>
          </p:cNvSpPr>
          <p:nvPr/>
        </p:nvSpPr>
        <p:spPr bwMode="auto">
          <a:xfrm>
            <a:off x="179388" y="188913"/>
            <a:ext cx="3960812" cy="6678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sz="3600" b="1">
                <a:solidFill>
                  <a:srgbClr val="FFFF00"/>
                </a:solidFill>
                <a:latin typeface="Comic Sans MS" panose="030F0702030302020204" pitchFamily="66" charset="0"/>
                <a:ea typeface="Gungsuh" pitchFamily="18" charset="-127"/>
              </a:defRPr>
            </a:lvl1pPr>
            <a:lvl2pPr marL="742950" indent="-285750">
              <a:defRPr sz="3600" b="1">
                <a:solidFill>
                  <a:srgbClr val="FFFF00"/>
                </a:solidFill>
                <a:latin typeface="Comic Sans MS" panose="030F0702030302020204" pitchFamily="66" charset="0"/>
                <a:ea typeface="Gungsuh" pitchFamily="18" charset="-127"/>
              </a:defRPr>
            </a:lvl2pPr>
            <a:lvl3pPr marL="1143000" indent="-228600">
              <a:defRPr sz="3600" b="1">
                <a:solidFill>
                  <a:srgbClr val="FFFF00"/>
                </a:solidFill>
                <a:latin typeface="Comic Sans MS" panose="030F0702030302020204" pitchFamily="66" charset="0"/>
                <a:ea typeface="Gungsuh" pitchFamily="18" charset="-127"/>
              </a:defRPr>
            </a:lvl3pPr>
            <a:lvl4pPr marL="1600200" indent="-228600">
              <a:defRPr sz="3600" b="1">
                <a:solidFill>
                  <a:srgbClr val="FFFF00"/>
                </a:solidFill>
                <a:latin typeface="Comic Sans MS" panose="030F0702030302020204" pitchFamily="66" charset="0"/>
                <a:ea typeface="Gungsuh" pitchFamily="18" charset="-127"/>
              </a:defRPr>
            </a:lvl4pPr>
            <a:lvl5pPr marL="2057400" indent="-228600">
              <a:defRPr sz="3600" b="1">
                <a:solidFill>
                  <a:srgbClr val="FFFF00"/>
                </a:solidFill>
                <a:latin typeface="Comic Sans MS" panose="030F0702030302020204" pitchFamily="66" charset="0"/>
                <a:ea typeface="Gungsuh" pitchFamily="18" charset="-127"/>
              </a:defRPr>
            </a:lvl5pPr>
            <a:lvl6pPr marL="2514600" indent="-228600" algn="ctr" eaLnBrk="0" fontAlgn="base" hangingPunct="0">
              <a:lnSpc>
                <a:spcPct val="145000"/>
              </a:lnSpc>
              <a:spcBef>
                <a:spcPct val="0"/>
              </a:spcBef>
              <a:spcAft>
                <a:spcPct val="0"/>
              </a:spcAft>
              <a:defRPr sz="3600" b="1">
                <a:solidFill>
                  <a:srgbClr val="FFFF00"/>
                </a:solidFill>
                <a:latin typeface="Comic Sans MS" panose="030F0702030302020204" pitchFamily="66" charset="0"/>
                <a:ea typeface="Gungsuh" pitchFamily="18" charset="-127"/>
              </a:defRPr>
            </a:lvl6pPr>
            <a:lvl7pPr marL="2971800" indent="-228600" algn="ctr" eaLnBrk="0" fontAlgn="base" hangingPunct="0">
              <a:lnSpc>
                <a:spcPct val="145000"/>
              </a:lnSpc>
              <a:spcBef>
                <a:spcPct val="0"/>
              </a:spcBef>
              <a:spcAft>
                <a:spcPct val="0"/>
              </a:spcAft>
              <a:defRPr sz="3600" b="1">
                <a:solidFill>
                  <a:srgbClr val="FFFF00"/>
                </a:solidFill>
                <a:latin typeface="Comic Sans MS" panose="030F0702030302020204" pitchFamily="66" charset="0"/>
                <a:ea typeface="Gungsuh" pitchFamily="18" charset="-127"/>
              </a:defRPr>
            </a:lvl7pPr>
            <a:lvl8pPr marL="3429000" indent="-228600" algn="ctr" eaLnBrk="0" fontAlgn="base" hangingPunct="0">
              <a:lnSpc>
                <a:spcPct val="145000"/>
              </a:lnSpc>
              <a:spcBef>
                <a:spcPct val="0"/>
              </a:spcBef>
              <a:spcAft>
                <a:spcPct val="0"/>
              </a:spcAft>
              <a:defRPr sz="3600" b="1">
                <a:solidFill>
                  <a:srgbClr val="FFFF00"/>
                </a:solidFill>
                <a:latin typeface="Comic Sans MS" panose="030F0702030302020204" pitchFamily="66" charset="0"/>
                <a:ea typeface="Gungsuh" pitchFamily="18" charset="-127"/>
              </a:defRPr>
            </a:lvl8pPr>
            <a:lvl9pPr marL="3886200" indent="-228600" algn="ctr" eaLnBrk="0" fontAlgn="base" hangingPunct="0">
              <a:lnSpc>
                <a:spcPct val="145000"/>
              </a:lnSpc>
              <a:spcBef>
                <a:spcPct val="0"/>
              </a:spcBef>
              <a:spcAft>
                <a:spcPct val="0"/>
              </a:spcAft>
              <a:defRPr sz="3600" b="1">
                <a:solidFill>
                  <a:srgbClr val="FFFF00"/>
                </a:solidFill>
                <a:latin typeface="Comic Sans MS" panose="030F0702030302020204" pitchFamily="66" charset="0"/>
                <a:ea typeface="Gungsuh" pitchFamily="18" charset="-127"/>
              </a:defRPr>
            </a:lvl9pPr>
          </a:lstStyle>
          <a:p>
            <a:pPr>
              <a:lnSpc>
                <a:spcPct val="100000"/>
              </a:lnSpc>
              <a:spcBef>
                <a:spcPct val="50000"/>
              </a:spcBef>
            </a:pPr>
            <a:r>
              <a:rPr lang="en-US" altLang="en-US" sz="2800" u="sng">
                <a:solidFill>
                  <a:schemeClr val="tx1"/>
                </a:solidFill>
              </a:rPr>
              <a:t>In Centric occlusion</a:t>
            </a:r>
          </a:p>
          <a:p>
            <a:pPr>
              <a:lnSpc>
                <a:spcPct val="100000"/>
              </a:lnSpc>
              <a:spcBef>
                <a:spcPct val="50000"/>
              </a:spcBef>
            </a:pPr>
            <a:r>
              <a:rPr lang="en-US" altLang="en-US" sz="2800">
                <a:solidFill>
                  <a:schemeClr val="tx1"/>
                </a:solidFill>
              </a:rPr>
              <a:t>(A) when considerable horizontal overlap is present between the anterior teeth. Esthetic vertical overlap of the teeth can be accommodated. </a:t>
            </a:r>
          </a:p>
          <a:p>
            <a:pPr>
              <a:lnSpc>
                <a:spcPct val="100000"/>
              </a:lnSpc>
              <a:spcBef>
                <a:spcPct val="50000"/>
              </a:spcBef>
            </a:pPr>
            <a:r>
              <a:rPr lang="en-US" altLang="en-US" sz="2800">
                <a:solidFill>
                  <a:schemeClr val="tx1"/>
                </a:solidFill>
              </a:rPr>
              <a:t>(B) When little horizontal overlap then the vertical overlap must be reduced to approach</a:t>
            </a:r>
            <a:r>
              <a:rPr lang="en-US" altLang="en-US">
                <a:solidFill>
                  <a:schemeClr val="tx1"/>
                </a:solidFill>
              </a:rPr>
              <a:t> </a:t>
            </a:r>
          </a:p>
        </p:txBody>
      </p:sp>
      <p:sp>
        <p:nvSpPr>
          <p:cNvPr id="1029" name="Rectangle 3"/>
          <p:cNvSpPr>
            <a:spLocks noChangeArrowheads="1"/>
          </p:cNvSpPr>
          <p:nvPr/>
        </p:nvSpPr>
        <p:spPr bwMode="auto">
          <a:xfrm>
            <a:off x="4479634" y="2171560"/>
            <a:ext cx="184731" cy="8956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nchor="ctr">
            <a:spAutoFit/>
          </a:bodyPr>
          <a:lstStyle>
            <a:lvl1pPr>
              <a:defRPr sz="3600" b="1">
                <a:solidFill>
                  <a:srgbClr val="FFFF00"/>
                </a:solidFill>
                <a:latin typeface="Comic Sans MS" panose="030F0702030302020204" pitchFamily="66" charset="0"/>
                <a:ea typeface="Gungsuh" pitchFamily="18" charset="-127"/>
              </a:defRPr>
            </a:lvl1pPr>
            <a:lvl2pPr marL="742950" indent="-285750">
              <a:defRPr sz="3600" b="1">
                <a:solidFill>
                  <a:srgbClr val="FFFF00"/>
                </a:solidFill>
                <a:latin typeface="Comic Sans MS" panose="030F0702030302020204" pitchFamily="66" charset="0"/>
                <a:ea typeface="Gungsuh" pitchFamily="18" charset="-127"/>
              </a:defRPr>
            </a:lvl2pPr>
            <a:lvl3pPr marL="1143000" indent="-228600">
              <a:defRPr sz="3600" b="1">
                <a:solidFill>
                  <a:srgbClr val="FFFF00"/>
                </a:solidFill>
                <a:latin typeface="Comic Sans MS" panose="030F0702030302020204" pitchFamily="66" charset="0"/>
                <a:ea typeface="Gungsuh" pitchFamily="18" charset="-127"/>
              </a:defRPr>
            </a:lvl3pPr>
            <a:lvl4pPr marL="1600200" indent="-228600">
              <a:defRPr sz="3600" b="1">
                <a:solidFill>
                  <a:srgbClr val="FFFF00"/>
                </a:solidFill>
                <a:latin typeface="Comic Sans MS" panose="030F0702030302020204" pitchFamily="66" charset="0"/>
                <a:ea typeface="Gungsuh" pitchFamily="18" charset="-127"/>
              </a:defRPr>
            </a:lvl4pPr>
            <a:lvl5pPr marL="2057400" indent="-228600">
              <a:defRPr sz="3600" b="1">
                <a:solidFill>
                  <a:srgbClr val="FFFF00"/>
                </a:solidFill>
                <a:latin typeface="Comic Sans MS" panose="030F0702030302020204" pitchFamily="66" charset="0"/>
                <a:ea typeface="Gungsuh" pitchFamily="18" charset="-127"/>
              </a:defRPr>
            </a:lvl5pPr>
            <a:lvl6pPr marL="2514600" indent="-228600" algn="ctr" eaLnBrk="0" fontAlgn="base" hangingPunct="0">
              <a:lnSpc>
                <a:spcPct val="145000"/>
              </a:lnSpc>
              <a:spcBef>
                <a:spcPct val="0"/>
              </a:spcBef>
              <a:spcAft>
                <a:spcPct val="0"/>
              </a:spcAft>
              <a:defRPr sz="3600" b="1">
                <a:solidFill>
                  <a:srgbClr val="FFFF00"/>
                </a:solidFill>
                <a:latin typeface="Comic Sans MS" panose="030F0702030302020204" pitchFamily="66" charset="0"/>
                <a:ea typeface="Gungsuh" pitchFamily="18" charset="-127"/>
              </a:defRPr>
            </a:lvl6pPr>
            <a:lvl7pPr marL="2971800" indent="-228600" algn="ctr" eaLnBrk="0" fontAlgn="base" hangingPunct="0">
              <a:lnSpc>
                <a:spcPct val="145000"/>
              </a:lnSpc>
              <a:spcBef>
                <a:spcPct val="0"/>
              </a:spcBef>
              <a:spcAft>
                <a:spcPct val="0"/>
              </a:spcAft>
              <a:defRPr sz="3600" b="1">
                <a:solidFill>
                  <a:srgbClr val="FFFF00"/>
                </a:solidFill>
                <a:latin typeface="Comic Sans MS" panose="030F0702030302020204" pitchFamily="66" charset="0"/>
                <a:ea typeface="Gungsuh" pitchFamily="18" charset="-127"/>
              </a:defRPr>
            </a:lvl7pPr>
            <a:lvl8pPr marL="3429000" indent="-228600" algn="ctr" eaLnBrk="0" fontAlgn="base" hangingPunct="0">
              <a:lnSpc>
                <a:spcPct val="145000"/>
              </a:lnSpc>
              <a:spcBef>
                <a:spcPct val="0"/>
              </a:spcBef>
              <a:spcAft>
                <a:spcPct val="0"/>
              </a:spcAft>
              <a:defRPr sz="3600" b="1">
                <a:solidFill>
                  <a:srgbClr val="FFFF00"/>
                </a:solidFill>
                <a:latin typeface="Comic Sans MS" panose="030F0702030302020204" pitchFamily="66" charset="0"/>
                <a:ea typeface="Gungsuh" pitchFamily="18" charset="-127"/>
              </a:defRPr>
            </a:lvl8pPr>
            <a:lvl9pPr marL="3886200" indent="-228600" algn="ctr" eaLnBrk="0" fontAlgn="base" hangingPunct="0">
              <a:lnSpc>
                <a:spcPct val="145000"/>
              </a:lnSpc>
              <a:spcBef>
                <a:spcPct val="0"/>
              </a:spcBef>
              <a:spcAft>
                <a:spcPct val="0"/>
              </a:spcAft>
              <a:defRPr sz="3600" b="1">
                <a:solidFill>
                  <a:srgbClr val="FFFF00"/>
                </a:solidFill>
                <a:latin typeface="Comic Sans MS" panose="030F0702030302020204" pitchFamily="66" charset="0"/>
                <a:ea typeface="Gungsuh" pitchFamily="18" charset="-127"/>
              </a:defRPr>
            </a:lvl9pPr>
          </a:lstStyle>
          <a:p>
            <a:endParaRPr lang="en-US" altLang="en-US">
              <a:solidFill>
                <a:schemeClr val="tx1"/>
              </a:solidFill>
            </a:endParaRPr>
          </a:p>
        </p:txBody>
      </p:sp>
      <p:graphicFrame>
        <p:nvGraphicFramePr>
          <p:cNvPr id="1026" name="Object 4"/>
          <p:cNvGraphicFramePr>
            <a:graphicFrameLocks noChangeAspect="1"/>
          </p:cNvGraphicFramePr>
          <p:nvPr>
            <p:extLst>
              <p:ext uri="{D42A27DB-BD31-4B8C-83A1-F6EECF244321}">
                <p14:modId xmlns:p14="http://schemas.microsoft.com/office/powerpoint/2010/main" val="4226749203"/>
              </p:ext>
            </p:extLst>
          </p:nvPr>
        </p:nvGraphicFramePr>
        <p:xfrm>
          <a:off x="4067175" y="476250"/>
          <a:ext cx="5076825" cy="2574925"/>
        </p:xfrm>
        <a:graphic>
          <a:graphicData uri="http://schemas.openxmlformats.org/presentationml/2006/ole">
            <mc:AlternateContent xmlns:mc="http://schemas.openxmlformats.org/markup-compatibility/2006">
              <mc:Choice xmlns:v="urn:schemas-microsoft-com:vml" Requires="v">
                <p:oleObj spid="_x0000_s1037" name="الصورة" r:id="rId3" imgW="2514600" imgH="1267968" progId="Word.Picture.8">
                  <p:embed/>
                </p:oleObj>
              </mc:Choice>
              <mc:Fallback>
                <p:oleObj name="الصورة" r:id="rId3" imgW="2514600" imgH="1267968" progId="Word.Picture.8">
                  <p:embed/>
                  <p:pic>
                    <p:nvPicPr>
                      <p:cNvPr id="0" name="Object 4"/>
                      <p:cNvPicPr>
                        <a:picLocks noChangeAspect="1" noChangeArrowheads="1"/>
                      </p:cNvPicPr>
                      <p:nvPr/>
                    </p:nvPicPr>
                    <p:blipFill>
                      <a:blip r:embed="rId4">
                        <a:lum contrast="24000"/>
                        <a:extLst>
                          <a:ext uri="{28A0092B-C50C-407E-A947-70E740481C1C}">
                            <a14:useLocalDpi xmlns:a14="http://schemas.microsoft.com/office/drawing/2010/main" val="0"/>
                          </a:ext>
                        </a:extLst>
                      </a:blip>
                      <a:srcRect/>
                      <a:stretch>
                        <a:fillRect/>
                      </a:stretch>
                    </p:blipFill>
                    <p:spPr bwMode="auto">
                      <a:xfrm>
                        <a:off x="4067175" y="476250"/>
                        <a:ext cx="5076825" cy="25749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030" name="Rectangle 5"/>
          <p:cNvSpPr>
            <a:spLocks noChangeArrowheads="1"/>
          </p:cNvSpPr>
          <p:nvPr/>
        </p:nvSpPr>
        <p:spPr bwMode="auto">
          <a:xfrm>
            <a:off x="4479634" y="2166798"/>
            <a:ext cx="184731" cy="8956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nchor="ctr">
            <a:spAutoFit/>
          </a:bodyPr>
          <a:lstStyle>
            <a:lvl1pPr>
              <a:defRPr sz="3600" b="1">
                <a:solidFill>
                  <a:srgbClr val="FFFF00"/>
                </a:solidFill>
                <a:latin typeface="Comic Sans MS" panose="030F0702030302020204" pitchFamily="66" charset="0"/>
                <a:ea typeface="Gungsuh" pitchFamily="18" charset="-127"/>
              </a:defRPr>
            </a:lvl1pPr>
            <a:lvl2pPr marL="742950" indent="-285750">
              <a:defRPr sz="3600" b="1">
                <a:solidFill>
                  <a:srgbClr val="FFFF00"/>
                </a:solidFill>
                <a:latin typeface="Comic Sans MS" panose="030F0702030302020204" pitchFamily="66" charset="0"/>
                <a:ea typeface="Gungsuh" pitchFamily="18" charset="-127"/>
              </a:defRPr>
            </a:lvl2pPr>
            <a:lvl3pPr marL="1143000" indent="-228600">
              <a:defRPr sz="3600" b="1">
                <a:solidFill>
                  <a:srgbClr val="FFFF00"/>
                </a:solidFill>
                <a:latin typeface="Comic Sans MS" panose="030F0702030302020204" pitchFamily="66" charset="0"/>
                <a:ea typeface="Gungsuh" pitchFamily="18" charset="-127"/>
              </a:defRPr>
            </a:lvl3pPr>
            <a:lvl4pPr marL="1600200" indent="-228600">
              <a:defRPr sz="3600" b="1">
                <a:solidFill>
                  <a:srgbClr val="FFFF00"/>
                </a:solidFill>
                <a:latin typeface="Comic Sans MS" panose="030F0702030302020204" pitchFamily="66" charset="0"/>
                <a:ea typeface="Gungsuh" pitchFamily="18" charset="-127"/>
              </a:defRPr>
            </a:lvl4pPr>
            <a:lvl5pPr marL="2057400" indent="-228600">
              <a:defRPr sz="3600" b="1">
                <a:solidFill>
                  <a:srgbClr val="FFFF00"/>
                </a:solidFill>
                <a:latin typeface="Comic Sans MS" panose="030F0702030302020204" pitchFamily="66" charset="0"/>
                <a:ea typeface="Gungsuh" pitchFamily="18" charset="-127"/>
              </a:defRPr>
            </a:lvl5pPr>
            <a:lvl6pPr marL="2514600" indent="-228600" algn="ctr" eaLnBrk="0" fontAlgn="base" hangingPunct="0">
              <a:lnSpc>
                <a:spcPct val="145000"/>
              </a:lnSpc>
              <a:spcBef>
                <a:spcPct val="0"/>
              </a:spcBef>
              <a:spcAft>
                <a:spcPct val="0"/>
              </a:spcAft>
              <a:defRPr sz="3600" b="1">
                <a:solidFill>
                  <a:srgbClr val="FFFF00"/>
                </a:solidFill>
                <a:latin typeface="Comic Sans MS" panose="030F0702030302020204" pitchFamily="66" charset="0"/>
                <a:ea typeface="Gungsuh" pitchFamily="18" charset="-127"/>
              </a:defRPr>
            </a:lvl6pPr>
            <a:lvl7pPr marL="2971800" indent="-228600" algn="ctr" eaLnBrk="0" fontAlgn="base" hangingPunct="0">
              <a:lnSpc>
                <a:spcPct val="145000"/>
              </a:lnSpc>
              <a:spcBef>
                <a:spcPct val="0"/>
              </a:spcBef>
              <a:spcAft>
                <a:spcPct val="0"/>
              </a:spcAft>
              <a:defRPr sz="3600" b="1">
                <a:solidFill>
                  <a:srgbClr val="FFFF00"/>
                </a:solidFill>
                <a:latin typeface="Comic Sans MS" panose="030F0702030302020204" pitchFamily="66" charset="0"/>
                <a:ea typeface="Gungsuh" pitchFamily="18" charset="-127"/>
              </a:defRPr>
            </a:lvl7pPr>
            <a:lvl8pPr marL="3429000" indent="-228600" algn="ctr" eaLnBrk="0" fontAlgn="base" hangingPunct="0">
              <a:lnSpc>
                <a:spcPct val="145000"/>
              </a:lnSpc>
              <a:spcBef>
                <a:spcPct val="0"/>
              </a:spcBef>
              <a:spcAft>
                <a:spcPct val="0"/>
              </a:spcAft>
              <a:defRPr sz="3600" b="1">
                <a:solidFill>
                  <a:srgbClr val="FFFF00"/>
                </a:solidFill>
                <a:latin typeface="Comic Sans MS" panose="030F0702030302020204" pitchFamily="66" charset="0"/>
                <a:ea typeface="Gungsuh" pitchFamily="18" charset="-127"/>
              </a:defRPr>
            </a:lvl8pPr>
            <a:lvl9pPr marL="3886200" indent="-228600" algn="ctr" eaLnBrk="0" fontAlgn="base" hangingPunct="0">
              <a:lnSpc>
                <a:spcPct val="145000"/>
              </a:lnSpc>
              <a:spcBef>
                <a:spcPct val="0"/>
              </a:spcBef>
              <a:spcAft>
                <a:spcPct val="0"/>
              </a:spcAft>
              <a:defRPr sz="3600" b="1">
                <a:solidFill>
                  <a:srgbClr val="FFFF00"/>
                </a:solidFill>
                <a:latin typeface="Comic Sans MS" panose="030F0702030302020204" pitchFamily="66" charset="0"/>
                <a:ea typeface="Gungsuh" pitchFamily="18" charset="-127"/>
              </a:defRPr>
            </a:lvl9pPr>
          </a:lstStyle>
          <a:p>
            <a:endParaRPr lang="en-US" altLang="en-US">
              <a:solidFill>
                <a:schemeClr val="tx1"/>
              </a:solidFill>
            </a:endParaRPr>
          </a:p>
        </p:txBody>
      </p:sp>
      <p:graphicFrame>
        <p:nvGraphicFramePr>
          <p:cNvPr id="1027" name="Object 6"/>
          <p:cNvGraphicFramePr>
            <a:graphicFrameLocks noChangeAspect="1"/>
          </p:cNvGraphicFramePr>
          <p:nvPr>
            <p:extLst>
              <p:ext uri="{D42A27DB-BD31-4B8C-83A1-F6EECF244321}">
                <p14:modId xmlns:p14="http://schemas.microsoft.com/office/powerpoint/2010/main" val="898055527"/>
              </p:ext>
            </p:extLst>
          </p:nvPr>
        </p:nvGraphicFramePr>
        <p:xfrm>
          <a:off x="4176713" y="3429000"/>
          <a:ext cx="4932362" cy="2868613"/>
        </p:xfrm>
        <a:graphic>
          <a:graphicData uri="http://schemas.openxmlformats.org/presentationml/2006/ole">
            <mc:AlternateContent xmlns:mc="http://schemas.openxmlformats.org/markup-compatibility/2006">
              <mc:Choice xmlns:v="urn:schemas-microsoft-com:vml" Requires="v">
                <p:oleObj spid="_x0000_s1038" name="الصورة" r:id="rId5" imgW="2438400" imgH="1420368" progId="Word.Picture.8">
                  <p:embed/>
                </p:oleObj>
              </mc:Choice>
              <mc:Fallback>
                <p:oleObj name="الصورة" r:id="rId5" imgW="2438400" imgH="1420368" progId="Word.Picture.8">
                  <p:embed/>
                  <p:pic>
                    <p:nvPicPr>
                      <p:cNvPr id="0" name="Object 6"/>
                      <p:cNvPicPr>
                        <a:picLocks noChangeAspect="1" noChangeArrowheads="1"/>
                      </p:cNvPicPr>
                      <p:nvPr/>
                    </p:nvPicPr>
                    <p:blipFill>
                      <a:blip r:embed="rId6">
                        <a:lum contrast="18000"/>
                        <a:extLst>
                          <a:ext uri="{28A0092B-C50C-407E-A947-70E740481C1C}">
                            <a14:useLocalDpi xmlns:a14="http://schemas.microsoft.com/office/drawing/2010/main" val="0"/>
                          </a:ext>
                        </a:extLst>
                      </a:blip>
                      <a:srcRect/>
                      <a:stretch>
                        <a:fillRect/>
                      </a:stretch>
                    </p:blipFill>
                    <p:spPr bwMode="auto">
                      <a:xfrm>
                        <a:off x="4176713" y="3429000"/>
                        <a:ext cx="4932362" cy="28686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031" name="Rectangle 7"/>
          <p:cNvSpPr>
            <a:spLocks noChangeArrowheads="1"/>
          </p:cNvSpPr>
          <p:nvPr/>
        </p:nvSpPr>
        <p:spPr bwMode="auto">
          <a:xfrm>
            <a:off x="8675688" y="3357563"/>
            <a:ext cx="468312" cy="431800"/>
          </a:xfrm>
          <a:prstGeom prst="rect">
            <a:avLst/>
          </a:prstGeom>
          <a:solidFill>
            <a:schemeClr val="tx1"/>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defRPr sz="3600" b="1">
                <a:solidFill>
                  <a:srgbClr val="FFFF00"/>
                </a:solidFill>
                <a:latin typeface="Comic Sans MS" panose="030F0702030302020204" pitchFamily="66" charset="0"/>
                <a:ea typeface="Gungsuh" pitchFamily="18" charset="-127"/>
              </a:defRPr>
            </a:lvl1pPr>
            <a:lvl2pPr marL="742950" indent="-285750">
              <a:defRPr sz="3600" b="1">
                <a:solidFill>
                  <a:srgbClr val="FFFF00"/>
                </a:solidFill>
                <a:latin typeface="Comic Sans MS" panose="030F0702030302020204" pitchFamily="66" charset="0"/>
                <a:ea typeface="Gungsuh" pitchFamily="18" charset="-127"/>
              </a:defRPr>
            </a:lvl2pPr>
            <a:lvl3pPr marL="1143000" indent="-228600">
              <a:defRPr sz="3600" b="1">
                <a:solidFill>
                  <a:srgbClr val="FFFF00"/>
                </a:solidFill>
                <a:latin typeface="Comic Sans MS" panose="030F0702030302020204" pitchFamily="66" charset="0"/>
                <a:ea typeface="Gungsuh" pitchFamily="18" charset="-127"/>
              </a:defRPr>
            </a:lvl3pPr>
            <a:lvl4pPr marL="1600200" indent="-228600">
              <a:defRPr sz="3600" b="1">
                <a:solidFill>
                  <a:srgbClr val="FFFF00"/>
                </a:solidFill>
                <a:latin typeface="Comic Sans MS" panose="030F0702030302020204" pitchFamily="66" charset="0"/>
                <a:ea typeface="Gungsuh" pitchFamily="18" charset="-127"/>
              </a:defRPr>
            </a:lvl4pPr>
            <a:lvl5pPr marL="2057400" indent="-228600">
              <a:defRPr sz="3600" b="1">
                <a:solidFill>
                  <a:srgbClr val="FFFF00"/>
                </a:solidFill>
                <a:latin typeface="Comic Sans MS" panose="030F0702030302020204" pitchFamily="66" charset="0"/>
                <a:ea typeface="Gungsuh" pitchFamily="18" charset="-127"/>
              </a:defRPr>
            </a:lvl5pPr>
            <a:lvl6pPr marL="2514600" indent="-228600" algn="ctr" eaLnBrk="0" fontAlgn="base" hangingPunct="0">
              <a:lnSpc>
                <a:spcPct val="145000"/>
              </a:lnSpc>
              <a:spcBef>
                <a:spcPct val="0"/>
              </a:spcBef>
              <a:spcAft>
                <a:spcPct val="0"/>
              </a:spcAft>
              <a:defRPr sz="3600" b="1">
                <a:solidFill>
                  <a:srgbClr val="FFFF00"/>
                </a:solidFill>
                <a:latin typeface="Comic Sans MS" panose="030F0702030302020204" pitchFamily="66" charset="0"/>
                <a:ea typeface="Gungsuh" pitchFamily="18" charset="-127"/>
              </a:defRPr>
            </a:lvl6pPr>
            <a:lvl7pPr marL="2971800" indent="-228600" algn="ctr" eaLnBrk="0" fontAlgn="base" hangingPunct="0">
              <a:lnSpc>
                <a:spcPct val="145000"/>
              </a:lnSpc>
              <a:spcBef>
                <a:spcPct val="0"/>
              </a:spcBef>
              <a:spcAft>
                <a:spcPct val="0"/>
              </a:spcAft>
              <a:defRPr sz="3600" b="1">
                <a:solidFill>
                  <a:srgbClr val="FFFF00"/>
                </a:solidFill>
                <a:latin typeface="Comic Sans MS" panose="030F0702030302020204" pitchFamily="66" charset="0"/>
                <a:ea typeface="Gungsuh" pitchFamily="18" charset="-127"/>
              </a:defRPr>
            </a:lvl7pPr>
            <a:lvl8pPr marL="3429000" indent="-228600" algn="ctr" eaLnBrk="0" fontAlgn="base" hangingPunct="0">
              <a:lnSpc>
                <a:spcPct val="145000"/>
              </a:lnSpc>
              <a:spcBef>
                <a:spcPct val="0"/>
              </a:spcBef>
              <a:spcAft>
                <a:spcPct val="0"/>
              </a:spcAft>
              <a:defRPr sz="3600" b="1">
                <a:solidFill>
                  <a:srgbClr val="FFFF00"/>
                </a:solidFill>
                <a:latin typeface="Comic Sans MS" panose="030F0702030302020204" pitchFamily="66" charset="0"/>
                <a:ea typeface="Gungsuh" pitchFamily="18" charset="-127"/>
              </a:defRPr>
            </a:lvl8pPr>
            <a:lvl9pPr marL="3886200" indent="-228600" algn="ctr" eaLnBrk="0" fontAlgn="base" hangingPunct="0">
              <a:lnSpc>
                <a:spcPct val="145000"/>
              </a:lnSpc>
              <a:spcBef>
                <a:spcPct val="0"/>
              </a:spcBef>
              <a:spcAft>
                <a:spcPct val="0"/>
              </a:spcAft>
              <a:defRPr sz="3600" b="1">
                <a:solidFill>
                  <a:srgbClr val="FFFF00"/>
                </a:solidFill>
                <a:latin typeface="Comic Sans MS" panose="030F0702030302020204" pitchFamily="66" charset="0"/>
                <a:ea typeface="Gungsuh" pitchFamily="18" charset="-127"/>
              </a:defRPr>
            </a:lvl9pPr>
          </a:lstStyle>
          <a:p>
            <a:endParaRPr lang="en-US" altLang="en-US">
              <a:solidFill>
                <a:schemeClr val="tx1"/>
              </a:solidFill>
            </a:endParaRPr>
          </a:p>
        </p:txBody>
      </p:sp>
      <p:sp>
        <p:nvSpPr>
          <p:cNvPr id="1032" name="Oval 8"/>
          <p:cNvSpPr>
            <a:spLocks noChangeArrowheads="1"/>
          </p:cNvSpPr>
          <p:nvPr/>
        </p:nvSpPr>
        <p:spPr bwMode="auto">
          <a:xfrm>
            <a:off x="4356100" y="1125538"/>
            <a:ext cx="215900" cy="215900"/>
          </a:xfrm>
          <a:prstGeom prst="ellipse">
            <a:avLst/>
          </a:prstGeom>
          <a:solidFill>
            <a:schemeClr val="tx1"/>
          </a:solidFill>
          <a:ln>
            <a:noFill/>
          </a:ln>
          <a:extLst>
            <a:ext uri="{91240B29-F687-4F45-9708-019B960494DF}">
              <a14:hiddenLine xmlns:a14="http://schemas.microsoft.com/office/drawing/2010/main" w="9525" algn="ctr">
                <a:solidFill>
                  <a:srgbClr val="000000"/>
                </a:solidFill>
                <a:round/>
                <a:headEnd/>
                <a:tailEnd/>
              </a14:hiddenLine>
            </a:ext>
          </a:extLst>
        </p:spPr>
        <p:txBody>
          <a:bodyPr wrap="none" anchor="ctr"/>
          <a:lstStyle>
            <a:lvl1pPr>
              <a:defRPr sz="3600" b="1">
                <a:solidFill>
                  <a:srgbClr val="FFFF00"/>
                </a:solidFill>
                <a:latin typeface="Comic Sans MS" panose="030F0702030302020204" pitchFamily="66" charset="0"/>
                <a:ea typeface="Gungsuh" pitchFamily="18" charset="-127"/>
              </a:defRPr>
            </a:lvl1pPr>
            <a:lvl2pPr marL="742950" indent="-285750">
              <a:defRPr sz="3600" b="1">
                <a:solidFill>
                  <a:srgbClr val="FFFF00"/>
                </a:solidFill>
                <a:latin typeface="Comic Sans MS" panose="030F0702030302020204" pitchFamily="66" charset="0"/>
                <a:ea typeface="Gungsuh" pitchFamily="18" charset="-127"/>
              </a:defRPr>
            </a:lvl2pPr>
            <a:lvl3pPr marL="1143000" indent="-228600">
              <a:defRPr sz="3600" b="1">
                <a:solidFill>
                  <a:srgbClr val="FFFF00"/>
                </a:solidFill>
                <a:latin typeface="Comic Sans MS" panose="030F0702030302020204" pitchFamily="66" charset="0"/>
                <a:ea typeface="Gungsuh" pitchFamily="18" charset="-127"/>
              </a:defRPr>
            </a:lvl3pPr>
            <a:lvl4pPr marL="1600200" indent="-228600">
              <a:defRPr sz="3600" b="1">
                <a:solidFill>
                  <a:srgbClr val="FFFF00"/>
                </a:solidFill>
                <a:latin typeface="Comic Sans MS" panose="030F0702030302020204" pitchFamily="66" charset="0"/>
                <a:ea typeface="Gungsuh" pitchFamily="18" charset="-127"/>
              </a:defRPr>
            </a:lvl4pPr>
            <a:lvl5pPr marL="2057400" indent="-228600">
              <a:defRPr sz="3600" b="1">
                <a:solidFill>
                  <a:srgbClr val="FFFF00"/>
                </a:solidFill>
                <a:latin typeface="Comic Sans MS" panose="030F0702030302020204" pitchFamily="66" charset="0"/>
                <a:ea typeface="Gungsuh" pitchFamily="18" charset="-127"/>
              </a:defRPr>
            </a:lvl5pPr>
            <a:lvl6pPr marL="2514600" indent="-228600" algn="ctr" eaLnBrk="0" fontAlgn="base" hangingPunct="0">
              <a:lnSpc>
                <a:spcPct val="145000"/>
              </a:lnSpc>
              <a:spcBef>
                <a:spcPct val="0"/>
              </a:spcBef>
              <a:spcAft>
                <a:spcPct val="0"/>
              </a:spcAft>
              <a:defRPr sz="3600" b="1">
                <a:solidFill>
                  <a:srgbClr val="FFFF00"/>
                </a:solidFill>
                <a:latin typeface="Comic Sans MS" panose="030F0702030302020204" pitchFamily="66" charset="0"/>
                <a:ea typeface="Gungsuh" pitchFamily="18" charset="-127"/>
              </a:defRPr>
            </a:lvl6pPr>
            <a:lvl7pPr marL="2971800" indent="-228600" algn="ctr" eaLnBrk="0" fontAlgn="base" hangingPunct="0">
              <a:lnSpc>
                <a:spcPct val="145000"/>
              </a:lnSpc>
              <a:spcBef>
                <a:spcPct val="0"/>
              </a:spcBef>
              <a:spcAft>
                <a:spcPct val="0"/>
              </a:spcAft>
              <a:defRPr sz="3600" b="1">
                <a:solidFill>
                  <a:srgbClr val="FFFF00"/>
                </a:solidFill>
                <a:latin typeface="Comic Sans MS" panose="030F0702030302020204" pitchFamily="66" charset="0"/>
                <a:ea typeface="Gungsuh" pitchFamily="18" charset="-127"/>
              </a:defRPr>
            </a:lvl7pPr>
            <a:lvl8pPr marL="3429000" indent="-228600" algn="ctr" eaLnBrk="0" fontAlgn="base" hangingPunct="0">
              <a:lnSpc>
                <a:spcPct val="145000"/>
              </a:lnSpc>
              <a:spcBef>
                <a:spcPct val="0"/>
              </a:spcBef>
              <a:spcAft>
                <a:spcPct val="0"/>
              </a:spcAft>
              <a:defRPr sz="3600" b="1">
                <a:solidFill>
                  <a:srgbClr val="FFFF00"/>
                </a:solidFill>
                <a:latin typeface="Comic Sans MS" panose="030F0702030302020204" pitchFamily="66" charset="0"/>
                <a:ea typeface="Gungsuh" pitchFamily="18" charset="-127"/>
              </a:defRPr>
            </a:lvl8pPr>
            <a:lvl9pPr marL="3886200" indent="-228600" algn="ctr" eaLnBrk="0" fontAlgn="base" hangingPunct="0">
              <a:lnSpc>
                <a:spcPct val="145000"/>
              </a:lnSpc>
              <a:spcBef>
                <a:spcPct val="0"/>
              </a:spcBef>
              <a:spcAft>
                <a:spcPct val="0"/>
              </a:spcAft>
              <a:defRPr sz="3600" b="1">
                <a:solidFill>
                  <a:srgbClr val="FFFF00"/>
                </a:solidFill>
                <a:latin typeface="Comic Sans MS" panose="030F0702030302020204" pitchFamily="66" charset="0"/>
                <a:ea typeface="Gungsuh" pitchFamily="18" charset="-127"/>
              </a:defRPr>
            </a:lvl9pPr>
          </a:lstStyle>
          <a:p>
            <a:endParaRPr lang="en-US" altLang="en-US">
              <a:solidFill>
                <a:schemeClr val="tx1"/>
              </a:solidFill>
            </a:endParaRPr>
          </a:p>
        </p:txBody>
      </p:sp>
    </p:spTree>
  </p:cSld>
  <p:clrMapOvr>
    <a:masterClrMapping/>
  </p:clrMapOvr>
  <p:transition>
    <p:split orient="vert" dir="in"/>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7" presetClass="entr" presetSubtype="8" fill="hold" grpId="0" nodeType="withEffect">
                                  <p:stCondLst>
                                    <p:cond delay="0"/>
                                  </p:stCondLst>
                                  <p:childTnLst>
                                    <p:set>
                                      <p:cBhvr>
                                        <p:cTn id="6" dur="1" fill="hold">
                                          <p:stCondLst>
                                            <p:cond delay="0"/>
                                          </p:stCondLst>
                                        </p:cTn>
                                        <p:tgtEl>
                                          <p:spTgt spid="802818"/>
                                        </p:tgtEl>
                                        <p:attrNameLst>
                                          <p:attrName>style.visibility</p:attrName>
                                        </p:attrNameLst>
                                      </p:cBhvr>
                                      <p:to>
                                        <p:strVal val="visible"/>
                                      </p:to>
                                    </p:set>
                                    <p:anim calcmode="lin" valueType="num">
                                      <p:cBhvr>
                                        <p:cTn id="7" dur="500" fill="hold"/>
                                        <p:tgtEl>
                                          <p:spTgt spid="802818"/>
                                        </p:tgtEl>
                                        <p:attrNameLst>
                                          <p:attrName>ppt_x</p:attrName>
                                        </p:attrNameLst>
                                      </p:cBhvr>
                                      <p:tavLst>
                                        <p:tav tm="0">
                                          <p:val>
                                            <p:strVal val="#ppt_x-#ppt_w/2"/>
                                          </p:val>
                                        </p:tav>
                                        <p:tav tm="100000">
                                          <p:val>
                                            <p:strVal val="#ppt_x"/>
                                          </p:val>
                                        </p:tav>
                                      </p:tavLst>
                                    </p:anim>
                                    <p:anim calcmode="lin" valueType="num">
                                      <p:cBhvr>
                                        <p:cTn id="8" dur="500" fill="hold"/>
                                        <p:tgtEl>
                                          <p:spTgt spid="802818"/>
                                        </p:tgtEl>
                                        <p:attrNameLst>
                                          <p:attrName>ppt_y</p:attrName>
                                        </p:attrNameLst>
                                      </p:cBhvr>
                                      <p:tavLst>
                                        <p:tav tm="0">
                                          <p:val>
                                            <p:strVal val="#ppt_y"/>
                                          </p:val>
                                        </p:tav>
                                        <p:tav tm="100000">
                                          <p:val>
                                            <p:strVal val="#ppt_y"/>
                                          </p:val>
                                        </p:tav>
                                      </p:tavLst>
                                    </p:anim>
                                    <p:anim calcmode="lin" valueType="num">
                                      <p:cBhvr>
                                        <p:cTn id="9" dur="500" fill="hold"/>
                                        <p:tgtEl>
                                          <p:spTgt spid="802818"/>
                                        </p:tgtEl>
                                        <p:attrNameLst>
                                          <p:attrName>ppt_w</p:attrName>
                                        </p:attrNameLst>
                                      </p:cBhvr>
                                      <p:tavLst>
                                        <p:tav tm="0">
                                          <p:val>
                                            <p:fltVal val="0"/>
                                          </p:val>
                                        </p:tav>
                                        <p:tav tm="100000">
                                          <p:val>
                                            <p:strVal val="#ppt_w"/>
                                          </p:val>
                                        </p:tav>
                                      </p:tavLst>
                                    </p:anim>
                                    <p:anim calcmode="lin" valueType="num">
                                      <p:cBhvr>
                                        <p:cTn id="10" dur="500" fill="hold"/>
                                        <p:tgtEl>
                                          <p:spTgt spid="802818"/>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02818" grpId="0"/>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3842" name="Text Box 2"/>
          <p:cNvSpPr txBox="1">
            <a:spLocks noChangeArrowheads="1"/>
          </p:cNvSpPr>
          <p:nvPr/>
        </p:nvSpPr>
        <p:spPr bwMode="auto">
          <a:xfrm>
            <a:off x="611188" y="2678113"/>
            <a:ext cx="8064500" cy="3895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sz="3600" b="1">
                <a:solidFill>
                  <a:srgbClr val="FFFF00"/>
                </a:solidFill>
                <a:latin typeface="Comic Sans MS" panose="030F0702030302020204" pitchFamily="66" charset="0"/>
                <a:ea typeface="Gungsuh" pitchFamily="18" charset="-127"/>
              </a:defRPr>
            </a:lvl1pPr>
            <a:lvl2pPr marL="742950" indent="-285750">
              <a:defRPr sz="3600" b="1">
                <a:solidFill>
                  <a:srgbClr val="FFFF00"/>
                </a:solidFill>
                <a:latin typeface="Comic Sans MS" panose="030F0702030302020204" pitchFamily="66" charset="0"/>
                <a:ea typeface="Gungsuh" pitchFamily="18" charset="-127"/>
              </a:defRPr>
            </a:lvl2pPr>
            <a:lvl3pPr marL="1143000" indent="-228600">
              <a:defRPr sz="3600" b="1">
                <a:solidFill>
                  <a:srgbClr val="FFFF00"/>
                </a:solidFill>
                <a:latin typeface="Comic Sans MS" panose="030F0702030302020204" pitchFamily="66" charset="0"/>
                <a:ea typeface="Gungsuh" pitchFamily="18" charset="-127"/>
              </a:defRPr>
            </a:lvl3pPr>
            <a:lvl4pPr marL="1600200" indent="-228600">
              <a:defRPr sz="3600" b="1">
                <a:solidFill>
                  <a:srgbClr val="FFFF00"/>
                </a:solidFill>
                <a:latin typeface="Comic Sans MS" panose="030F0702030302020204" pitchFamily="66" charset="0"/>
                <a:ea typeface="Gungsuh" pitchFamily="18" charset="-127"/>
              </a:defRPr>
            </a:lvl4pPr>
            <a:lvl5pPr marL="2057400" indent="-228600">
              <a:defRPr sz="3600" b="1">
                <a:solidFill>
                  <a:srgbClr val="FFFF00"/>
                </a:solidFill>
                <a:latin typeface="Comic Sans MS" panose="030F0702030302020204" pitchFamily="66" charset="0"/>
                <a:ea typeface="Gungsuh" pitchFamily="18" charset="-127"/>
              </a:defRPr>
            </a:lvl5pPr>
            <a:lvl6pPr marL="2514600" indent="-228600" algn="ctr" eaLnBrk="0" fontAlgn="base" hangingPunct="0">
              <a:lnSpc>
                <a:spcPct val="145000"/>
              </a:lnSpc>
              <a:spcBef>
                <a:spcPct val="0"/>
              </a:spcBef>
              <a:spcAft>
                <a:spcPct val="0"/>
              </a:spcAft>
              <a:defRPr sz="3600" b="1">
                <a:solidFill>
                  <a:srgbClr val="FFFF00"/>
                </a:solidFill>
                <a:latin typeface="Comic Sans MS" panose="030F0702030302020204" pitchFamily="66" charset="0"/>
                <a:ea typeface="Gungsuh" pitchFamily="18" charset="-127"/>
              </a:defRPr>
            </a:lvl6pPr>
            <a:lvl7pPr marL="2971800" indent="-228600" algn="ctr" eaLnBrk="0" fontAlgn="base" hangingPunct="0">
              <a:lnSpc>
                <a:spcPct val="145000"/>
              </a:lnSpc>
              <a:spcBef>
                <a:spcPct val="0"/>
              </a:spcBef>
              <a:spcAft>
                <a:spcPct val="0"/>
              </a:spcAft>
              <a:defRPr sz="3600" b="1">
                <a:solidFill>
                  <a:srgbClr val="FFFF00"/>
                </a:solidFill>
                <a:latin typeface="Comic Sans MS" panose="030F0702030302020204" pitchFamily="66" charset="0"/>
                <a:ea typeface="Gungsuh" pitchFamily="18" charset="-127"/>
              </a:defRPr>
            </a:lvl7pPr>
            <a:lvl8pPr marL="3429000" indent="-228600" algn="ctr" eaLnBrk="0" fontAlgn="base" hangingPunct="0">
              <a:lnSpc>
                <a:spcPct val="145000"/>
              </a:lnSpc>
              <a:spcBef>
                <a:spcPct val="0"/>
              </a:spcBef>
              <a:spcAft>
                <a:spcPct val="0"/>
              </a:spcAft>
              <a:defRPr sz="3600" b="1">
                <a:solidFill>
                  <a:srgbClr val="FFFF00"/>
                </a:solidFill>
                <a:latin typeface="Comic Sans MS" panose="030F0702030302020204" pitchFamily="66" charset="0"/>
                <a:ea typeface="Gungsuh" pitchFamily="18" charset="-127"/>
              </a:defRPr>
            </a:lvl8pPr>
            <a:lvl9pPr marL="3886200" indent="-228600" algn="ctr" eaLnBrk="0" fontAlgn="base" hangingPunct="0">
              <a:lnSpc>
                <a:spcPct val="145000"/>
              </a:lnSpc>
              <a:spcBef>
                <a:spcPct val="0"/>
              </a:spcBef>
              <a:spcAft>
                <a:spcPct val="0"/>
              </a:spcAft>
              <a:defRPr sz="3600" b="1">
                <a:solidFill>
                  <a:srgbClr val="FFFF00"/>
                </a:solidFill>
                <a:latin typeface="Comic Sans MS" panose="030F0702030302020204" pitchFamily="66" charset="0"/>
                <a:ea typeface="Gungsuh" pitchFamily="18" charset="-127"/>
              </a:defRPr>
            </a:lvl9pPr>
          </a:lstStyle>
          <a:p>
            <a:pPr>
              <a:lnSpc>
                <a:spcPct val="120000"/>
              </a:lnSpc>
              <a:spcBef>
                <a:spcPct val="50000"/>
              </a:spcBef>
            </a:pPr>
            <a:r>
              <a:rPr lang="en-US" altLang="en-US" sz="2800" i="1">
                <a:solidFill>
                  <a:schemeClr val="tx1"/>
                </a:solidFill>
              </a:rPr>
              <a:t>In Protrusive movement</a:t>
            </a:r>
            <a:r>
              <a:rPr lang="en-US" altLang="en-US" sz="2800" b="0">
                <a:solidFill>
                  <a:schemeClr val="tx1"/>
                </a:solidFill>
              </a:rPr>
              <a:t> is possible while maintaining balanced occlusion with minimal vertical overlap of anterior teeth. </a:t>
            </a:r>
          </a:p>
          <a:p>
            <a:pPr>
              <a:lnSpc>
                <a:spcPct val="120000"/>
              </a:lnSpc>
              <a:spcBef>
                <a:spcPct val="50000"/>
              </a:spcBef>
            </a:pPr>
            <a:r>
              <a:rPr lang="en-US" altLang="en-US" sz="2800" b="0">
                <a:solidFill>
                  <a:schemeClr val="tx1"/>
                </a:solidFill>
              </a:rPr>
              <a:t>Selective grinding of mandibular tooth forms is needed to </a:t>
            </a:r>
            <a:r>
              <a:rPr lang="en-US" altLang="en-US" sz="2800" i="1">
                <a:solidFill>
                  <a:schemeClr val="tx1"/>
                </a:solidFill>
              </a:rPr>
              <a:t>create a slight concavity in the occlusal surface</a:t>
            </a:r>
            <a:r>
              <a:rPr lang="en-US" altLang="en-US" sz="2800" b="0">
                <a:solidFill>
                  <a:schemeClr val="tx1"/>
                </a:solidFill>
              </a:rPr>
              <a:t>.: Left. Shallow cusp form: right. 0 degree cusp form </a:t>
            </a:r>
          </a:p>
        </p:txBody>
      </p:sp>
      <p:sp>
        <p:nvSpPr>
          <p:cNvPr id="2052" name="Rectangle 3"/>
          <p:cNvSpPr>
            <a:spLocks noChangeArrowheads="1"/>
          </p:cNvSpPr>
          <p:nvPr/>
        </p:nvSpPr>
        <p:spPr bwMode="auto">
          <a:xfrm>
            <a:off x="4479634" y="2414448"/>
            <a:ext cx="184731" cy="8956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nchor="ctr">
            <a:spAutoFit/>
          </a:bodyPr>
          <a:lstStyle>
            <a:lvl1pPr>
              <a:defRPr sz="3600" b="1">
                <a:solidFill>
                  <a:srgbClr val="FFFF00"/>
                </a:solidFill>
                <a:latin typeface="Comic Sans MS" panose="030F0702030302020204" pitchFamily="66" charset="0"/>
                <a:ea typeface="Gungsuh" pitchFamily="18" charset="-127"/>
              </a:defRPr>
            </a:lvl1pPr>
            <a:lvl2pPr marL="742950" indent="-285750">
              <a:defRPr sz="3600" b="1">
                <a:solidFill>
                  <a:srgbClr val="FFFF00"/>
                </a:solidFill>
                <a:latin typeface="Comic Sans MS" panose="030F0702030302020204" pitchFamily="66" charset="0"/>
                <a:ea typeface="Gungsuh" pitchFamily="18" charset="-127"/>
              </a:defRPr>
            </a:lvl2pPr>
            <a:lvl3pPr marL="1143000" indent="-228600">
              <a:defRPr sz="3600" b="1">
                <a:solidFill>
                  <a:srgbClr val="FFFF00"/>
                </a:solidFill>
                <a:latin typeface="Comic Sans MS" panose="030F0702030302020204" pitchFamily="66" charset="0"/>
                <a:ea typeface="Gungsuh" pitchFamily="18" charset="-127"/>
              </a:defRPr>
            </a:lvl3pPr>
            <a:lvl4pPr marL="1600200" indent="-228600">
              <a:defRPr sz="3600" b="1">
                <a:solidFill>
                  <a:srgbClr val="FFFF00"/>
                </a:solidFill>
                <a:latin typeface="Comic Sans MS" panose="030F0702030302020204" pitchFamily="66" charset="0"/>
                <a:ea typeface="Gungsuh" pitchFamily="18" charset="-127"/>
              </a:defRPr>
            </a:lvl4pPr>
            <a:lvl5pPr marL="2057400" indent="-228600">
              <a:defRPr sz="3600" b="1">
                <a:solidFill>
                  <a:srgbClr val="FFFF00"/>
                </a:solidFill>
                <a:latin typeface="Comic Sans MS" panose="030F0702030302020204" pitchFamily="66" charset="0"/>
                <a:ea typeface="Gungsuh" pitchFamily="18" charset="-127"/>
              </a:defRPr>
            </a:lvl5pPr>
            <a:lvl6pPr marL="2514600" indent="-228600" algn="ctr" eaLnBrk="0" fontAlgn="base" hangingPunct="0">
              <a:lnSpc>
                <a:spcPct val="145000"/>
              </a:lnSpc>
              <a:spcBef>
                <a:spcPct val="0"/>
              </a:spcBef>
              <a:spcAft>
                <a:spcPct val="0"/>
              </a:spcAft>
              <a:defRPr sz="3600" b="1">
                <a:solidFill>
                  <a:srgbClr val="FFFF00"/>
                </a:solidFill>
                <a:latin typeface="Comic Sans MS" panose="030F0702030302020204" pitchFamily="66" charset="0"/>
                <a:ea typeface="Gungsuh" pitchFamily="18" charset="-127"/>
              </a:defRPr>
            </a:lvl6pPr>
            <a:lvl7pPr marL="2971800" indent="-228600" algn="ctr" eaLnBrk="0" fontAlgn="base" hangingPunct="0">
              <a:lnSpc>
                <a:spcPct val="145000"/>
              </a:lnSpc>
              <a:spcBef>
                <a:spcPct val="0"/>
              </a:spcBef>
              <a:spcAft>
                <a:spcPct val="0"/>
              </a:spcAft>
              <a:defRPr sz="3600" b="1">
                <a:solidFill>
                  <a:srgbClr val="FFFF00"/>
                </a:solidFill>
                <a:latin typeface="Comic Sans MS" panose="030F0702030302020204" pitchFamily="66" charset="0"/>
                <a:ea typeface="Gungsuh" pitchFamily="18" charset="-127"/>
              </a:defRPr>
            </a:lvl7pPr>
            <a:lvl8pPr marL="3429000" indent="-228600" algn="ctr" eaLnBrk="0" fontAlgn="base" hangingPunct="0">
              <a:lnSpc>
                <a:spcPct val="145000"/>
              </a:lnSpc>
              <a:spcBef>
                <a:spcPct val="0"/>
              </a:spcBef>
              <a:spcAft>
                <a:spcPct val="0"/>
              </a:spcAft>
              <a:defRPr sz="3600" b="1">
                <a:solidFill>
                  <a:srgbClr val="FFFF00"/>
                </a:solidFill>
                <a:latin typeface="Comic Sans MS" panose="030F0702030302020204" pitchFamily="66" charset="0"/>
                <a:ea typeface="Gungsuh" pitchFamily="18" charset="-127"/>
              </a:defRPr>
            </a:lvl8pPr>
            <a:lvl9pPr marL="3886200" indent="-228600" algn="ctr" eaLnBrk="0" fontAlgn="base" hangingPunct="0">
              <a:lnSpc>
                <a:spcPct val="145000"/>
              </a:lnSpc>
              <a:spcBef>
                <a:spcPct val="0"/>
              </a:spcBef>
              <a:spcAft>
                <a:spcPct val="0"/>
              </a:spcAft>
              <a:defRPr sz="3600" b="1">
                <a:solidFill>
                  <a:srgbClr val="FFFF00"/>
                </a:solidFill>
                <a:latin typeface="Comic Sans MS" panose="030F0702030302020204" pitchFamily="66" charset="0"/>
                <a:ea typeface="Gungsuh" pitchFamily="18" charset="-127"/>
              </a:defRPr>
            </a:lvl9pPr>
          </a:lstStyle>
          <a:p>
            <a:endParaRPr lang="en-US" altLang="en-US">
              <a:solidFill>
                <a:schemeClr val="tx1"/>
              </a:solidFill>
            </a:endParaRPr>
          </a:p>
        </p:txBody>
      </p:sp>
      <p:graphicFrame>
        <p:nvGraphicFramePr>
          <p:cNvPr id="2050" name="Object 4"/>
          <p:cNvGraphicFramePr>
            <a:graphicFrameLocks noChangeAspect="1"/>
          </p:cNvGraphicFramePr>
          <p:nvPr>
            <p:extLst>
              <p:ext uri="{D42A27DB-BD31-4B8C-83A1-F6EECF244321}">
                <p14:modId xmlns:p14="http://schemas.microsoft.com/office/powerpoint/2010/main" val="877921125"/>
              </p:ext>
            </p:extLst>
          </p:nvPr>
        </p:nvGraphicFramePr>
        <p:xfrm>
          <a:off x="0" y="476250"/>
          <a:ext cx="9144000" cy="2060575"/>
        </p:xfrm>
        <a:graphic>
          <a:graphicData uri="http://schemas.openxmlformats.org/presentationml/2006/ole">
            <mc:AlternateContent xmlns:mc="http://schemas.openxmlformats.org/markup-compatibility/2006">
              <mc:Choice xmlns:v="urn:schemas-microsoft-com:vml" Requires="v">
                <p:oleObj spid="_x0000_s2055" name="الصورة" r:id="rId3" imgW="4439412" imgH="1001268" progId="Word.Picture.8">
                  <p:embed/>
                </p:oleObj>
              </mc:Choice>
              <mc:Fallback>
                <p:oleObj name="الصورة" r:id="rId3" imgW="4439412" imgH="1001268" progId="Word.Picture.8">
                  <p:embed/>
                  <p:pic>
                    <p:nvPicPr>
                      <p:cNvPr id="0" name="Object 4"/>
                      <p:cNvPicPr>
                        <a:picLocks noChangeAspect="1" noChangeArrowheads="1"/>
                      </p:cNvPicPr>
                      <p:nvPr/>
                    </p:nvPicPr>
                    <p:blipFill>
                      <a:blip r:embed="rId4">
                        <a:lum bright="-18000" contrast="66000"/>
                        <a:extLst>
                          <a:ext uri="{28A0092B-C50C-407E-A947-70E740481C1C}">
                            <a14:useLocalDpi xmlns:a14="http://schemas.microsoft.com/office/drawing/2010/main" val="0"/>
                          </a:ext>
                        </a:extLst>
                      </a:blip>
                      <a:srcRect/>
                      <a:stretch>
                        <a:fillRect/>
                      </a:stretch>
                    </p:blipFill>
                    <p:spPr bwMode="auto">
                      <a:xfrm>
                        <a:off x="0" y="476250"/>
                        <a:ext cx="9144000" cy="20605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ransition>
    <p:split orient="vert" dir="in"/>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7" presetClass="entr" presetSubtype="8" fill="hold" grpId="0" nodeType="afterEffect">
                                  <p:stCondLst>
                                    <p:cond delay="0"/>
                                  </p:stCondLst>
                                  <p:childTnLst>
                                    <p:set>
                                      <p:cBhvr>
                                        <p:cTn id="6" dur="1" fill="hold">
                                          <p:stCondLst>
                                            <p:cond delay="0"/>
                                          </p:stCondLst>
                                        </p:cTn>
                                        <p:tgtEl>
                                          <p:spTgt spid="803842"/>
                                        </p:tgtEl>
                                        <p:attrNameLst>
                                          <p:attrName>style.visibility</p:attrName>
                                        </p:attrNameLst>
                                      </p:cBhvr>
                                      <p:to>
                                        <p:strVal val="visible"/>
                                      </p:to>
                                    </p:set>
                                    <p:anim calcmode="lin" valueType="num">
                                      <p:cBhvr>
                                        <p:cTn id="7" dur="500" fill="hold"/>
                                        <p:tgtEl>
                                          <p:spTgt spid="803842"/>
                                        </p:tgtEl>
                                        <p:attrNameLst>
                                          <p:attrName>ppt_x</p:attrName>
                                        </p:attrNameLst>
                                      </p:cBhvr>
                                      <p:tavLst>
                                        <p:tav tm="0">
                                          <p:val>
                                            <p:strVal val="#ppt_x-#ppt_w/2"/>
                                          </p:val>
                                        </p:tav>
                                        <p:tav tm="100000">
                                          <p:val>
                                            <p:strVal val="#ppt_x"/>
                                          </p:val>
                                        </p:tav>
                                      </p:tavLst>
                                    </p:anim>
                                    <p:anim calcmode="lin" valueType="num">
                                      <p:cBhvr>
                                        <p:cTn id="8" dur="500" fill="hold"/>
                                        <p:tgtEl>
                                          <p:spTgt spid="803842"/>
                                        </p:tgtEl>
                                        <p:attrNameLst>
                                          <p:attrName>ppt_y</p:attrName>
                                        </p:attrNameLst>
                                      </p:cBhvr>
                                      <p:tavLst>
                                        <p:tav tm="0">
                                          <p:val>
                                            <p:strVal val="#ppt_y"/>
                                          </p:val>
                                        </p:tav>
                                        <p:tav tm="100000">
                                          <p:val>
                                            <p:strVal val="#ppt_y"/>
                                          </p:val>
                                        </p:tav>
                                      </p:tavLst>
                                    </p:anim>
                                    <p:anim calcmode="lin" valueType="num">
                                      <p:cBhvr>
                                        <p:cTn id="9" dur="500" fill="hold"/>
                                        <p:tgtEl>
                                          <p:spTgt spid="803842"/>
                                        </p:tgtEl>
                                        <p:attrNameLst>
                                          <p:attrName>ppt_w</p:attrName>
                                        </p:attrNameLst>
                                      </p:cBhvr>
                                      <p:tavLst>
                                        <p:tav tm="0">
                                          <p:val>
                                            <p:fltVal val="0"/>
                                          </p:val>
                                        </p:tav>
                                        <p:tav tm="100000">
                                          <p:val>
                                            <p:strVal val="#ppt_w"/>
                                          </p:val>
                                        </p:tav>
                                      </p:tavLst>
                                    </p:anim>
                                    <p:anim calcmode="lin" valueType="num">
                                      <p:cBhvr>
                                        <p:cTn id="10" dur="500" fill="hold"/>
                                        <p:tgtEl>
                                          <p:spTgt spid="803842"/>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03842" grpId="0"/>
    </p:bldLst>
  </p:timing>
</p:sld>
</file>

<file path=ppt/slides/slide5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05890" name="Text Box 2"/>
          <p:cNvSpPr txBox="1">
            <a:spLocks noChangeArrowheads="1"/>
          </p:cNvSpPr>
          <p:nvPr/>
        </p:nvSpPr>
        <p:spPr bwMode="auto">
          <a:xfrm>
            <a:off x="323850" y="4524375"/>
            <a:ext cx="8496300" cy="2289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cmpd="tri" algn="ctr">
                <a:solidFill>
                  <a:srgbClr val="000000"/>
                </a:solidFill>
                <a:prstDash val="dashDot"/>
                <a:miter lim="800000"/>
                <a:headEnd/>
                <a:tailEnd/>
              </a14:hiddenLine>
            </a:ext>
          </a:extLst>
        </p:spPr>
        <p:txBody>
          <a:bodyPr>
            <a:spAutoFit/>
          </a:bodyPr>
          <a:lstStyle>
            <a:lvl1pPr>
              <a:defRPr sz="3600" b="1">
                <a:solidFill>
                  <a:srgbClr val="FFFF00"/>
                </a:solidFill>
                <a:latin typeface="Comic Sans MS" panose="030F0702030302020204" pitchFamily="66" charset="0"/>
                <a:ea typeface="Gungsuh" pitchFamily="18" charset="-127"/>
              </a:defRPr>
            </a:lvl1pPr>
            <a:lvl2pPr marL="742950" indent="-285750">
              <a:defRPr sz="3600" b="1">
                <a:solidFill>
                  <a:srgbClr val="FFFF00"/>
                </a:solidFill>
                <a:latin typeface="Comic Sans MS" panose="030F0702030302020204" pitchFamily="66" charset="0"/>
                <a:ea typeface="Gungsuh" pitchFamily="18" charset="-127"/>
              </a:defRPr>
            </a:lvl2pPr>
            <a:lvl3pPr marL="1143000" indent="-228600">
              <a:defRPr sz="3600" b="1">
                <a:solidFill>
                  <a:srgbClr val="FFFF00"/>
                </a:solidFill>
                <a:latin typeface="Comic Sans MS" panose="030F0702030302020204" pitchFamily="66" charset="0"/>
                <a:ea typeface="Gungsuh" pitchFamily="18" charset="-127"/>
              </a:defRPr>
            </a:lvl3pPr>
            <a:lvl4pPr marL="1600200" indent="-228600">
              <a:defRPr sz="3600" b="1">
                <a:solidFill>
                  <a:srgbClr val="FFFF00"/>
                </a:solidFill>
                <a:latin typeface="Comic Sans MS" panose="030F0702030302020204" pitchFamily="66" charset="0"/>
                <a:ea typeface="Gungsuh" pitchFamily="18" charset="-127"/>
              </a:defRPr>
            </a:lvl4pPr>
            <a:lvl5pPr marL="2057400" indent="-228600">
              <a:defRPr sz="3600" b="1">
                <a:solidFill>
                  <a:srgbClr val="FFFF00"/>
                </a:solidFill>
                <a:latin typeface="Comic Sans MS" panose="030F0702030302020204" pitchFamily="66" charset="0"/>
                <a:ea typeface="Gungsuh" pitchFamily="18" charset="-127"/>
              </a:defRPr>
            </a:lvl5pPr>
            <a:lvl6pPr marL="2514600" indent="-228600" algn="ctr" eaLnBrk="0" fontAlgn="base" hangingPunct="0">
              <a:lnSpc>
                <a:spcPct val="145000"/>
              </a:lnSpc>
              <a:spcBef>
                <a:spcPct val="0"/>
              </a:spcBef>
              <a:spcAft>
                <a:spcPct val="0"/>
              </a:spcAft>
              <a:defRPr sz="3600" b="1">
                <a:solidFill>
                  <a:srgbClr val="FFFF00"/>
                </a:solidFill>
                <a:latin typeface="Comic Sans MS" panose="030F0702030302020204" pitchFamily="66" charset="0"/>
                <a:ea typeface="Gungsuh" pitchFamily="18" charset="-127"/>
              </a:defRPr>
            </a:lvl6pPr>
            <a:lvl7pPr marL="2971800" indent="-228600" algn="ctr" eaLnBrk="0" fontAlgn="base" hangingPunct="0">
              <a:lnSpc>
                <a:spcPct val="145000"/>
              </a:lnSpc>
              <a:spcBef>
                <a:spcPct val="0"/>
              </a:spcBef>
              <a:spcAft>
                <a:spcPct val="0"/>
              </a:spcAft>
              <a:defRPr sz="3600" b="1">
                <a:solidFill>
                  <a:srgbClr val="FFFF00"/>
                </a:solidFill>
                <a:latin typeface="Comic Sans MS" panose="030F0702030302020204" pitchFamily="66" charset="0"/>
                <a:ea typeface="Gungsuh" pitchFamily="18" charset="-127"/>
              </a:defRPr>
            </a:lvl7pPr>
            <a:lvl8pPr marL="3429000" indent="-228600" algn="ctr" eaLnBrk="0" fontAlgn="base" hangingPunct="0">
              <a:lnSpc>
                <a:spcPct val="145000"/>
              </a:lnSpc>
              <a:spcBef>
                <a:spcPct val="0"/>
              </a:spcBef>
              <a:spcAft>
                <a:spcPct val="0"/>
              </a:spcAft>
              <a:defRPr sz="3600" b="1">
                <a:solidFill>
                  <a:srgbClr val="FFFF00"/>
                </a:solidFill>
                <a:latin typeface="Comic Sans MS" panose="030F0702030302020204" pitchFamily="66" charset="0"/>
                <a:ea typeface="Gungsuh" pitchFamily="18" charset="-127"/>
              </a:defRPr>
            </a:lvl8pPr>
            <a:lvl9pPr marL="3886200" indent="-228600" algn="ctr" eaLnBrk="0" fontAlgn="base" hangingPunct="0">
              <a:lnSpc>
                <a:spcPct val="145000"/>
              </a:lnSpc>
              <a:spcBef>
                <a:spcPct val="0"/>
              </a:spcBef>
              <a:spcAft>
                <a:spcPct val="0"/>
              </a:spcAft>
              <a:defRPr sz="3600" b="1">
                <a:solidFill>
                  <a:srgbClr val="FFFF00"/>
                </a:solidFill>
                <a:latin typeface="Comic Sans MS" panose="030F0702030302020204" pitchFamily="66" charset="0"/>
                <a:ea typeface="Gungsuh" pitchFamily="18" charset="-127"/>
              </a:defRPr>
            </a:lvl9pPr>
          </a:lstStyle>
          <a:p>
            <a:pPr>
              <a:lnSpc>
                <a:spcPct val="100000"/>
              </a:lnSpc>
              <a:spcBef>
                <a:spcPct val="50000"/>
              </a:spcBef>
            </a:pPr>
            <a:r>
              <a:rPr lang="en-US" altLang="en-US">
                <a:solidFill>
                  <a:schemeClr val="tx1"/>
                </a:solidFill>
              </a:rPr>
              <a:t>In lateral excursive movements </a:t>
            </a:r>
            <a:r>
              <a:rPr lang="en-US" altLang="en-US" b="0">
                <a:solidFill>
                  <a:schemeClr val="tx1"/>
                </a:solidFill>
              </a:rPr>
              <a:t>clearance between the maxillary and mandibular buccal cusps</a:t>
            </a:r>
            <a:r>
              <a:rPr lang="en-US" altLang="en-US">
                <a:solidFill>
                  <a:schemeClr val="tx1"/>
                </a:solidFill>
              </a:rPr>
              <a:t> </a:t>
            </a:r>
            <a:r>
              <a:rPr lang="en-US" altLang="en-US" i="1">
                <a:solidFill>
                  <a:schemeClr val="tx1"/>
                </a:solidFill>
              </a:rPr>
              <a:t>to increase lever stability to the lower denture.</a:t>
            </a:r>
          </a:p>
        </p:txBody>
      </p:sp>
      <p:pic>
        <p:nvPicPr>
          <p:cNvPr id="805891" name="Picture 3"/>
          <p:cNvPicPr>
            <a:picLocks noGrp="1" noChangeAspect="1" noChangeArrowheads="1"/>
          </p:cNvPicPr>
          <p:nvPr>
            <p:ph/>
          </p:nvPr>
        </p:nvPicPr>
        <p:blipFill>
          <a:blip r:embed="rId2">
            <a:lum bright="-6000" contrast="24000"/>
            <a:extLst>
              <a:ext uri="{28A0092B-C50C-407E-A947-70E740481C1C}">
                <a14:useLocalDpi xmlns:a14="http://schemas.microsoft.com/office/drawing/2010/main" val="0"/>
              </a:ext>
            </a:extLst>
          </a:blip>
          <a:srcRect/>
          <a:stretch>
            <a:fillRect/>
          </a:stretch>
        </p:blipFill>
        <p:spPr>
          <a:xfrm>
            <a:off x="557213" y="701675"/>
            <a:ext cx="8226425" cy="3879850"/>
          </a:xfrm>
          <a:noFill/>
        </p:spPr>
      </p:pic>
      <p:sp>
        <p:nvSpPr>
          <p:cNvPr id="4" name="Rectangle 2"/>
          <p:cNvSpPr txBox="1">
            <a:spLocks noChangeArrowheads="1"/>
          </p:cNvSpPr>
          <p:nvPr/>
        </p:nvSpPr>
        <p:spPr bwMode="auto">
          <a:xfrm>
            <a:off x="0" y="0"/>
            <a:ext cx="9144000" cy="1143000"/>
          </a:xfrm>
          <a:prstGeom prst="rect">
            <a:avLst/>
          </a:prstGeom>
          <a:noFill/>
          <a:ln w="9525">
            <a:noFill/>
            <a:miter lim="800000"/>
            <a:headEnd/>
            <a:tailEnd/>
          </a:ln>
        </p:spPr>
        <p:txBody>
          <a:bodyPr/>
          <a:lstStyle/>
          <a:p>
            <a:pPr marL="342900" indent="-342900">
              <a:lnSpc>
                <a:spcPct val="100000"/>
              </a:lnSpc>
              <a:spcBef>
                <a:spcPct val="20000"/>
              </a:spcBef>
              <a:defRPr/>
            </a:pPr>
            <a:r>
              <a:rPr lang="en-US" sz="4000" dirty="0">
                <a:solidFill>
                  <a:schemeClr val="tx1"/>
                </a:solidFill>
                <a:effectLst>
                  <a:outerShdw blurRad="38100" dist="38100" dir="2700000" algn="tl">
                    <a:srgbClr val="000000">
                      <a:alpha val="43137"/>
                    </a:srgbClr>
                  </a:outerShdw>
                </a:effectLst>
              </a:rPr>
              <a:t>In Bilateral eccentric equilibration</a:t>
            </a:r>
          </a:p>
        </p:txBody>
      </p:sp>
    </p:spTree>
  </p:cSld>
  <p:clrMapOvr>
    <a:masterClrMapping/>
  </p:clrMapOvr>
  <p:transition>
    <p:split orient="vert" dir="in"/>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0" presetClass="entr" presetSubtype="0" decel="100000" fill="hold" grpId="0" nodeType="withEffect">
                                  <p:stCondLst>
                                    <p:cond delay="0"/>
                                  </p:stCondLst>
                                  <p:childTnLst>
                                    <p:set>
                                      <p:cBhvr>
                                        <p:cTn id="6" dur="1" fill="hold">
                                          <p:stCondLst>
                                            <p:cond delay="0"/>
                                          </p:stCondLst>
                                        </p:cTn>
                                        <p:tgtEl>
                                          <p:spTgt spid="805891">
                                            <p:bg/>
                                          </p:spTgt>
                                        </p:tgtEl>
                                        <p:attrNameLst>
                                          <p:attrName>style.visibility</p:attrName>
                                        </p:attrNameLst>
                                      </p:cBhvr>
                                      <p:to>
                                        <p:strVal val="visible"/>
                                      </p:to>
                                    </p:set>
                                    <p:anim calcmode="lin" valueType="num">
                                      <p:cBhvr>
                                        <p:cTn id="7" dur="500" fill="hold"/>
                                        <p:tgtEl>
                                          <p:spTgt spid="805891">
                                            <p:bg/>
                                          </p:spTgt>
                                        </p:tgtEl>
                                        <p:attrNameLst>
                                          <p:attrName>ppt_w</p:attrName>
                                        </p:attrNameLst>
                                      </p:cBhvr>
                                      <p:tavLst>
                                        <p:tav tm="0">
                                          <p:val>
                                            <p:strVal val="#ppt_w+.3"/>
                                          </p:val>
                                        </p:tav>
                                        <p:tav tm="100000">
                                          <p:val>
                                            <p:strVal val="#ppt_w"/>
                                          </p:val>
                                        </p:tav>
                                      </p:tavLst>
                                    </p:anim>
                                    <p:anim calcmode="lin" valueType="num">
                                      <p:cBhvr>
                                        <p:cTn id="8" dur="500" fill="hold"/>
                                        <p:tgtEl>
                                          <p:spTgt spid="805891">
                                            <p:bg/>
                                          </p:spTgt>
                                        </p:tgtEl>
                                        <p:attrNameLst>
                                          <p:attrName>ppt_h</p:attrName>
                                        </p:attrNameLst>
                                      </p:cBhvr>
                                      <p:tavLst>
                                        <p:tav tm="0">
                                          <p:val>
                                            <p:strVal val="#ppt_h"/>
                                          </p:val>
                                        </p:tav>
                                        <p:tav tm="100000">
                                          <p:val>
                                            <p:strVal val="#ppt_h"/>
                                          </p:val>
                                        </p:tav>
                                      </p:tavLst>
                                    </p:anim>
                                    <p:animEffect transition="in" filter="fade">
                                      <p:cBhvr>
                                        <p:cTn id="9" dur="500"/>
                                        <p:tgtEl>
                                          <p:spTgt spid="805891">
                                            <p:bg/>
                                          </p:spTgt>
                                        </p:tgtEl>
                                      </p:cBhvr>
                                    </p:animEffect>
                                  </p:childTnLst>
                                </p:cTn>
                              </p:par>
                            </p:childTnLst>
                          </p:cTn>
                        </p:par>
                        <p:par>
                          <p:cTn id="10" fill="hold" nodeType="afterGroup">
                            <p:stCondLst>
                              <p:cond delay="500"/>
                            </p:stCondLst>
                            <p:childTnLst>
                              <p:par>
                                <p:cTn id="11" presetID="3" presetClass="entr" presetSubtype="10" fill="hold" grpId="0" nodeType="afterEffect">
                                  <p:stCondLst>
                                    <p:cond delay="0"/>
                                  </p:stCondLst>
                                  <p:childTnLst>
                                    <p:set>
                                      <p:cBhvr>
                                        <p:cTn id="12" dur="1" fill="hold">
                                          <p:stCondLst>
                                            <p:cond delay="0"/>
                                          </p:stCondLst>
                                        </p:cTn>
                                        <p:tgtEl>
                                          <p:spTgt spid="805890"/>
                                        </p:tgtEl>
                                        <p:attrNameLst>
                                          <p:attrName>style.visibility</p:attrName>
                                        </p:attrNameLst>
                                      </p:cBhvr>
                                      <p:to>
                                        <p:strVal val="visible"/>
                                      </p:to>
                                    </p:set>
                                    <p:animEffect transition="in" filter="blinds(horizontal)">
                                      <p:cBhvr>
                                        <p:cTn id="13" dur="500"/>
                                        <p:tgtEl>
                                          <p:spTgt spid="8058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05890" grpId="0"/>
      <p:bldP spid="805891" grpId="0" build="p"/>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6322" name="Picture 2" descr="flat14"/>
          <p:cNvPicPr>
            <a:picLocks noChangeAspect="1" noChangeArrowheads="1"/>
          </p:cNvPicPr>
          <p:nvPr/>
        </p:nvPicPr>
        <p:blipFill>
          <a:blip r:embed="rId3">
            <a:extLst>
              <a:ext uri="{28A0092B-C50C-407E-A947-70E740481C1C}">
                <a14:useLocalDpi xmlns:a14="http://schemas.microsoft.com/office/drawing/2010/main" val="0"/>
              </a:ext>
            </a:extLst>
          </a:blip>
          <a:srcRect l="13513" t="-4669" r="5406" b="1945"/>
          <a:stretch>
            <a:fillRect/>
          </a:stretch>
        </p:blipFill>
        <p:spPr bwMode="auto">
          <a:xfrm>
            <a:off x="0" y="-171450"/>
            <a:ext cx="4500563" cy="3306763"/>
          </a:xfrm>
          <a:prstGeom prst="rect">
            <a:avLst/>
          </a:prstGeom>
          <a:noFill/>
          <a:ln w="9525">
            <a:solidFill>
              <a:schemeClr val="tx1">
                <a:lumMod val="50000"/>
                <a:lumOff val="50000"/>
              </a:schemeClr>
            </a:solidFill>
            <a:miter lim="800000"/>
            <a:headEnd/>
            <a:tailEnd/>
          </a:ln>
          <a:extLst>
            <a:ext uri="{909E8E84-426E-40DD-AFC4-6F175D3DCCD1}">
              <a14:hiddenFill xmlns:a14="http://schemas.microsoft.com/office/drawing/2010/main">
                <a:solidFill>
                  <a:srgbClr val="FFFFFF"/>
                </a:solidFill>
              </a14:hiddenFill>
            </a:ext>
          </a:extLst>
        </p:spPr>
      </p:pic>
      <p:sp>
        <p:nvSpPr>
          <p:cNvPr id="56323" name="Line 4"/>
          <p:cNvSpPr>
            <a:spLocks noChangeShapeType="1"/>
          </p:cNvSpPr>
          <p:nvPr/>
        </p:nvSpPr>
        <p:spPr bwMode="auto">
          <a:xfrm flipH="1">
            <a:off x="468313" y="0"/>
            <a:ext cx="114300" cy="1600200"/>
          </a:xfrm>
          <a:prstGeom prst="line">
            <a:avLst/>
          </a:prstGeom>
          <a:noFill/>
          <a:ln w="76200">
            <a:solidFill>
              <a:schemeClr val="tx1">
                <a:lumMod val="50000"/>
                <a:lumOff val="50000"/>
              </a:schemeClr>
            </a:solidFill>
            <a:round/>
            <a:headEnd/>
            <a:tailEnd/>
          </a:ln>
          <a:extLst>
            <a:ext uri="{909E8E84-426E-40DD-AFC4-6F175D3DCCD1}">
              <a14:hiddenFill xmlns:a14="http://schemas.microsoft.com/office/drawing/2010/main">
                <a:noFill/>
              </a14:hiddenFill>
            </a:ext>
          </a:extLst>
        </p:spPr>
        <p:txBody>
          <a:bodyPr/>
          <a:lstStyle/>
          <a:p>
            <a:endParaRPr lang="en-US">
              <a:solidFill>
                <a:schemeClr val="tx1"/>
              </a:solidFill>
            </a:endParaRPr>
          </a:p>
        </p:txBody>
      </p:sp>
      <p:sp>
        <p:nvSpPr>
          <p:cNvPr id="56324" name="Line 5"/>
          <p:cNvSpPr>
            <a:spLocks noChangeShapeType="1"/>
          </p:cNvSpPr>
          <p:nvPr/>
        </p:nvSpPr>
        <p:spPr bwMode="auto">
          <a:xfrm flipH="1">
            <a:off x="611188" y="0"/>
            <a:ext cx="114300" cy="1600200"/>
          </a:xfrm>
          <a:prstGeom prst="line">
            <a:avLst/>
          </a:prstGeom>
          <a:noFill/>
          <a:ln w="57150">
            <a:solidFill>
              <a:schemeClr val="tx1">
                <a:lumMod val="50000"/>
                <a:lumOff val="50000"/>
              </a:schemeClr>
            </a:solidFill>
            <a:round/>
            <a:headEnd/>
            <a:tailEnd/>
          </a:ln>
          <a:extLst>
            <a:ext uri="{909E8E84-426E-40DD-AFC4-6F175D3DCCD1}">
              <a14:hiddenFill xmlns:a14="http://schemas.microsoft.com/office/drawing/2010/main">
                <a:noFill/>
              </a14:hiddenFill>
            </a:ext>
          </a:extLst>
        </p:spPr>
        <p:txBody>
          <a:bodyPr/>
          <a:lstStyle/>
          <a:p>
            <a:endParaRPr lang="en-US">
              <a:solidFill>
                <a:schemeClr val="tx1"/>
              </a:solidFill>
            </a:endParaRPr>
          </a:p>
        </p:txBody>
      </p:sp>
      <p:pic>
        <p:nvPicPr>
          <p:cNvPr id="56325" name="Picture 7" descr="flat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19700" y="0"/>
            <a:ext cx="3529013" cy="2703513"/>
          </a:xfrm>
          <a:prstGeom prst="rect">
            <a:avLst/>
          </a:prstGeom>
          <a:noFill/>
          <a:ln w="9525">
            <a:solidFill>
              <a:schemeClr val="tx1">
                <a:lumMod val="50000"/>
                <a:lumOff val="50000"/>
              </a:schemeClr>
            </a:solidFill>
            <a:miter lim="800000"/>
            <a:headEnd/>
            <a:tailEnd/>
          </a:ln>
          <a:extLst>
            <a:ext uri="{909E8E84-426E-40DD-AFC4-6F175D3DCCD1}">
              <a14:hiddenFill xmlns:a14="http://schemas.microsoft.com/office/drawing/2010/main">
                <a:solidFill>
                  <a:srgbClr val="FFFFFF"/>
                </a:solidFill>
              </a14:hiddenFill>
            </a:ext>
          </a:extLst>
        </p:spPr>
      </p:pic>
      <p:sp>
        <p:nvSpPr>
          <p:cNvPr id="56326" name="Line 8"/>
          <p:cNvSpPr>
            <a:spLocks noChangeShapeType="1"/>
          </p:cNvSpPr>
          <p:nvPr/>
        </p:nvSpPr>
        <p:spPr bwMode="auto">
          <a:xfrm flipH="1">
            <a:off x="6156325" y="1700213"/>
            <a:ext cx="571500" cy="342900"/>
          </a:xfrm>
          <a:prstGeom prst="line">
            <a:avLst/>
          </a:prstGeom>
          <a:noFill/>
          <a:ln w="57150">
            <a:solidFill>
              <a:schemeClr val="tx1">
                <a:lumMod val="50000"/>
                <a:lumOff val="50000"/>
              </a:schemeClr>
            </a:solidFill>
            <a:round/>
            <a:headEnd/>
            <a:tailEnd type="triangle" w="med" len="med"/>
          </a:ln>
          <a:extLst>
            <a:ext uri="{909E8E84-426E-40DD-AFC4-6F175D3DCCD1}">
              <a14:hiddenFill xmlns:a14="http://schemas.microsoft.com/office/drawing/2010/main">
                <a:noFill/>
              </a14:hiddenFill>
            </a:ext>
          </a:extLst>
        </p:spPr>
        <p:txBody>
          <a:bodyPr/>
          <a:lstStyle/>
          <a:p>
            <a:endParaRPr lang="en-US">
              <a:solidFill>
                <a:schemeClr val="tx1"/>
              </a:solidFill>
            </a:endParaRPr>
          </a:p>
        </p:txBody>
      </p:sp>
      <p:sp>
        <p:nvSpPr>
          <p:cNvPr id="56327" name="Oval 9"/>
          <p:cNvSpPr>
            <a:spLocks noChangeArrowheads="1"/>
          </p:cNvSpPr>
          <p:nvPr/>
        </p:nvSpPr>
        <p:spPr bwMode="auto">
          <a:xfrm>
            <a:off x="323850" y="98499"/>
            <a:ext cx="719138" cy="1260328"/>
          </a:xfrm>
          <a:prstGeom prst="ellipse">
            <a:avLst/>
          </a:prstGeom>
          <a:noFill/>
          <a:ln w="38100">
            <a:solidFill>
              <a:schemeClr val="tx1">
                <a:lumMod val="50000"/>
                <a:lumOff val="50000"/>
              </a:schemeClr>
            </a:solidFill>
            <a:round/>
            <a:headEnd/>
            <a:tailEnd/>
          </a:ln>
          <a:extLst>
            <a:ext uri="{909E8E84-426E-40DD-AFC4-6F175D3DCCD1}">
              <a14:hiddenFill xmlns:a14="http://schemas.microsoft.com/office/drawing/2010/main">
                <a:solidFill>
                  <a:srgbClr val="FFFFFF"/>
                </a:solidFill>
              </a14:hiddenFill>
            </a:ext>
          </a:extLst>
        </p:spPr>
        <p:txBody>
          <a:bodyPr lIns="92075" tIns="46038" rIns="92075" bIns="46038" anchor="ctr">
            <a:spAutoFit/>
          </a:bodyPr>
          <a:lstStyle>
            <a:lvl1pPr>
              <a:defRPr sz="3600" b="1">
                <a:solidFill>
                  <a:srgbClr val="FFFF00"/>
                </a:solidFill>
                <a:latin typeface="Comic Sans MS" panose="030F0702030302020204" pitchFamily="66" charset="0"/>
                <a:ea typeface="Gungsuh" pitchFamily="18" charset="-127"/>
              </a:defRPr>
            </a:lvl1pPr>
            <a:lvl2pPr marL="742950" indent="-285750">
              <a:defRPr sz="3600" b="1">
                <a:solidFill>
                  <a:srgbClr val="FFFF00"/>
                </a:solidFill>
                <a:latin typeface="Comic Sans MS" panose="030F0702030302020204" pitchFamily="66" charset="0"/>
                <a:ea typeface="Gungsuh" pitchFamily="18" charset="-127"/>
              </a:defRPr>
            </a:lvl2pPr>
            <a:lvl3pPr marL="1143000" indent="-228600">
              <a:defRPr sz="3600" b="1">
                <a:solidFill>
                  <a:srgbClr val="FFFF00"/>
                </a:solidFill>
                <a:latin typeface="Comic Sans MS" panose="030F0702030302020204" pitchFamily="66" charset="0"/>
                <a:ea typeface="Gungsuh" pitchFamily="18" charset="-127"/>
              </a:defRPr>
            </a:lvl3pPr>
            <a:lvl4pPr marL="1600200" indent="-228600">
              <a:defRPr sz="3600" b="1">
                <a:solidFill>
                  <a:srgbClr val="FFFF00"/>
                </a:solidFill>
                <a:latin typeface="Comic Sans MS" panose="030F0702030302020204" pitchFamily="66" charset="0"/>
                <a:ea typeface="Gungsuh" pitchFamily="18" charset="-127"/>
              </a:defRPr>
            </a:lvl4pPr>
            <a:lvl5pPr marL="2057400" indent="-228600">
              <a:defRPr sz="3600" b="1">
                <a:solidFill>
                  <a:srgbClr val="FFFF00"/>
                </a:solidFill>
                <a:latin typeface="Comic Sans MS" panose="030F0702030302020204" pitchFamily="66" charset="0"/>
                <a:ea typeface="Gungsuh" pitchFamily="18" charset="-127"/>
              </a:defRPr>
            </a:lvl5pPr>
            <a:lvl6pPr marL="2514600" indent="-228600" algn="ctr" eaLnBrk="0" fontAlgn="base" hangingPunct="0">
              <a:lnSpc>
                <a:spcPct val="145000"/>
              </a:lnSpc>
              <a:spcBef>
                <a:spcPct val="0"/>
              </a:spcBef>
              <a:spcAft>
                <a:spcPct val="0"/>
              </a:spcAft>
              <a:defRPr sz="3600" b="1">
                <a:solidFill>
                  <a:srgbClr val="FFFF00"/>
                </a:solidFill>
                <a:latin typeface="Comic Sans MS" panose="030F0702030302020204" pitchFamily="66" charset="0"/>
                <a:ea typeface="Gungsuh" pitchFamily="18" charset="-127"/>
              </a:defRPr>
            </a:lvl6pPr>
            <a:lvl7pPr marL="2971800" indent="-228600" algn="ctr" eaLnBrk="0" fontAlgn="base" hangingPunct="0">
              <a:lnSpc>
                <a:spcPct val="145000"/>
              </a:lnSpc>
              <a:spcBef>
                <a:spcPct val="0"/>
              </a:spcBef>
              <a:spcAft>
                <a:spcPct val="0"/>
              </a:spcAft>
              <a:defRPr sz="3600" b="1">
                <a:solidFill>
                  <a:srgbClr val="FFFF00"/>
                </a:solidFill>
                <a:latin typeface="Comic Sans MS" panose="030F0702030302020204" pitchFamily="66" charset="0"/>
                <a:ea typeface="Gungsuh" pitchFamily="18" charset="-127"/>
              </a:defRPr>
            </a:lvl7pPr>
            <a:lvl8pPr marL="3429000" indent="-228600" algn="ctr" eaLnBrk="0" fontAlgn="base" hangingPunct="0">
              <a:lnSpc>
                <a:spcPct val="145000"/>
              </a:lnSpc>
              <a:spcBef>
                <a:spcPct val="0"/>
              </a:spcBef>
              <a:spcAft>
                <a:spcPct val="0"/>
              </a:spcAft>
              <a:defRPr sz="3600" b="1">
                <a:solidFill>
                  <a:srgbClr val="FFFF00"/>
                </a:solidFill>
                <a:latin typeface="Comic Sans MS" panose="030F0702030302020204" pitchFamily="66" charset="0"/>
                <a:ea typeface="Gungsuh" pitchFamily="18" charset="-127"/>
              </a:defRPr>
            </a:lvl8pPr>
            <a:lvl9pPr marL="3886200" indent="-228600" algn="ctr" eaLnBrk="0" fontAlgn="base" hangingPunct="0">
              <a:lnSpc>
                <a:spcPct val="145000"/>
              </a:lnSpc>
              <a:spcBef>
                <a:spcPct val="0"/>
              </a:spcBef>
              <a:spcAft>
                <a:spcPct val="0"/>
              </a:spcAft>
              <a:defRPr sz="3600" b="1">
                <a:solidFill>
                  <a:srgbClr val="FFFF00"/>
                </a:solidFill>
                <a:latin typeface="Comic Sans MS" panose="030F0702030302020204" pitchFamily="66" charset="0"/>
                <a:ea typeface="Gungsuh" pitchFamily="18" charset="-127"/>
              </a:defRPr>
            </a:lvl9pPr>
          </a:lstStyle>
          <a:p>
            <a:endParaRPr lang="en-US" altLang="en-US">
              <a:solidFill>
                <a:schemeClr val="tx1"/>
              </a:solidFill>
            </a:endParaRPr>
          </a:p>
        </p:txBody>
      </p:sp>
      <p:sp>
        <p:nvSpPr>
          <p:cNvPr id="56328" name="Oval 10"/>
          <p:cNvSpPr>
            <a:spLocks noChangeArrowheads="1"/>
          </p:cNvSpPr>
          <p:nvPr/>
        </p:nvSpPr>
        <p:spPr bwMode="auto">
          <a:xfrm>
            <a:off x="5795963" y="4941888"/>
            <a:ext cx="342900" cy="342900"/>
          </a:xfrm>
          <a:prstGeom prst="ellipse">
            <a:avLst/>
          </a:prstGeom>
          <a:solidFill>
            <a:srgbClr val="FFFFFF"/>
          </a:solidFill>
          <a:ln w="38100">
            <a:solidFill>
              <a:schemeClr val="tx1">
                <a:lumMod val="50000"/>
                <a:lumOff val="50000"/>
              </a:schemeClr>
            </a:solidFill>
            <a:round/>
            <a:headEnd/>
            <a:tailEnd/>
          </a:ln>
        </p:spPr>
        <p:txBody>
          <a:bodyPr/>
          <a:lstStyle>
            <a:lvl1pPr>
              <a:defRPr sz="3600" b="1">
                <a:solidFill>
                  <a:srgbClr val="FFFF00"/>
                </a:solidFill>
                <a:latin typeface="Comic Sans MS" panose="030F0702030302020204" pitchFamily="66" charset="0"/>
                <a:ea typeface="Gungsuh" pitchFamily="18" charset="-127"/>
              </a:defRPr>
            </a:lvl1pPr>
            <a:lvl2pPr marL="742950" indent="-285750">
              <a:defRPr sz="3600" b="1">
                <a:solidFill>
                  <a:srgbClr val="FFFF00"/>
                </a:solidFill>
                <a:latin typeface="Comic Sans MS" panose="030F0702030302020204" pitchFamily="66" charset="0"/>
                <a:ea typeface="Gungsuh" pitchFamily="18" charset="-127"/>
              </a:defRPr>
            </a:lvl2pPr>
            <a:lvl3pPr marL="1143000" indent="-228600">
              <a:defRPr sz="3600" b="1">
                <a:solidFill>
                  <a:srgbClr val="FFFF00"/>
                </a:solidFill>
                <a:latin typeface="Comic Sans MS" panose="030F0702030302020204" pitchFamily="66" charset="0"/>
                <a:ea typeface="Gungsuh" pitchFamily="18" charset="-127"/>
              </a:defRPr>
            </a:lvl3pPr>
            <a:lvl4pPr marL="1600200" indent="-228600">
              <a:defRPr sz="3600" b="1">
                <a:solidFill>
                  <a:srgbClr val="FFFF00"/>
                </a:solidFill>
                <a:latin typeface="Comic Sans MS" panose="030F0702030302020204" pitchFamily="66" charset="0"/>
                <a:ea typeface="Gungsuh" pitchFamily="18" charset="-127"/>
              </a:defRPr>
            </a:lvl4pPr>
            <a:lvl5pPr marL="2057400" indent="-228600">
              <a:defRPr sz="3600" b="1">
                <a:solidFill>
                  <a:srgbClr val="FFFF00"/>
                </a:solidFill>
                <a:latin typeface="Comic Sans MS" panose="030F0702030302020204" pitchFamily="66" charset="0"/>
                <a:ea typeface="Gungsuh" pitchFamily="18" charset="-127"/>
              </a:defRPr>
            </a:lvl5pPr>
            <a:lvl6pPr marL="2514600" indent="-228600" algn="ctr" eaLnBrk="0" fontAlgn="base" hangingPunct="0">
              <a:lnSpc>
                <a:spcPct val="145000"/>
              </a:lnSpc>
              <a:spcBef>
                <a:spcPct val="0"/>
              </a:spcBef>
              <a:spcAft>
                <a:spcPct val="0"/>
              </a:spcAft>
              <a:defRPr sz="3600" b="1">
                <a:solidFill>
                  <a:srgbClr val="FFFF00"/>
                </a:solidFill>
                <a:latin typeface="Comic Sans MS" panose="030F0702030302020204" pitchFamily="66" charset="0"/>
                <a:ea typeface="Gungsuh" pitchFamily="18" charset="-127"/>
              </a:defRPr>
            </a:lvl6pPr>
            <a:lvl7pPr marL="2971800" indent="-228600" algn="ctr" eaLnBrk="0" fontAlgn="base" hangingPunct="0">
              <a:lnSpc>
                <a:spcPct val="145000"/>
              </a:lnSpc>
              <a:spcBef>
                <a:spcPct val="0"/>
              </a:spcBef>
              <a:spcAft>
                <a:spcPct val="0"/>
              </a:spcAft>
              <a:defRPr sz="3600" b="1">
                <a:solidFill>
                  <a:srgbClr val="FFFF00"/>
                </a:solidFill>
                <a:latin typeface="Comic Sans MS" panose="030F0702030302020204" pitchFamily="66" charset="0"/>
                <a:ea typeface="Gungsuh" pitchFamily="18" charset="-127"/>
              </a:defRPr>
            </a:lvl7pPr>
            <a:lvl8pPr marL="3429000" indent="-228600" algn="ctr" eaLnBrk="0" fontAlgn="base" hangingPunct="0">
              <a:lnSpc>
                <a:spcPct val="145000"/>
              </a:lnSpc>
              <a:spcBef>
                <a:spcPct val="0"/>
              </a:spcBef>
              <a:spcAft>
                <a:spcPct val="0"/>
              </a:spcAft>
              <a:defRPr sz="3600" b="1">
                <a:solidFill>
                  <a:srgbClr val="FFFF00"/>
                </a:solidFill>
                <a:latin typeface="Comic Sans MS" panose="030F0702030302020204" pitchFamily="66" charset="0"/>
                <a:ea typeface="Gungsuh" pitchFamily="18" charset="-127"/>
              </a:defRPr>
            </a:lvl8pPr>
            <a:lvl9pPr marL="3886200" indent="-228600" algn="ctr" eaLnBrk="0" fontAlgn="base" hangingPunct="0">
              <a:lnSpc>
                <a:spcPct val="145000"/>
              </a:lnSpc>
              <a:spcBef>
                <a:spcPct val="0"/>
              </a:spcBef>
              <a:spcAft>
                <a:spcPct val="0"/>
              </a:spcAft>
              <a:defRPr sz="3600" b="1">
                <a:solidFill>
                  <a:srgbClr val="FFFF00"/>
                </a:solidFill>
                <a:latin typeface="Comic Sans MS" panose="030F0702030302020204" pitchFamily="66" charset="0"/>
                <a:ea typeface="Gungsuh" pitchFamily="18" charset="-127"/>
              </a:defRPr>
            </a:lvl9pPr>
          </a:lstStyle>
          <a:p>
            <a:endParaRPr lang="en-US" altLang="en-US">
              <a:solidFill>
                <a:schemeClr val="tx1"/>
              </a:solidFill>
            </a:endParaRPr>
          </a:p>
        </p:txBody>
      </p:sp>
      <p:grpSp>
        <p:nvGrpSpPr>
          <p:cNvPr id="56329" name="Group 14"/>
          <p:cNvGrpSpPr>
            <a:grpSpLocks/>
          </p:cNvGrpSpPr>
          <p:nvPr/>
        </p:nvGrpSpPr>
        <p:grpSpPr bwMode="auto">
          <a:xfrm>
            <a:off x="4643438" y="3203575"/>
            <a:ext cx="4429125" cy="3609975"/>
            <a:chOff x="4427538" y="2987675"/>
            <a:chExt cx="4968875" cy="3806825"/>
          </a:xfrm>
        </p:grpSpPr>
        <p:pic>
          <p:nvPicPr>
            <p:cNvPr id="56333" name="Picture 3" descr="flat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27538" y="2987675"/>
              <a:ext cx="4968875" cy="3806825"/>
            </a:xfrm>
            <a:prstGeom prst="rect">
              <a:avLst/>
            </a:prstGeom>
            <a:noFill/>
            <a:ln w="9525">
              <a:solidFill>
                <a:schemeClr val="tx1">
                  <a:lumMod val="50000"/>
                  <a:lumOff val="50000"/>
                </a:schemeClr>
              </a:solidFill>
              <a:miter lim="800000"/>
              <a:headEnd/>
              <a:tailEnd/>
            </a:ln>
            <a:extLst>
              <a:ext uri="{909E8E84-426E-40DD-AFC4-6F175D3DCCD1}">
                <a14:hiddenFill xmlns:a14="http://schemas.microsoft.com/office/drawing/2010/main">
                  <a:solidFill>
                    <a:srgbClr val="FFFFFF"/>
                  </a:solidFill>
                </a14:hiddenFill>
              </a:ext>
            </a:extLst>
          </p:spPr>
        </p:pic>
        <p:sp>
          <p:nvSpPr>
            <p:cNvPr id="56334" name="Line 6"/>
            <p:cNvSpPr>
              <a:spLocks noChangeShapeType="1"/>
            </p:cNvSpPr>
            <p:nvPr/>
          </p:nvSpPr>
          <p:spPr bwMode="auto">
            <a:xfrm flipH="1">
              <a:off x="5365750" y="4797425"/>
              <a:ext cx="574675" cy="576263"/>
            </a:xfrm>
            <a:prstGeom prst="line">
              <a:avLst/>
            </a:prstGeom>
            <a:noFill/>
            <a:ln w="76200">
              <a:solidFill>
                <a:schemeClr val="tx1">
                  <a:lumMod val="50000"/>
                  <a:lumOff val="50000"/>
                </a:schemeClr>
              </a:solidFill>
              <a:round/>
              <a:headEnd/>
              <a:tailEnd/>
            </a:ln>
            <a:extLst>
              <a:ext uri="{909E8E84-426E-40DD-AFC4-6F175D3DCCD1}">
                <a14:hiddenFill xmlns:a14="http://schemas.microsoft.com/office/drawing/2010/main">
                  <a:noFill/>
                </a14:hiddenFill>
              </a:ext>
            </a:extLst>
          </p:spPr>
          <p:txBody>
            <a:bodyPr/>
            <a:lstStyle/>
            <a:p>
              <a:endParaRPr lang="en-US">
                <a:solidFill>
                  <a:schemeClr val="tx1"/>
                </a:solidFill>
              </a:endParaRPr>
            </a:p>
          </p:txBody>
        </p:sp>
        <p:sp>
          <p:nvSpPr>
            <p:cNvPr id="56335" name="Line 11"/>
            <p:cNvSpPr>
              <a:spLocks noChangeShapeType="1"/>
            </p:cNvSpPr>
            <p:nvPr/>
          </p:nvSpPr>
          <p:spPr bwMode="auto">
            <a:xfrm flipH="1">
              <a:off x="5364163" y="4652963"/>
              <a:ext cx="1122362" cy="1081087"/>
            </a:xfrm>
            <a:prstGeom prst="line">
              <a:avLst/>
            </a:prstGeom>
            <a:noFill/>
            <a:ln w="57150">
              <a:solidFill>
                <a:schemeClr val="tx1">
                  <a:lumMod val="50000"/>
                  <a:lumOff val="50000"/>
                </a:schemeClr>
              </a:solidFill>
              <a:round/>
              <a:headEnd/>
              <a:tailEnd/>
            </a:ln>
            <a:extLst>
              <a:ext uri="{909E8E84-426E-40DD-AFC4-6F175D3DCCD1}">
                <a14:hiddenFill xmlns:a14="http://schemas.microsoft.com/office/drawing/2010/main">
                  <a:noFill/>
                </a14:hiddenFill>
              </a:ext>
            </a:extLst>
          </p:spPr>
          <p:txBody>
            <a:bodyPr/>
            <a:lstStyle/>
            <a:p>
              <a:endParaRPr lang="en-US">
                <a:solidFill>
                  <a:schemeClr val="tx1"/>
                </a:solidFill>
              </a:endParaRPr>
            </a:p>
          </p:txBody>
        </p:sp>
      </p:grpSp>
      <p:sp>
        <p:nvSpPr>
          <p:cNvPr id="56330" name="Text Box 12"/>
          <p:cNvSpPr txBox="1">
            <a:spLocks noChangeArrowheads="1"/>
          </p:cNvSpPr>
          <p:nvPr/>
        </p:nvSpPr>
        <p:spPr bwMode="auto">
          <a:xfrm>
            <a:off x="0" y="4482168"/>
            <a:ext cx="4716463" cy="1107420"/>
          </a:xfrm>
          <a:prstGeom prst="rect">
            <a:avLst/>
          </a:prstGeom>
          <a:noFill/>
          <a:ln w="9525">
            <a:solidFill>
              <a:schemeClr val="bg1"/>
            </a:solidFill>
            <a:miter lim="800000"/>
            <a:headEnd/>
            <a:tailEnd/>
          </a:ln>
          <a:extLst>
            <a:ext uri="{909E8E84-426E-40DD-AFC4-6F175D3DCCD1}">
              <a14:hiddenFill xmlns:a14="http://schemas.microsoft.com/office/drawing/2010/main">
                <a:solidFill>
                  <a:srgbClr val="FFFFFF"/>
                </a:solidFill>
              </a14:hiddenFill>
            </a:ext>
          </a:extLst>
        </p:spPr>
        <p:txBody>
          <a:bodyPr lIns="92075" tIns="46038" rIns="92075" bIns="46038" anchor="b">
            <a:spAutoFit/>
          </a:bodyPr>
          <a:lstStyle>
            <a:lvl1pPr>
              <a:defRPr sz="3600" b="1">
                <a:solidFill>
                  <a:srgbClr val="FFFF00"/>
                </a:solidFill>
                <a:latin typeface="Comic Sans MS" panose="030F0702030302020204" pitchFamily="66" charset="0"/>
                <a:ea typeface="Gungsuh" pitchFamily="18" charset="-127"/>
              </a:defRPr>
            </a:lvl1pPr>
            <a:lvl2pPr marL="742950" indent="-285750">
              <a:defRPr sz="3600" b="1">
                <a:solidFill>
                  <a:srgbClr val="FFFF00"/>
                </a:solidFill>
                <a:latin typeface="Comic Sans MS" panose="030F0702030302020204" pitchFamily="66" charset="0"/>
                <a:ea typeface="Gungsuh" pitchFamily="18" charset="-127"/>
              </a:defRPr>
            </a:lvl2pPr>
            <a:lvl3pPr marL="1143000" indent="-228600">
              <a:defRPr sz="3600" b="1">
                <a:solidFill>
                  <a:srgbClr val="FFFF00"/>
                </a:solidFill>
                <a:latin typeface="Comic Sans MS" panose="030F0702030302020204" pitchFamily="66" charset="0"/>
                <a:ea typeface="Gungsuh" pitchFamily="18" charset="-127"/>
              </a:defRPr>
            </a:lvl3pPr>
            <a:lvl4pPr marL="1600200" indent="-228600">
              <a:defRPr sz="3600" b="1">
                <a:solidFill>
                  <a:srgbClr val="FFFF00"/>
                </a:solidFill>
                <a:latin typeface="Comic Sans MS" panose="030F0702030302020204" pitchFamily="66" charset="0"/>
                <a:ea typeface="Gungsuh" pitchFamily="18" charset="-127"/>
              </a:defRPr>
            </a:lvl4pPr>
            <a:lvl5pPr marL="2057400" indent="-228600">
              <a:defRPr sz="3600" b="1">
                <a:solidFill>
                  <a:srgbClr val="FFFF00"/>
                </a:solidFill>
                <a:latin typeface="Comic Sans MS" panose="030F0702030302020204" pitchFamily="66" charset="0"/>
                <a:ea typeface="Gungsuh" pitchFamily="18" charset="-127"/>
              </a:defRPr>
            </a:lvl5pPr>
            <a:lvl6pPr marL="2514600" indent="-228600" algn="ctr" eaLnBrk="0" fontAlgn="base" hangingPunct="0">
              <a:lnSpc>
                <a:spcPct val="145000"/>
              </a:lnSpc>
              <a:spcBef>
                <a:spcPct val="0"/>
              </a:spcBef>
              <a:spcAft>
                <a:spcPct val="0"/>
              </a:spcAft>
              <a:defRPr sz="3600" b="1">
                <a:solidFill>
                  <a:srgbClr val="FFFF00"/>
                </a:solidFill>
                <a:latin typeface="Comic Sans MS" panose="030F0702030302020204" pitchFamily="66" charset="0"/>
                <a:ea typeface="Gungsuh" pitchFamily="18" charset="-127"/>
              </a:defRPr>
            </a:lvl6pPr>
            <a:lvl7pPr marL="2971800" indent="-228600" algn="ctr" eaLnBrk="0" fontAlgn="base" hangingPunct="0">
              <a:lnSpc>
                <a:spcPct val="145000"/>
              </a:lnSpc>
              <a:spcBef>
                <a:spcPct val="0"/>
              </a:spcBef>
              <a:spcAft>
                <a:spcPct val="0"/>
              </a:spcAft>
              <a:defRPr sz="3600" b="1">
                <a:solidFill>
                  <a:srgbClr val="FFFF00"/>
                </a:solidFill>
                <a:latin typeface="Comic Sans MS" panose="030F0702030302020204" pitchFamily="66" charset="0"/>
                <a:ea typeface="Gungsuh" pitchFamily="18" charset="-127"/>
              </a:defRPr>
            </a:lvl7pPr>
            <a:lvl8pPr marL="3429000" indent="-228600" algn="ctr" eaLnBrk="0" fontAlgn="base" hangingPunct="0">
              <a:lnSpc>
                <a:spcPct val="145000"/>
              </a:lnSpc>
              <a:spcBef>
                <a:spcPct val="0"/>
              </a:spcBef>
              <a:spcAft>
                <a:spcPct val="0"/>
              </a:spcAft>
              <a:defRPr sz="3600" b="1">
                <a:solidFill>
                  <a:srgbClr val="FFFF00"/>
                </a:solidFill>
                <a:latin typeface="Comic Sans MS" panose="030F0702030302020204" pitchFamily="66" charset="0"/>
                <a:ea typeface="Gungsuh" pitchFamily="18" charset="-127"/>
              </a:defRPr>
            </a:lvl8pPr>
            <a:lvl9pPr marL="3886200" indent="-228600" algn="ctr" eaLnBrk="0" fontAlgn="base" hangingPunct="0">
              <a:lnSpc>
                <a:spcPct val="145000"/>
              </a:lnSpc>
              <a:spcBef>
                <a:spcPct val="0"/>
              </a:spcBef>
              <a:spcAft>
                <a:spcPct val="0"/>
              </a:spcAft>
              <a:defRPr sz="3600" b="1">
                <a:solidFill>
                  <a:srgbClr val="FFFF00"/>
                </a:solidFill>
                <a:latin typeface="Comic Sans MS" panose="030F0702030302020204" pitchFamily="66" charset="0"/>
                <a:ea typeface="Gungsuh" pitchFamily="18" charset="-127"/>
              </a:defRPr>
            </a:lvl9pPr>
          </a:lstStyle>
          <a:p>
            <a:r>
              <a:rPr lang="en-GB" altLang="en-US" sz="2400">
                <a:solidFill>
                  <a:schemeClr val="tx1"/>
                </a:solidFill>
              </a:rPr>
              <a:t>Maintaining teeth on the ridge</a:t>
            </a:r>
            <a:r>
              <a:rPr lang="en-US" altLang="en-US" sz="2400">
                <a:solidFill>
                  <a:schemeClr val="tx1"/>
                </a:solidFill>
              </a:rPr>
              <a:t> </a:t>
            </a:r>
            <a:r>
              <a:rPr lang="en-GB" altLang="en-US" sz="2400">
                <a:solidFill>
                  <a:schemeClr val="tx1"/>
                </a:solidFill>
              </a:rPr>
              <a:t>preserves lever balance</a:t>
            </a:r>
            <a:endParaRPr lang="en-US" altLang="en-US" sz="2400">
              <a:solidFill>
                <a:schemeClr val="tx1"/>
              </a:solidFill>
            </a:endParaRPr>
          </a:p>
        </p:txBody>
      </p:sp>
      <p:sp>
        <p:nvSpPr>
          <p:cNvPr id="56331" name="Text Box 13"/>
          <p:cNvSpPr txBox="1">
            <a:spLocks noChangeArrowheads="1"/>
          </p:cNvSpPr>
          <p:nvPr/>
        </p:nvSpPr>
        <p:spPr bwMode="auto">
          <a:xfrm>
            <a:off x="0" y="5520393"/>
            <a:ext cx="4427538" cy="1107420"/>
          </a:xfrm>
          <a:prstGeom prst="rect">
            <a:avLst/>
          </a:prstGeom>
          <a:noFill/>
          <a:ln w="9525">
            <a:solidFill>
              <a:schemeClr val="bg1"/>
            </a:solidFill>
            <a:miter lim="800000"/>
            <a:headEnd/>
            <a:tailEnd/>
          </a:ln>
          <a:extLst>
            <a:ext uri="{909E8E84-426E-40DD-AFC4-6F175D3DCCD1}">
              <a14:hiddenFill xmlns:a14="http://schemas.microsoft.com/office/drawing/2010/main">
                <a:solidFill>
                  <a:srgbClr val="FFFFFF"/>
                </a:solidFill>
              </a14:hiddenFill>
            </a:ext>
          </a:extLst>
        </p:spPr>
        <p:txBody>
          <a:bodyPr lIns="92075" tIns="46038" rIns="92075" bIns="46038" anchor="b">
            <a:spAutoFit/>
          </a:bodyPr>
          <a:lstStyle>
            <a:lvl1pPr>
              <a:defRPr sz="3600" b="1">
                <a:solidFill>
                  <a:srgbClr val="FFFF00"/>
                </a:solidFill>
                <a:latin typeface="Comic Sans MS" panose="030F0702030302020204" pitchFamily="66" charset="0"/>
                <a:ea typeface="Gungsuh" pitchFamily="18" charset="-127"/>
              </a:defRPr>
            </a:lvl1pPr>
            <a:lvl2pPr marL="742950" indent="-285750">
              <a:defRPr sz="3600" b="1">
                <a:solidFill>
                  <a:srgbClr val="FFFF00"/>
                </a:solidFill>
                <a:latin typeface="Comic Sans MS" panose="030F0702030302020204" pitchFamily="66" charset="0"/>
                <a:ea typeface="Gungsuh" pitchFamily="18" charset="-127"/>
              </a:defRPr>
            </a:lvl2pPr>
            <a:lvl3pPr marL="1143000" indent="-228600">
              <a:defRPr sz="3600" b="1">
                <a:solidFill>
                  <a:srgbClr val="FFFF00"/>
                </a:solidFill>
                <a:latin typeface="Comic Sans MS" panose="030F0702030302020204" pitchFamily="66" charset="0"/>
                <a:ea typeface="Gungsuh" pitchFamily="18" charset="-127"/>
              </a:defRPr>
            </a:lvl3pPr>
            <a:lvl4pPr marL="1600200" indent="-228600">
              <a:defRPr sz="3600" b="1">
                <a:solidFill>
                  <a:srgbClr val="FFFF00"/>
                </a:solidFill>
                <a:latin typeface="Comic Sans MS" panose="030F0702030302020204" pitchFamily="66" charset="0"/>
                <a:ea typeface="Gungsuh" pitchFamily="18" charset="-127"/>
              </a:defRPr>
            </a:lvl4pPr>
            <a:lvl5pPr marL="2057400" indent="-228600">
              <a:defRPr sz="3600" b="1">
                <a:solidFill>
                  <a:srgbClr val="FFFF00"/>
                </a:solidFill>
                <a:latin typeface="Comic Sans MS" panose="030F0702030302020204" pitchFamily="66" charset="0"/>
                <a:ea typeface="Gungsuh" pitchFamily="18" charset="-127"/>
              </a:defRPr>
            </a:lvl5pPr>
            <a:lvl6pPr marL="2514600" indent="-228600" algn="ctr" eaLnBrk="0" fontAlgn="base" hangingPunct="0">
              <a:lnSpc>
                <a:spcPct val="145000"/>
              </a:lnSpc>
              <a:spcBef>
                <a:spcPct val="0"/>
              </a:spcBef>
              <a:spcAft>
                <a:spcPct val="0"/>
              </a:spcAft>
              <a:defRPr sz="3600" b="1">
                <a:solidFill>
                  <a:srgbClr val="FFFF00"/>
                </a:solidFill>
                <a:latin typeface="Comic Sans MS" panose="030F0702030302020204" pitchFamily="66" charset="0"/>
                <a:ea typeface="Gungsuh" pitchFamily="18" charset="-127"/>
              </a:defRPr>
            </a:lvl6pPr>
            <a:lvl7pPr marL="2971800" indent="-228600" algn="ctr" eaLnBrk="0" fontAlgn="base" hangingPunct="0">
              <a:lnSpc>
                <a:spcPct val="145000"/>
              </a:lnSpc>
              <a:spcBef>
                <a:spcPct val="0"/>
              </a:spcBef>
              <a:spcAft>
                <a:spcPct val="0"/>
              </a:spcAft>
              <a:defRPr sz="3600" b="1">
                <a:solidFill>
                  <a:srgbClr val="FFFF00"/>
                </a:solidFill>
                <a:latin typeface="Comic Sans MS" panose="030F0702030302020204" pitchFamily="66" charset="0"/>
                <a:ea typeface="Gungsuh" pitchFamily="18" charset="-127"/>
              </a:defRPr>
            </a:lvl7pPr>
            <a:lvl8pPr marL="3429000" indent="-228600" algn="ctr" eaLnBrk="0" fontAlgn="base" hangingPunct="0">
              <a:lnSpc>
                <a:spcPct val="145000"/>
              </a:lnSpc>
              <a:spcBef>
                <a:spcPct val="0"/>
              </a:spcBef>
              <a:spcAft>
                <a:spcPct val="0"/>
              </a:spcAft>
              <a:defRPr sz="3600" b="1">
                <a:solidFill>
                  <a:srgbClr val="FFFF00"/>
                </a:solidFill>
                <a:latin typeface="Comic Sans MS" panose="030F0702030302020204" pitchFamily="66" charset="0"/>
                <a:ea typeface="Gungsuh" pitchFamily="18" charset="-127"/>
              </a:defRPr>
            </a:lvl8pPr>
            <a:lvl9pPr marL="3886200" indent="-228600" algn="ctr" eaLnBrk="0" fontAlgn="base" hangingPunct="0">
              <a:lnSpc>
                <a:spcPct val="145000"/>
              </a:lnSpc>
              <a:spcBef>
                <a:spcPct val="0"/>
              </a:spcBef>
              <a:spcAft>
                <a:spcPct val="0"/>
              </a:spcAft>
              <a:defRPr sz="3600" b="1">
                <a:solidFill>
                  <a:srgbClr val="FFFF00"/>
                </a:solidFill>
                <a:latin typeface="Comic Sans MS" panose="030F0702030302020204" pitchFamily="66" charset="0"/>
                <a:ea typeface="Gungsuh" pitchFamily="18" charset="-127"/>
              </a:defRPr>
            </a:lvl9pPr>
          </a:lstStyle>
          <a:p>
            <a:r>
              <a:rPr lang="en-GB" altLang="en-US" sz="2400">
                <a:solidFill>
                  <a:schemeClr val="tx1"/>
                </a:solidFill>
              </a:rPr>
              <a:t>Lingualized occlusion helps centralization of force</a:t>
            </a:r>
            <a:endParaRPr lang="en-US" altLang="en-US" sz="2400">
              <a:solidFill>
                <a:schemeClr val="tx1"/>
              </a:solidFill>
            </a:endParaRPr>
          </a:p>
        </p:txBody>
      </p:sp>
      <p:sp>
        <p:nvSpPr>
          <p:cNvPr id="56332" name="Text Box 14"/>
          <p:cNvSpPr txBox="1">
            <a:spLocks noChangeArrowheads="1"/>
          </p:cNvSpPr>
          <p:nvPr/>
        </p:nvSpPr>
        <p:spPr bwMode="auto">
          <a:xfrm>
            <a:off x="0" y="3044937"/>
            <a:ext cx="4716463" cy="1642951"/>
          </a:xfrm>
          <a:prstGeom prst="rect">
            <a:avLst/>
          </a:prstGeom>
          <a:noFill/>
          <a:ln w="9525">
            <a:solidFill>
              <a:schemeClr val="bg1"/>
            </a:solidFill>
            <a:miter lim="800000"/>
            <a:headEnd/>
            <a:tailEnd/>
          </a:ln>
          <a:extLst>
            <a:ext uri="{909E8E84-426E-40DD-AFC4-6F175D3DCCD1}">
              <a14:hiddenFill xmlns:a14="http://schemas.microsoft.com/office/drawing/2010/main">
                <a:solidFill>
                  <a:srgbClr val="FFFFFF"/>
                </a:solidFill>
              </a14:hiddenFill>
            </a:ext>
          </a:extLst>
        </p:spPr>
        <p:txBody>
          <a:bodyPr lIns="92075" tIns="46038" rIns="92075" bIns="46038" anchor="b">
            <a:spAutoFit/>
          </a:bodyPr>
          <a:lstStyle>
            <a:lvl1pPr>
              <a:defRPr sz="3600" b="1">
                <a:solidFill>
                  <a:srgbClr val="FFFF00"/>
                </a:solidFill>
                <a:latin typeface="Comic Sans MS" panose="030F0702030302020204" pitchFamily="66" charset="0"/>
                <a:ea typeface="Gungsuh" pitchFamily="18" charset="-127"/>
              </a:defRPr>
            </a:lvl1pPr>
            <a:lvl2pPr marL="742950" indent="-285750">
              <a:defRPr sz="3600" b="1">
                <a:solidFill>
                  <a:srgbClr val="FFFF00"/>
                </a:solidFill>
                <a:latin typeface="Comic Sans MS" panose="030F0702030302020204" pitchFamily="66" charset="0"/>
                <a:ea typeface="Gungsuh" pitchFamily="18" charset="-127"/>
              </a:defRPr>
            </a:lvl2pPr>
            <a:lvl3pPr marL="1143000" indent="-228600">
              <a:defRPr sz="3600" b="1">
                <a:solidFill>
                  <a:srgbClr val="FFFF00"/>
                </a:solidFill>
                <a:latin typeface="Comic Sans MS" panose="030F0702030302020204" pitchFamily="66" charset="0"/>
                <a:ea typeface="Gungsuh" pitchFamily="18" charset="-127"/>
              </a:defRPr>
            </a:lvl3pPr>
            <a:lvl4pPr marL="1600200" indent="-228600">
              <a:defRPr sz="3600" b="1">
                <a:solidFill>
                  <a:srgbClr val="FFFF00"/>
                </a:solidFill>
                <a:latin typeface="Comic Sans MS" panose="030F0702030302020204" pitchFamily="66" charset="0"/>
                <a:ea typeface="Gungsuh" pitchFamily="18" charset="-127"/>
              </a:defRPr>
            </a:lvl4pPr>
            <a:lvl5pPr marL="2057400" indent="-228600">
              <a:defRPr sz="3600" b="1">
                <a:solidFill>
                  <a:srgbClr val="FFFF00"/>
                </a:solidFill>
                <a:latin typeface="Comic Sans MS" panose="030F0702030302020204" pitchFamily="66" charset="0"/>
                <a:ea typeface="Gungsuh" pitchFamily="18" charset="-127"/>
              </a:defRPr>
            </a:lvl5pPr>
            <a:lvl6pPr marL="2514600" indent="-228600" algn="ctr" eaLnBrk="0" fontAlgn="base" hangingPunct="0">
              <a:lnSpc>
                <a:spcPct val="145000"/>
              </a:lnSpc>
              <a:spcBef>
                <a:spcPct val="0"/>
              </a:spcBef>
              <a:spcAft>
                <a:spcPct val="0"/>
              </a:spcAft>
              <a:defRPr sz="3600" b="1">
                <a:solidFill>
                  <a:srgbClr val="FFFF00"/>
                </a:solidFill>
                <a:latin typeface="Comic Sans MS" panose="030F0702030302020204" pitchFamily="66" charset="0"/>
                <a:ea typeface="Gungsuh" pitchFamily="18" charset="-127"/>
              </a:defRPr>
            </a:lvl6pPr>
            <a:lvl7pPr marL="2971800" indent="-228600" algn="ctr" eaLnBrk="0" fontAlgn="base" hangingPunct="0">
              <a:lnSpc>
                <a:spcPct val="145000"/>
              </a:lnSpc>
              <a:spcBef>
                <a:spcPct val="0"/>
              </a:spcBef>
              <a:spcAft>
                <a:spcPct val="0"/>
              </a:spcAft>
              <a:defRPr sz="3600" b="1">
                <a:solidFill>
                  <a:srgbClr val="FFFF00"/>
                </a:solidFill>
                <a:latin typeface="Comic Sans MS" panose="030F0702030302020204" pitchFamily="66" charset="0"/>
                <a:ea typeface="Gungsuh" pitchFamily="18" charset="-127"/>
              </a:defRPr>
            </a:lvl7pPr>
            <a:lvl8pPr marL="3429000" indent="-228600" algn="ctr" eaLnBrk="0" fontAlgn="base" hangingPunct="0">
              <a:lnSpc>
                <a:spcPct val="145000"/>
              </a:lnSpc>
              <a:spcBef>
                <a:spcPct val="0"/>
              </a:spcBef>
              <a:spcAft>
                <a:spcPct val="0"/>
              </a:spcAft>
              <a:defRPr sz="3600" b="1">
                <a:solidFill>
                  <a:srgbClr val="FFFF00"/>
                </a:solidFill>
                <a:latin typeface="Comic Sans MS" panose="030F0702030302020204" pitchFamily="66" charset="0"/>
                <a:ea typeface="Gungsuh" pitchFamily="18" charset="-127"/>
              </a:defRPr>
            </a:lvl8pPr>
            <a:lvl9pPr marL="3886200" indent="-228600" algn="ctr" eaLnBrk="0" fontAlgn="base" hangingPunct="0">
              <a:lnSpc>
                <a:spcPct val="145000"/>
              </a:lnSpc>
              <a:spcBef>
                <a:spcPct val="0"/>
              </a:spcBef>
              <a:spcAft>
                <a:spcPct val="0"/>
              </a:spcAft>
              <a:defRPr sz="3600" b="1">
                <a:solidFill>
                  <a:srgbClr val="FFFF00"/>
                </a:solidFill>
                <a:latin typeface="Comic Sans MS" panose="030F0702030302020204" pitchFamily="66" charset="0"/>
                <a:ea typeface="Gungsuh" pitchFamily="18" charset="-127"/>
              </a:defRPr>
            </a:lvl9pPr>
          </a:lstStyle>
          <a:p>
            <a:r>
              <a:rPr lang="en-GB" altLang="en-US" sz="2400">
                <a:solidFill>
                  <a:schemeClr val="tx1"/>
                </a:solidFill>
              </a:rPr>
              <a:t>Lingual bone resorption prevents placing teeth within the neutral zone</a:t>
            </a:r>
            <a:endParaRPr lang="en-US" altLang="en-US" sz="2400">
              <a:solidFill>
                <a:schemeClr val="tx1"/>
              </a:solidFill>
            </a:endParaRPr>
          </a:p>
        </p:txBody>
      </p:sp>
    </p:spTree>
  </p:cSld>
  <p:clrMapOvr>
    <a:masterClrMapping/>
  </p:clrMapOvr>
  <p:transition>
    <p:split orient="vert" dir="in"/>
  </p:transition>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09986" name="Text Box 2"/>
          <p:cNvSpPr txBox="1">
            <a:spLocks noChangeArrowheads="1"/>
          </p:cNvSpPr>
          <p:nvPr/>
        </p:nvSpPr>
        <p:spPr bwMode="auto">
          <a:xfrm>
            <a:off x="971550" y="44450"/>
            <a:ext cx="7345363" cy="1371600"/>
          </a:xfrm>
          <a:prstGeom prst="rect">
            <a:avLst/>
          </a:prstGeom>
          <a:noFill/>
          <a:ln w="57150" cmpd="thinThick" algn="ctr">
            <a:solidFill>
              <a:schemeClr val="folHlink"/>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marL="457200" indent="-457200">
              <a:defRPr sz="3600" b="1">
                <a:solidFill>
                  <a:srgbClr val="FFFF00"/>
                </a:solidFill>
                <a:latin typeface="Comic Sans MS" panose="030F0702030302020204" pitchFamily="66" charset="0"/>
                <a:ea typeface="Gungsuh" pitchFamily="18" charset="-127"/>
              </a:defRPr>
            </a:lvl1pPr>
            <a:lvl2pPr marL="742950" indent="-285750">
              <a:defRPr sz="3600" b="1">
                <a:solidFill>
                  <a:srgbClr val="FFFF00"/>
                </a:solidFill>
                <a:latin typeface="Comic Sans MS" panose="030F0702030302020204" pitchFamily="66" charset="0"/>
                <a:ea typeface="Gungsuh" pitchFamily="18" charset="-127"/>
              </a:defRPr>
            </a:lvl2pPr>
            <a:lvl3pPr marL="1143000" indent="-228600">
              <a:defRPr sz="3600" b="1">
                <a:solidFill>
                  <a:srgbClr val="FFFF00"/>
                </a:solidFill>
                <a:latin typeface="Comic Sans MS" panose="030F0702030302020204" pitchFamily="66" charset="0"/>
                <a:ea typeface="Gungsuh" pitchFamily="18" charset="-127"/>
              </a:defRPr>
            </a:lvl3pPr>
            <a:lvl4pPr marL="1600200" indent="-228600">
              <a:defRPr sz="3600" b="1">
                <a:solidFill>
                  <a:srgbClr val="FFFF00"/>
                </a:solidFill>
                <a:latin typeface="Comic Sans MS" panose="030F0702030302020204" pitchFamily="66" charset="0"/>
                <a:ea typeface="Gungsuh" pitchFamily="18" charset="-127"/>
              </a:defRPr>
            </a:lvl4pPr>
            <a:lvl5pPr marL="2057400" indent="-228600">
              <a:defRPr sz="3600" b="1">
                <a:solidFill>
                  <a:srgbClr val="FFFF00"/>
                </a:solidFill>
                <a:latin typeface="Comic Sans MS" panose="030F0702030302020204" pitchFamily="66" charset="0"/>
                <a:ea typeface="Gungsuh" pitchFamily="18" charset="-127"/>
              </a:defRPr>
            </a:lvl5pPr>
            <a:lvl6pPr marL="2514600" indent="-228600" algn="ctr" eaLnBrk="0" fontAlgn="base" hangingPunct="0">
              <a:lnSpc>
                <a:spcPct val="145000"/>
              </a:lnSpc>
              <a:spcBef>
                <a:spcPct val="0"/>
              </a:spcBef>
              <a:spcAft>
                <a:spcPct val="0"/>
              </a:spcAft>
              <a:defRPr sz="3600" b="1">
                <a:solidFill>
                  <a:srgbClr val="FFFF00"/>
                </a:solidFill>
                <a:latin typeface="Comic Sans MS" panose="030F0702030302020204" pitchFamily="66" charset="0"/>
                <a:ea typeface="Gungsuh" pitchFamily="18" charset="-127"/>
              </a:defRPr>
            </a:lvl6pPr>
            <a:lvl7pPr marL="2971800" indent="-228600" algn="ctr" eaLnBrk="0" fontAlgn="base" hangingPunct="0">
              <a:lnSpc>
                <a:spcPct val="145000"/>
              </a:lnSpc>
              <a:spcBef>
                <a:spcPct val="0"/>
              </a:spcBef>
              <a:spcAft>
                <a:spcPct val="0"/>
              </a:spcAft>
              <a:defRPr sz="3600" b="1">
                <a:solidFill>
                  <a:srgbClr val="FFFF00"/>
                </a:solidFill>
                <a:latin typeface="Comic Sans MS" panose="030F0702030302020204" pitchFamily="66" charset="0"/>
                <a:ea typeface="Gungsuh" pitchFamily="18" charset="-127"/>
              </a:defRPr>
            </a:lvl7pPr>
            <a:lvl8pPr marL="3429000" indent="-228600" algn="ctr" eaLnBrk="0" fontAlgn="base" hangingPunct="0">
              <a:lnSpc>
                <a:spcPct val="145000"/>
              </a:lnSpc>
              <a:spcBef>
                <a:spcPct val="0"/>
              </a:spcBef>
              <a:spcAft>
                <a:spcPct val="0"/>
              </a:spcAft>
              <a:defRPr sz="3600" b="1">
                <a:solidFill>
                  <a:srgbClr val="FFFF00"/>
                </a:solidFill>
                <a:latin typeface="Comic Sans MS" panose="030F0702030302020204" pitchFamily="66" charset="0"/>
                <a:ea typeface="Gungsuh" pitchFamily="18" charset="-127"/>
              </a:defRPr>
            </a:lvl8pPr>
            <a:lvl9pPr marL="3886200" indent="-228600" algn="ctr" eaLnBrk="0" fontAlgn="base" hangingPunct="0">
              <a:lnSpc>
                <a:spcPct val="145000"/>
              </a:lnSpc>
              <a:spcBef>
                <a:spcPct val="0"/>
              </a:spcBef>
              <a:spcAft>
                <a:spcPct val="0"/>
              </a:spcAft>
              <a:defRPr sz="3600" b="1">
                <a:solidFill>
                  <a:srgbClr val="FFFF00"/>
                </a:solidFill>
                <a:latin typeface="Comic Sans MS" panose="030F0702030302020204" pitchFamily="66" charset="0"/>
                <a:ea typeface="Gungsuh" pitchFamily="18" charset="-127"/>
              </a:defRPr>
            </a:lvl9pPr>
          </a:lstStyle>
          <a:p>
            <a:pPr>
              <a:lnSpc>
                <a:spcPct val="120000"/>
              </a:lnSpc>
              <a:spcBef>
                <a:spcPct val="50000"/>
              </a:spcBef>
            </a:pPr>
            <a:r>
              <a:rPr lang="en-US" altLang="en-US">
                <a:solidFill>
                  <a:schemeClr val="tx1"/>
                </a:solidFill>
              </a:rPr>
              <a:t>4- Linear Occlusion Concept of Complete Dentures</a:t>
            </a:r>
          </a:p>
        </p:txBody>
      </p:sp>
      <p:sp>
        <p:nvSpPr>
          <p:cNvPr id="809987" name="Text Box 3"/>
          <p:cNvSpPr txBox="1">
            <a:spLocks noChangeArrowheads="1"/>
          </p:cNvSpPr>
          <p:nvPr/>
        </p:nvSpPr>
        <p:spPr bwMode="auto">
          <a:xfrm>
            <a:off x="250825" y="4581525"/>
            <a:ext cx="8642350" cy="2357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sz="3600" b="1">
                <a:solidFill>
                  <a:srgbClr val="FFFF00"/>
                </a:solidFill>
                <a:latin typeface="Comic Sans MS" panose="030F0702030302020204" pitchFamily="66" charset="0"/>
                <a:ea typeface="Gungsuh" pitchFamily="18" charset="-127"/>
              </a:defRPr>
            </a:lvl1pPr>
            <a:lvl2pPr marL="742950" indent="-285750">
              <a:defRPr sz="3600" b="1">
                <a:solidFill>
                  <a:srgbClr val="FFFF00"/>
                </a:solidFill>
                <a:latin typeface="Comic Sans MS" panose="030F0702030302020204" pitchFamily="66" charset="0"/>
                <a:ea typeface="Gungsuh" pitchFamily="18" charset="-127"/>
              </a:defRPr>
            </a:lvl2pPr>
            <a:lvl3pPr marL="1143000" indent="-228600">
              <a:defRPr sz="3600" b="1">
                <a:solidFill>
                  <a:srgbClr val="FFFF00"/>
                </a:solidFill>
                <a:latin typeface="Comic Sans MS" panose="030F0702030302020204" pitchFamily="66" charset="0"/>
                <a:ea typeface="Gungsuh" pitchFamily="18" charset="-127"/>
              </a:defRPr>
            </a:lvl3pPr>
            <a:lvl4pPr marL="1600200" indent="-228600">
              <a:defRPr sz="3600" b="1">
                <a:solidFill>
                  <a:srgbClr val="FFFF00"/>
                </a:solidFill>
                <a:latin typeface="Comic Sans MS" panose="030F0702030302020204" pitchFamily="66" charset="0"/>
                <a:ea typeface="Gungsuh" pitchFamily="18" charset="-127"/>
              </a:defRPr>
            </a:lvl4pPr>
            <a:lvl5pPr marL="2057400" indent="-228600">
              <a:defRPr sz="3600" b="1">
                <a:solidFill>
                  <a:srgbClr val="FFFF00"/>
                </a:solidFill>
                <a:latin typeface="Comic Sans MS" panose="030F0702030302020204" pitchFamily="66" charset="0"/>
                <a:ea typeface="Gungsuh" pitchFamily="18" charset="-127"/>
              </a:defRPr>
            </a:lvl5pPr>
            <a:lvl6pPr marL="2514600" indent="-228600" algn="ctr" eaLnBrk="0" fontAlgn="base" hangingPunct="0">
              <a:lnSpc>
                <a:spcPct val="145000"/>
              </a:lnSpc>
              <a:spcBef>
                <a:spcPct val="0"/>
              </a:spcBef>
              <a:spcAft>
                <a:spcPct val="0"/>
              </a:spcAft>
              <a:defRPr sz="3600" b="1">
                <a:solidFill>
                  <a:srgbClr val="FFFF00"/>
                </a:solidFill>
                <a:latin typeface="Comic Sans MS" panose="030F0702030302020204" pitchFamily="66" charset="0"/>
                <a:ea typeface="Gungsuh" pitchFamily="18" charset="-127"/>
              </a:defRPr>
            </a:lvl6pPr>
            <a:lvl7pPr marL="2971800" indent="-228600" algn="ctr" eaLnBrk="0" fontAlgn="base" hangingPunct="0">
              <a:lnSpc>
                <a:spcPct val="145000"/>
              </a:lnSpc>
              <a:spcBef>
                <a:spcPct val="0"/>
              </a:spcBef>
              <a:spcAft>
                <a:spcPct val="0"/>
              </a:spcAft>
              <a:defRPr sz="3600" b="1">
                <a:solidFill>
                  <a:srgbClr val="FFFF00"/>
                </a:solidFill>
                <a:latin typeface="Comic Sans MS" panose="030F0702030302020204" pitchFamily="66" charset="0"/>
                <a:ea typeface="Gungsuh" pitchFamily="18" charset="-127"/>
              </a:defRPr>
            </a:lvl7pPr>
            <a:lvl8pPr marL="3429000" indent="-228600" algn="ctr" eaLnBrk="0" fontAlgn="base" hangingPunct="0">
              <a:lnSpc>
                <a:spcPct val="145000"/>
              </a:lnSpc>
              <a:spcBef>
                <a:spcPct val="0"/>
              </a:spcBef>
              <a:spcAft>
                <a:spcPct val="0"/>
              </a:spcAft>
              <a:defRPr sz="3600" b="1">
                <a:solidFill>
                  <a:srgbClr val="FFFF00"/>
                </a:solidFill>
                <a:latin typeface="Comic Sans MS" panose="030F0702030302020204" pitchFamily="66" charset="0"/>
                <a:ea typeface="Gungsuh" pitchFamily="18" charset="-127"/>
              </a:defRPr>
            </a:lvl8pPr>
            <a:lvl9pPr marL="3886200" indent="-228600" algn="ctr" eaLnBrk="0" fontAlgn="base" hangingPunct="0">
              <a:lnSpc>
                <a:spcPct val="145000"/>
              </a:lnSpc>
              <a:spcBef>
                <a:spcPct val="0"/>
              </a:spcBef>
              <a:spcAft>
                <a:spcPct val="0"/>
              </a:spcAft>
              <a:defRPr sz="3600" b="1">
                <a:solidFill>
                  <a:srgbClr val="FFFF00"/>
                </a:solidFill>
                <a:latin typeface="Comic Sans MS" panose="030F0702030302020204" pitchFamily="66" charset="0"/>
                <a:ea typeface="Gungsuh" pitchFamily="18" charset="-127"/>
              </a:defRPr>
            </a:lvl9pPr>
          </a:lstStyle>
          <a:p>
            <a:pPr>
              <a:lnSpc>
                <a:spcPct val="115000"/>
              </a:lnSpc>
            </a:pPr>
            <a:r>
              <a:rPr lang="en-US" altLang="en-US" sz="3200" b="0">
                <a:solidFill>
                  <a:schemeClr val="tx1"/>
                </a:solidFill>
              </a:rPr>
              <a:t>The decision as to whether to locate the linear ridge of contacts in the maxillary or mandibular arch depends on the </a:t>
            </a:r>
            <a:r>
              <a:rPr lang="en-US" altLang="en-US" sz="3200" b="0" u="sng">
                <a:solidFill>
                  <a:schemeClr val="tx1"/>
                </a:solidFill>
              </a:rPr>
              <a:t>factors of denture stability and esthetics</a:t>
            </a:r>
          </a:p>
        </p:txBody>
      </p:sp>
      <p:pic>
        <p:nvPicPr>
          <p:cNvPr id="5" name="Picture 4" descr="Linear_full_arch"/>
          <p:cNvPicPr>
            <a:picLocks noChangeAspect="1" noChangeArrowheads="1"/>
          </p:cNvPicPr>
          <p:nvPr/>
        </p:nvPicPr>
        <p:blipFill>
          <a:blip r:embed="rId2">
            <a:lum contrast="6000"/>
            <a:extLst>
              <a:ext uri="{28A0092B-C50C-407E-A947-70E740481C1C}">
                <a14:useLocalDpi xmlns:a14="http://schemas.microsoft.com/office/drawing/2010/main" val="0"/>
              </a:ext>
            </a:extLst>
          </a:blip>
          <a:srcRect/>
          <a:stretch>
            <a:fillRect/>
          </a:stretch>
        </p:blipFill>
        <p:spPr bwMode="auto">
          <a:xfrm>
            <a:off x="900113" y="1557338"/>
            <a:ext cx="3240087" cy="3036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4" descr="autopic"/>
          <p:cNvPicPr>
            <a:picLocks noChangeAspect="1" noChangeArrowheads="1"/>
          </p:cNvPicPr>
          <p:nvPr/>
        </p:nvPicPr>
        <p:blipFill>
          <a:blip r:embed="rId3">
            <a:lum contrast="18000"/>
            <a:extLst>
              <a:ext uri="{28A0092B-C50C-407E-A947-70E740481C1C}">
                <a14:useLocalDpi xmlns:a14="http://schemas.microsoft.com/office/drawing/2010/main" val="0"/>
              </a:ext>
            </a:extLst>
          </a:blip>
          <a:srcRect/>
          <a:stretch>
            <a:fillRect/>
          </a:stretch>
        </p:blipFill>
        <p:spPr bwMode="auto">
          <a:xfrm>
            <a:off x="4859338" y="1484313"/>
            <a:ext cx="3489325" cy="3160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plit orient="vert" dir="in"/>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2"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par>
                          <p:cTn id="10" fill="hold" nodeType="afterGroup">
                            <p:stCondLst>
                              <p:cond delay="1000"/>
                            </p:stCondLst>
                            <p:childTnLst>
                              <p:par>
                                <p:cTn id="11" presetID="17" presetClass="entr" presetSubtype="10" fill="hold" grpId="0" nodeType="afterEffect">
                                  <p:stCondLst>
                                    <p:cond delay="0"/>
                                  </p:stCondLst>
                                  <p:childTnLst>
                                    <p:set>
                                      <p:cBhvr>
                                        <p:cTn id="12" dur="1" fill="hold">
                                          <p:stCondLst>
                                            <p:cond delay="0"/>
                                          </p:stCondLst>
                                        </p:cTn>
                                        <p:tgtEl>
                                          <p:spTgt spid="809986"/>
                                        </p:tgtEl>
                                        <p:attrNameLst>
                                          <p:attrName>style.visibility</p:attrName>
                                        </p:attrNameLst>
                                      </p:cBhvr>
                                      <p:to>
                                        <p:strVal val="visible"/>
                                      </p:to>
                                    </p:set>
                                    <p:anim calcmode="lin" valueType="num">
                                      <p:cBhvr>
                                        <p:cTn id="13" dur="500" fill="hold"/>
                                        <p:tgtEl>
                                          <p:spTgt spid="809986"/>
                                        </p:tgtEl>
                                        <p:attrNameLst>
                                          <p:attrName>ppt_w</p:attrName>
                                        </p:attrNameLst>
                                      </p:cBhvr>
                                      <p:tavLst>
                                        <p:tav tm="0">
                                          <p:val>
                                            <p:fltVal val="0"/>
                                          </p:val>
                                        </p:tav>
                                        <p:tav tm="100000">
                                          <p:val>
                                            <p:strVal val="#ppt_w"/>
                                          </p:val>
                                        </p:tav>
                                      </p:tavLst>
                                    </p:anim>
                                    <p:anim calcmode="lin" valueType="num">
                                      <p:cBhvr>
                                        <p:cTn id="14" dur="500" fill="hold"/>
                                        <p:tgtEl>
                                          <p:spTgt spid="809986"/>
                                        </p:tgtEl>
                                        <p:attrNameLst>
                                          <p:attrName>ppt_h</p:attrName>
                                        </p:attrNameLst>
                                      </p:cBhvr>
                                      <p:tavLst>
                                        <p:tav tm="0">
                                          <p:val>
                                            <p:strVal val="#ppt_h"/>
                                          </p:val>
                                        </p:tav>
                                        <p:tav tm="100000">
                                          <p:val>
                                            <p:strVal val="#ppt_h"/>
                                          </p:val>
                                        </p:tav>
                                      </p:tavLst>
                                    </p:anim>
                                  </p:childTnLst>
                                </p:cTn>
                              </p:par>
                            </p:childTnLst>
                          </p:cTn>
                        </p:par>
                        <p:par>
                          <p:cTn id="15" fill="hold" nodeType="afterGroup">
                            <p:stCondLst>
                              <p:cond delay="1500"/>
                            </p:stCondLst>
                            <p:childTnLst>
                              <p:par>
                                <p:cTn id="16" presetID="2" presetClass="entr" presetSubtype="4" fill="hold" grpId="0" nodeType="afterEffect">
                                  <p:stCondLst>
                                    <p:cond delay="0"/>
                                  </p:stCondLst>
                                  <p:childTnLst>
                                    <p:set>
                                      <p:cBhvr>
                                        <p:cTn id="17" dur="1" fill="hold">
                                          <p:stCondLst>
                                            <p:cond delay="0"/>
                                          </p:stCondLst>
                                        </p:cTn>
                                        <p:tgtEl>
                                          <p:spTgt spid="809987"/>
                                        </p:tgtEl>
                                        <p:attrNameLst>
                                          <p:attrName>style.visibility</p:attrName>
                                        </p:attrNameLst>
                                      </p:cBhvr>
                                      <p:to>
                                        <p:strVal val="visible"/>
                                      </p:to>
                                    </p:set>
                                    <p:anim calcmode="lin" valueType="num">
                                      <p:cBhvr additive="base">
                                        <p:cTn id="18" dur="500" fill="hold"/>
                                        <p:tgtEl>
                                          <p:spTgt spid="809987"/>
                                        </p:tgtEl>
                                        <p:attrNameLst>
                                          <p:attrName>ppt_x</p:attrName>
                                        </p:attrNameLst>
                                      </p:cBhvr>
                                      <p:tavLst>
                                        <p:tav tm="0">
                                          <p:val>
                                            <p:strVal val="#ppt_x"/>
                                          </p:val>
                                        </p:tav>
                                        <p:tav tm="100000">
                                          <p:val>
                                            <p:strVal val="#ppt_x"/>
                                          </p:val>
                                        </p:tav>
                                      </p:tavLst>
                                    </p:anim>
                                    <p:anim calcmode="lin" valueType="num">
                                      <p:cBhvr additive="base">
                                        <p:cTn id="19" dur="500" fill="hold"/>
                                        <p:tgtEl>
                                          <p:spTgt spid="809987"/>
                                        </p:tgtEl>
                                        <p:attrNameLst>
                                          <p:attrName>ppt_y</p:attrName>
                                        </p:attrNameLst>
                                      </p:cBhvr>
                                      <p:tavLst>
                                        <p:tav tm="0">
                                          <p:val>
                                            <p:strVal val="1+#ppt_h/2"/>
                                          </p:val>
                                        </p:tav>
                                        <p:tav tm="100000">
                                          <p:val>
                                            <p:strVal val="#ppt_y"/>
                                          </p:val>
                                        </p:tav>
                                      </p:tavLst>
                                    </p:anim>
                                  </p:childTnLst>
                                </p:cTn>
                              </p:par>
                              <p:par>
                                <p:cTn id="20" presetID="50" presetClass="entr" presetSubtype="0" decel="100000" fill="hold" grpId="0" nodeType="withEffect">
                                  <p:stCondLst>
                                    <p:cond delay="0"/>
                                  </p:stCondLst>
                                  <p:childTnLst>
                                    <p:set>
                                      <p:cBhvr>
                                        <p:cTn id="21" dur="1" fill="hold">
                                          <p:stCondLst>
                                            <p:cond delay="0"/>
                                          </p:stCondLst>
                                        </p:cTn>
                                        <p:tgtEl>
                                          <p:spTgt spid="7">
                                            <p:bg/>
                                          </p:spTgt>
                                        </p:tgtEl>
                                        <p:attrNameLst>
                                          <p:attrName>style.visibility</p:attrName>
                                        </p:attrNameLst>
                                      </p:cBhvr>
                                      <p:to>
                                        <p:strVal val="visible"/>
                                      </p:to>
                                    </p:set>
                                    <p:anim calcmode="lin" valueType="num">
                                      <p:cBhvr>
                                        <p:cTn id="22" dur="500" fill="hold"/>
                                        <p:tgtEl>
                                          <p:spTgt spid="7">
                                            <p:bg/>
                                          </p:spTgt>
                                        </p:tgtEl>
                                        <p:attrNameLst>
                                          <p:attrName>ppt_w</p:attrName>
                                        </p:attrNameLst>
                                      </p:cBhvr>
                                      <p:tavLst>
                                        <p:tav tm="0">
                                          <p:val>
                                            <p:strVal val="#ppt_w+.3"/>
                                          </p:val>
                                        </p:tav>
                                        <p:tav tm="100000">
                                          <p:val>
                                            <p:strVal val="#ppt_w"/>
                                          </p:val>
                                        </p:tav>
                                      </p:tavLst>
                                    </p:anim>
                                    <p:anim calcmode="lin" valueType="num">
                                      <p:cBhvr>
                                        <p:cTn id="23" dur="500" fill="hold"/>
                                        <p:tgtEl>
                                          <p:spTgt spid="7">
                                            <p:bg/>
                                          </p:spTgt>
                                        </p:tgtEl>
                                        <p:attrNameLst>
                                          <p:attrName>ppt_h</p:attrName>
                                        </p:attrNameLst>
                                      </p:cBhvr>
                                      <p:tavLst>
                                        <p:tav tm="0">
                                          <p:val>
                                            <p:strVal val="#ppt_h"/>
                                          </p:val>
                                        </p:tav>
                                        <p:tav tm="100000">
                                          <p:val>
                                            <p:strVal val="#ppt_h"/>
                                          </p:val>
                                        </p:tav>
                                      </p:tavLst>
                                    </p:anim>
                                    <p:animEffect transition="in" filter="fade">
                                      <p:cBhvr>
                                        <p:cTn id="24" dur="500"/>
                                        <p:tgtEl>
                                          <p:spTgt spid="7">
                                            <p:bg/>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09986" grpId="0" animBg="1"/>
      <p:bldP spid="809987" grpId="0"/>
      <p:bldP spid="7" grpId="0" build="p"/>
    </p:bldLst>
  </p:timing>
</p:sld>
</file>

<file path=ppt/slides/slide5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11010" name="Text Box 2"/>
          <p:cNvSpPr txBox="1">
            <a:spLocks noChangeArrowheads="1"/>
          </p:cNvSpPr>
          <p:nvPr/>
        </p:nvSpPr>
        <p:spPr bwMode="auto">
          <a:xfrm>
            <a:off x="323850" y="765175"/>
            <a:ext cx="5076825" cy="556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sz="3600" b="1">
                <a:solidFill>
                  <a:srgbClr val="FFFF00"/>
                </a:solidFill>
                <a:latin typeface="Comic Sans MS" panose="030F0702030302020204" pitchFamily="66" charset="0"/>
                <a:ea typeface="Gungsuh" pitchFamily="18" charset="-127"/>
              </a:defRPr>
            </a:lvl1pPr>
            <a:lvl2pPr marL="742950" indent="-285750">
              <a:defRPr sz="3600" b="1">
                <a:solidFill>
                  <a:srgbClr val="FFFF00"/>
                </a:solidFill>
                <a:latin typeface="Comic Sans MS" panose="030F0702030302020204" pitchFamily="66" charset="0"/>
                <a:ea typeface="Gungsuh" pitchFamily="18" charset="-127"/>
              </a:defRPr>
            </a:lvl2pPr>
            <a:lvl3pPr marL="1143000" indent="-228600">
              <a:defRPr sz="3600" b="1">
                <a:solidFill>
                  <a:srgbClr val="FFFF00"/>
                </a:solidFill>
                <a:latin typeface="Comic Sans MS" panose="030F0702030302020204" pitchFamily="66" charset="0"/>
                <a:ea typeface="Gungsuh" pitchFamily="18" charset="-127"/>
              </a:defRPr>
            </a:lvl3pPr>
            <a:lvl4pPr marL="1600200" indent="-228600">
              <a:defRPr sz="3600" b="1">
                <a:solidFill>
                  <a:srgbClr val="FFFF00"/>
                </a:solidFill>
                <a:latin typeface="Comic Sans MS" panose="030F0702030302020204" pitchFamily="66" charset="0"/>
                <a:ea typeface="Gungsuh" pitchFamily="18" charset="-127"/>
              </a:defRPr>
            </a:lvl4pPr>
            <a:lvl5pPr marL="2057400" indent="-228600">
              <a:defRPr sz="3600" b="1">
                <a:solidFill>
                  <a:srgbClr val="FFFF00"/>
                </a:solidFill>
                <a:latin typeface="Comic Sans MS" panose="030F0702030302020204" pitchFamily="66" charset="0"/>
                <a:ea typeface="Gungsuh" pitchFamily="18" charset="-127"/>
              </a:defRPr>
            </a:lvl5pPr>
            <a:lvl6pPr marL="2514600" indent="-228600" algn="ctr" eaLnBrk="0" fontAlgn="base" hangingPunct="0">
              <a:lnSpc>
                <a:spcPct val="145000"/>
              </a:lnSpc>
              <a:spcBef>
                <a:spcPct val="0"/>
              </a:spcBef>
              <a:spcAft>
                <a:spcPct val="0"/>
              </a:spcAft>
              <a:defRPr sz="3600" b="1">
                <a:solidFill>
                  <a:srgbClr val="FFFF00"/>
                </a:solidFill>
                <a:latin typeface="Comic Sans MS" panose="030F0702030302020204" pitchFamily="66" charset="0"/>
                <a:ea typeface="Gungsuh" pitchFamily="18" charset="-127"/>
              </a:defRPr>
            </a:lvl6pPr>
            <a:lvl7pPr marL="2971800" indent="-228600" algn="ctr" eaLnBrk="0" fontAlgn="base" hangingPunct="0">
              <a:lnSpc>
                <a:spcPct val="145000"/>
              </a:lnSpc>
              <a:spcBef>
                <a:spcPct val="0"/>
              </a:spcBef>
              <a:spcAft>
                <a:spcPct val="0"/>
              </a:spcAft>
              <a:defRPr sz="3600" b="1">
                <a:solidFill>
                  <a:srgbClr val="FFFF00"/>
                </a:solidFill>
                <a:latin typeface="Comic Sans MS" panose="030F0702030302020204" pitchFamily="66" charset="0"/>
                <a:ea typeface="Gungsuh" pitchFamily="18" charset="-127"/>
              </a:defRPr>
            </a:lvl7pPr>
            <a:lvl8pPr marL="3429000" indent="-228600" algn="ctr" eaLnBrk="0" fontAlgn="base" hangingPunct="0">
              <a:lnSpc>
                <a:spcPct val="145000"/>
              </a:lnSpc>
              <a:spcBef>
                <a:spcPct val="0"/>
              </a:spcBef>
              <a:spcAft>
                <a:spcPct val="0"/>
              </a:spcAft>
              <a:defRPr sz="3600" b="1">
                <a:solidFill>
                  <a:srgbClr val="FFFF00"/>
                </a:solidFill>
                <a:latin typeface="Comic Sans MS" panose="030F0702030302020204" pitchFamily="66" charset="0"/>
                <a:ea typeface="Gungsuh" pitchFamily="18" charset="-127"/>
              </a:defRPr>
            </a:lvl8pPr>
            <a:lvl9pPr marL="3886200" indent="-228600" algn="ctr" eaLnBrk="0" fontAlgn="base" hangingPunct="0">
              <a:lnSpc>
                <a:spcPct val="145000"/>
              </a:lnSpc>
              <a:spcBef>
                <a:spcPct val="0"/>
              </a:spcBef>
              <a:spcAft>
                <a:spcPct val="0"/>
              </a:spcAft>
              <a:defRPr sz="3600" b="1">
                <a:solidFill>
                  <a:srgbClr val="FFFF00"/>
                </a:solidFill>
                <a:latin typeface="Comic Sans MS" panose="030F0702030302020204" pitchFamily="66" charset="0"/>
                <a:ea typeface="Gungsuh" pitchFamily="18" charset="-127"/>
              </a:defRPr>
            </a:lvl9pPr>
          </a:lstStyle>
          <a:p>
            <a:pPr>
              <a:lnSpc>
                <a:spcPct val="140000"/>
              </a:lnSpc>
            </a:pPr>
            <a:r>
              <a:rPr lang="en-US" altLang="en-US" sz="2800">
                <a:solidFill>
                  <a:schemeClr val="tx1"/>
                </a:solidFill>
              </a:rPr>
              <a:t>The idea is to minimize the force penetrating food by sharp linear contact between the upper and lower posterior teeth. A line of occlusal contact in one dental arch occluding with a flat occlusal table in the other dental</a:t>
            </a:r>
            <a:r>
              <a:rPr lang="en-US" altLang="en-US" sz="3200" b="0">
                <a:solidFill>
                  <a:schemeClr val="tx1"/>
                </a:solidFill>
              </a:rPr>
              <a:t> </a:t>
            </a:r>
            <a:r>
              <a:rPr lang="en-US" altLang="en-US" sz="3200">
                <a:solidFill>
                  <a:schemeClr val="tx1"/>
                </a:solidFill>
              </a:rPr>
              <a:t>arch</a:t>
            </a:r>
            <a:r>
              <a:rPr lang="en-US" altLang="en-US" sz="2800">
                <a:solidFill>
                  <a:schemeClr val="tx1"/>
                </a:solidFill>
              </a:rPr>
              <a:t>,</a:t>
            </a:r>
            <a:r>
              <a:rPr lang="en-US" altLang="en-US" sz="2400">
                <a:solidFill>
                  <a:schemeClr val="tx1"/>
                </a:solidFill>
              </a:rPr>
              <a:t> </a:t>
            </a:r>
          </a:p>
        </p:txBody>
      </p:sp>
      <p:pic>
        <p:nvPicPr>
          <p:cNvPr id="811011" name="Picture 3" descr="autopic"/>
          <p:cNvPicPr>
            <a:picLocks noGrp="1" noChangeAspect="1" noChangeArrowheads="1"/>
          </p:cNvPicPr>
          <p:nvPr>
            <p:ph/>
          </p:nvPr>
        </p:nvPicPr>
        <p:blipFill>
          <a:blip r:embed="rId2">
            <a:lum contrast="12000"/>
            <a:extLst>
              <a:ext uri="{28A0092B-C50C-407E-A947-70E740481C1C}">
                <a14:useLocalDpi xmlns:a14="http://schemas.microsoft.com/office/drawing/2010/main" val="0"/>
              </a:ext>
            </a:extLst>
          </a:blip>
          <a:stretch>
            <a:fillRect/>
          </a:stretch>
        </p:blipFill>
        <p:spPr>
          <a:xfrm>
            <a:off x="5400675" y="1628800"/>
            <a:ext cx="3582293" cy="3384376"/>
          </a:xfrm>
          <a:noFill/>
        </p:spPr>
      </p:pic>
    </p:spTree>
  </p:cSld>
  <p:clrMapOvr>
    <a:masterClrMapping/>
  </p:clrMapOvr>
  <p:transition>
    <p:split orient="vert" dir="in"/>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0" presetClass="entr" presetSubtype="0" decel="100000" fill="hold" grpId="0" nodeType="withEffect">
                                  <p:stCondLst>
                                    <p:cond delay="0"/>
                                  </p:stCondLst>
                                  <p:childTnLst>
                                    <p:set>
                                      <p:cBhvr>
                                        <p:cTn id="6" dur="1" fill="hold">
                                          <p:stCondLst>
                                            <p:cond delay="0"/>
                                          </p:stCondLst>
                                        </p:cTn>
                                        <p:tgtEl>
                                          <p:spTgt spid="811011">
                                            <p:bg/>
                                          </p:spTgt>
                                        </p:tgtEl>
                                        <p:attrNameLst>
                                          <p:attrName>style.visibility</p:attrName>
                                        </p:attrNameLst>
                                      </p:cBhvr>
                                      <p:to>
                                        <p:strVal val="visible"/>
                                      </p:to>
                                    </p:set>
                                    <p:anim calcmode="lin" valueType="num">
                                      <p:cBhvr>
                                        <p:cTn id="7" dur="1000" fill="hold"/>
                                        <p:tgtEl>
                                          <p:spTgt spid="811011">
                                            <p:bg/>
                                          </p:spTgt>
                                        </p:tgtEl>
                                        <p:attrNameLst>
                                          <p:attrName>ppt_w</p:attrName>
                                        </p:attrNameLst>
                                      </p:cBhvr>
                                      <p:tavLst>
                                        <p:tav tm="0">
                                          <p:val>
                                            <p:strVal val="#ppt_w+.3"/>
                                          </p:val>
                                        </p:tav>
                                        <p:tav tm="100000">
                                          <p:val>
                                            <p:strVal val="#ppt_w"/>
                                          </p:val>
                                        </p:tav>
                                      </p:tavLst>
                                    </p:anim>
                                    <p:anim calcmode="lin" valueType="num">
                                      <p:cBhvr>
                                        <p:cTn id="8" dur="1000" fill="hold"/>
                                        <p:tgtEl>
                                          <p:spTgt spid="811011">
                                            <p:bg/>
                                          </p:spTgt>
                                        </p:tgtEl>
                                        <p:attrNameLst>
                                          <p:attrName>ppt_h</p:attrName>
                                        </p:attrNameLst>
                                      </p:cBhvr>
                                      <p:tavLst>
                                        <p:tav tm="0">
                                          <p:val>
                                            <p:strVal val="#ppt_h"/>
                                          </p:val>
                                        </p:tav>
                                        <p:tav tm="100000">
                                          <p:val>
                                            <p:strVal val="#ppt_h"/>
                                          </p:val>
                                        </p:tav>
                                      </p:tavLst>
                                    </p:anim>
                                    <p:animEffect transition="in" filter="fade">
                                      <p:cBhvr>
                                        <p:cTn id="9" dur="1000"/>
                                        <p:tgtEl>
                                          <p:spTgt spid="811011">
                                            <p:bg/>
                                          </p:spTgt>
                                        </p:tgtEl>
                                      </p:cBhvr>
                                    </p:animEffect>
                                  </p:childTnLst>
                                </p:cTn>
                              </p:par>
                            </p:childTnLst>
                          </p:cTn>
                        </p:par>
                        <p:par>
                          <p:cTn id="10" fill="hold" nodeType="afterGroup">
                            <p:stCondLst>
                              <p:cond delay="1000"/>
                            </p:stCondLst>
                            <p:childTnLst>
                              <p:par>
                                <p:cTn id="11" presetID="2" presetClass="entr" presetSubtype="4" fill="hold" grpId="0" nodeType="afterEffect">
                                  <p:stCondLst>
                                    <p:cond delay="0"/>
                                  </p:stCondLst>
                                  <p:childTnLst>
                                    <p:set>
                                      <p:cBhvr>
                                        <p:cTn id="12" dur="1" fill="hold">
                                          <p:stCondLst>
                                            <p:cond delay="0"/>
                                          </p:stCondLst>
                                        </p:cTn>
                                        <p:tgtEl>
                                          <p:spTgt spid="811010"/>
                                        </p:tgtEl>
                                        <p:attrNameLst>
                                          <p:attrName>style.visibility</p:attrName>
                                        </p:attrNameLst>
                                      </p:cBhvr>
                                      <p:to>
                                        <p:strVal val="visible"/>
                                      </p:to>
                                    </p:set>
                                    <p:anim calcmode="lin" valueType="num">
                                      <p:cBhvr additive="base">
                                        <p:cTn id="13" dur="500" fill="hold"/>
                                        <p:tgtEl>
                                          <p:spTgt spid="811010"/>
                                        </p:tgtEl>
                                        <p:attrNameLst>
                                          <p:attrName>ppt_x</p:attrName>
                                        </p:attrNameLst>
                                      </p:cBhvr>
                                      <p:tavLst>
                                        <p:tav tm="0">
                                          <p:val>
                                            <p:strVal val="#ppt_x"/>
                                          </p:val>
                                        </p:tav>
                                        <p:tav tm="100000">
                                          <p:val>
                                            <p:strVal val="#ppt_x"/>
                                          </p:val>
                                        </p:tav>
                                      </p:tavLst>
                                    </p:anim>
                                    <p:anim calcmode="lin" valueType="num">
                                      <p:cBhvr additive="base">
                                        <p:cTn id="14" dur="500" fill="hold"/>
                                        <p:tgtEl>
                                          <p:spTgt spid="8110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1010" grpId="0"/>
      <p:bldP spid="811011" grpId="0" build="p"/>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Grp="1" noChangeArrowheads="1"/>
          </p:cNvSpPr>
          <p:nvPr>
            <p:ph type="title"/>
          </p:nvPr>
        </p:nvSpPr>
        <p:spPr>
          <a:xfrm>
            <a:off x="250825" y="260350"/>
            <a:ext cx="8642350" cy="936625"/>
          </a:xfrm>
          <a:ln w="57150" cmpd="thinThick">
            <a:solidFill>
              <a:schemeClr val="folHlink"/>
            </a:solidFill>
            <a:miter lim="800000"/>
            <a:headEnd/>
            <a:tailEnd/>
          </a:ln>
        </p:spPr>
        <p:txBody>
          <a:bodyPr/>
          <a:lstStyle/>
          <a:p>
            <a:pPr marL="838200" indent="-838200" algn="l" rtl="0"/>
            <a:r>
              <a:rPr lang="en-US" altLang="en-US" sz="3600" b="1" smtClean="0">
                <a:latin typeface="Tahoma" panose="020B0604030504040204" pitchFamily="34" charset="0"/>
                <a:cs typeface="Tahoma" panose="020B0604030504040204" pitchFamily="34" charset="0"/>
              </a:rPr>
              <a:t>5- Balance with non-anatomic teeth:</a:t>
            </a:r>
          </a:p>
        </p:txBody>
      </p:sp>
      <p:sp>
        <p:nvSpPr>
          <p:cNvPr id="59395" name="Rectangle 3"/>
          <p:cNvSpPr>
            <a:spLocks noGrp="1" noChangeArrowheads="1"/>
          </p:cNvSpPr>
          <p:nvPr>
            <p:ph idx="1"/>
          </p:nvPr>
        </p:nvSpPr>
        <p:spPr>
          <a:xfrm>
            <a:off x="323850" y="1484313"/>
            <a:ext cx="8569325" cy="4902200"/>
          </a:xfrm>
        </p:spPr>
        <p:txBody>
          <a:bodyPr/>
          <a:lstStyle/>
          <a:p>
            <a:pPr marL="609600" indent="-609600" algn="l" rtl="0">
              <a:lnSpc>
                <a:spcPct val="150000"/>
              </a:lnSpc>
              <a:buFontTx/>
              <a:buAutoNum type="arabicPeriod"/>
            </a:pPr>
            <a:r>
              <a:rPr lang="en-US" altLang="en-US" sz="2400" b="1" smtClean="0">
                <a:latin typeface="Arial Black" panose="020B0A04020102020204" pitchFamily="34" charset="0"/>
              </a:rPr>
              <a:t>Placing "balancing ramps" behind the lower second molars. </a:t>
            </a:r>
          </a:p>
          <a:p>
            <a:pPr marL="609600" indent="-609600" algn="l" rtl="0">
              <a:lnSpc>
                <a:spcPct val="150000"/>
              </a:lnSpc>
              <a:buFont typeface="Wingdings" panose="05000000000000000000" pitchFamily="2" charset="2"/>
              <a:buAutoNum type="arabicPeriod"/>
            </a:pPr>
            <a:r>
              <a:rPr lang="en-US" altLang="en-US" sz="2400" b="1" smtClean="0">
                <a:latin typeface="Arial Black" panose="020B0A04020102020204" pitchFamily="34" charset="0"/>
              </a:rPr>
              <a:t>Tilting the second molars to create an inclined plane. </a:t>
            </a:r>
          </a:p>
          <a:p>
            <a:pPr marL="609600" indent="-609600" algn="l" rtl="0">
              <a:lnSpc>
                <a:spcPct val="150000"/>
              </a:lnSpc>
              <a:buFont typeface="Wingdings" panose="05000000000000000000" pitchFamily="2" charset="2"/>
              <a:buAutoNum type="arabicPeriod"/>
            </a:pPr>
            <a:r>
              <a:rPr lang="en-US" altLang="en-US" sz="2400" b="1" smtClean="0">
                <a:latin typeface="Arial Black" panose="020B0A04020102020204" pitchFamily="34" charset="0"/>
              </a:rPr>
              <a:t>Arranging teeth in a compensating curves.</a:t>
            </a:r>
          </a:p>
          <a:p>
            <a:pPr marL="609600" indent="-609600" algn="l" rtl="0">
              <a:lnSpc>
                <a:spcPct val="150000"/>
              </a:lnSpc>
              <a:buFont typeface="Wingdings" panose="05000000000000000000" pitchFamily="2" charset="2"/>
              <a:buAutoNum type="arabicPeriod"/>
            </a:pPr>
            <a:r>
              <a:rPr lang="en-US" altLang="en-US" sz="2400" b="1" smtClean="0">
                <a:latin typeface="Arial Black" panose="020B0A04020102020204" pitchFamily="34" charset="0"/>
              </a:rPr>
              <a:t>Anti Monson curve.</a:t>
            </a:r>
          </a:p>
          <a:p>
            <a:pPr marL="609600" indent="-609600" algn="l" rtl="0">
              <a:lnSpc>
                <a:spcPct val="150000"/>
              </a:lnSpc>
              <a:buFontTx/>
              <a:buAutoNum type="arabicPeriod"/>
            </a:pPr>
            <a:r>
              <a:rPr lang="en-US" altLang="en-US" sz="2400" b="1" smtClean="0">
                <a:latin typeface="Arial Black" panose="020B0A04020102020204" pitchFamily="34" charset="0"/>
              </a:rPr>
              <a:t>Pleasure curve.</a:t>
            </a:r>
          </a:p>
        </p:txBody>
      </p:sp>
    </p:spTree>
  </p:cSld>
  <p:clrMapOvr>
    <a:masterClrMapping/>
  </p:clrMapOvr>
  <p:transition>
    <p:split orient="vert" dir="in"/>
  </p:transition>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13058" name="Text Box 2"/>
          <p:cNvSpPr txBox="1">
            <a:spLocks noChangeArrowheads="1"/>
          </p:cNvSpPr>
          <p:nvPr/>
        </p:nvSpPr>
        <p:spPr bwMode="auto">
          <a:xfrm>
            <a:off x="0" y="44450"/>
            <a:ext cx="9144000" cy="1446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marL="457200" indent="-457200">
              <a:defRPr sz="3600" b="1">
                <a:solidFill>
                  <a:srgbClr val="FFFF00"/>
                </a:solidFill>
                <a:latin typeface="Comic Sans MS" panose="030F0702030302020204" pitchFamily="66" charset="0"/>
                <a:ea typeface="Gungsuh" pitchFamily="18" charset="-127"/>
              </a:defRPr>
            </a:lvl1pPr>
            <a:lvl2pPr marL="742950" indent="-285750">
              <a:defRPr sz="3600" b="1">
                <a:solidFill>
                  <a:srgbClr val="FFFF00"/>
                </a:solidFill>
                <a:latin typeface="Comic Sans MS" panose="030F0702030302020204" pitchFamily="66" charset="0"/>
                <a:ea typeface="Gungsuh" pitchFamily="18" charset="-127"/>
              </a:defRPr>
            </a:lvl2pPr>
            <a:lvl3pPr marL="1143000" indent="-228600">
              <a:defRPr sz="3600" b="1">
                <a:solidFill>
                  <a:srgbClr val="FFFF00"/>
                </a:solidFill>
                <a:latin typeface="Comic Sans MS" panose="030F0702030302020204" pitchFamily="66" charset="0"/>
                <a:ea typeface="Gungsuh" pitchFamily="18" charset="-127"/>
              </a:defRPr>
            </a:lvl3pPr>
            <a:lvl4pPr marL="1600200" indent="-228600">
              <a:defRPr sz="3600" b="1">
                <a:solidFill>
                  <a:srgbClr val="FFFF00"/>
                </a:solidFill>
                <a:latin typeface="Comic Sans MS" panose="030F0702030302020204" pitchFamily="66" charset="0"/>
                <a:ea typeface="Gungsuh" pitchFamily="18" charset="-127"/>
              </a:defRPr>
            </a:lvl4pPr>
            <a:lvl5pPr marL="2057400" indent="-228600">
              <a:defRPr sz="3600" b="1">
                <a:solidFill>
                  <a:srgbClr val="FFFF00"/>
                </a:solidFill>
                <a:latin typeface="Comic Sans MS" panose="030F0702030302020204" pitchFamily="66" charset="0"/>
                <a:ea typeface="Gungsuh" pitchFamily="18" charset="-127"/>
              </a:defRPr>
            </a:lvl5pPr>
            <a:lvl6pPr marL="2514600" indent="-228600" algn="ctr" eaLnBrk="0" fontAlgn="base" hangingPunct="0">
              <a:lnSpc>
                <a:spcPct val="145000"/>
              </a:lnSpc>
              <a:spcBef>
                <a:spcPct val="0"/>
              </a:spcBef>
              <a:spcAft>
                <a:spcPct val="0"/>
              </a:spcAft>
              <a:defRPr sz="3600" b="1">
                <a:solidFill>
                  <a:srgbClr val="FFFF00"/>
                </a:solidFill>
                <a:latin typeface="Comic Sans MS" panose="030F0702030302020204" pitchFamily="66" charset="0"/>
                <a:ea typeface="Gungsuh" pitchFamily="18" charset="-127"/>
              </a:defRPr>
            </a:lvl6pPr>
            <a:lvl7pPr marL="2971800" indent="-228600" algn="ctr" eaLnBrk="0" fontAlgn="base" hangingPunct="0">
              <a:lnSpc>
                <a:spcPct val="145000"/>
              </a:lnSpc>
              <a:spcBef>
                <a:spcPct val="0"/>
              </a:spcBef>
              <a:spcAft>
                <a:spcPct val="0"/>
              </a:spcAft>
              <a:defRPr sz="3600" b="1">
                <a:solidFill>
                  <a:srgbClr val="FFFF00"/>
                </a:solidFill>
                <a:latin typeface="Comic Sans MS" panose="030F0702030302020204" pitchFamily="66" charset="0"/>
                <a:ea typeface="Gungsuh" pitchFamily="18" charset="-127"/>
              </a:defRPr>
            </a:lvl7pPr>
            <a:lvl8pPr marL="3429000" indent="-228600" algn="ctr" eaLnBrk="0" fontAlgn="base" hangingPunct="0">
              <a:lnSpc>
                <a:spcPct val="145000"/>
              </a:lnSpc>
              <a:spcBef>
                <a:spcPct val="0"/>
              </a:spcBef>
              <a:spcAft>
                <a:spcPct val="0"/>
              </a:spcAft>
              <a:defRPr sz="3600" b="1">
                <a:solidFill>
                  <a:srgbClr val="FFFF00"/>
                </a:solidFill>
                <a:latin typeface="Comic Sans MS" panose="030F0702030302020204" pitchFamily="66" charset="0"/>
                <a:ea typeface="Gungsuh" pitchFamily="18" charset="-127"/>
              </a:defRPr>
            </a:lvl8pPr>
            <a:lvl9pPr marL="3886200" indent="-228600" algn="ctr" eaLnBrk="0" fontAlgn="base" hangingPunct="0">
              <a:lnSpc>
                <a:spcPct val="145000"/>
              </a:lnSpc>
              <a:spcBef>
                <a:spcPct val="0"/>
              </a:spcBef>
              <a:spcAft>
                <a:spcPct val="0"/>
              </a:spcAft>
              <a:defRPr sz="3600" b="1">
                <a:solidFill>
                  <a:srgbClr val="FFFF00"/>
                </a:solidFill>
                <a:latin typeface="Comic Sans MS" panose="030F0702030302020204" pitchFamily="66" charset="0"/>
                <a:ea typeface="Gungsuh" pitchFamily="18" charset="-127"/>
              </a:defRPr>
            </a:lvl9pPr>
          </a:lstStyle>
          <a:p>
            <a:pPr>
              <a:lnSpc>
                <a:spcPct val="100000"/>
              </a:lnSpc>
              <a:spcBef>
                <a:spcPct val="50000"/>
              </a:spcBef>
            </a:pPr>
            <a:r>
              <a:rPr lang="en-US" altLang="en-US" sz="4400">
                <a:solidFill>
                  <a:schemeClr val="tx1"/>
                </a:solidFill>
              </a:rPr>
              <a:t>A- Zero Degree Teeth with Balancing Ramp </a:t>
            </a:r>
          </a:p>
        </p:txBody>
      </p:sp>
      <p:sp>
        <p:nvSpPr>
          <p:cNvPr id="813059" name="Text Box 3"/>
          <p:cNvSpPr txBox="1">
            <a:spLocks noChangeArrowheads="1"/>
          </p:cNvSpPr>
          <p:nvPr/>
        </p:nvSpPr>
        <p:spPr bwMode="auto">
          <a:xfrm>
            <a:off x="395288" y="1628775"/>
            <a:ext cx="3889375" cy="4044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sz="3600" b="1">
                <a:solidFill>
                  <a:srgbClr val="FFFF00"/>
                </a:solidFill>
                <a:latin typeface="Comic Sans MS" panose="030F0702030302020204" pitchFamily="66" charset="0"/>
                <a:ea typeface="Gungsuh" pitchFamily="18" charset="-127"/>
              </a:defRPr>
            </a:lvl1pPr>
            <a:lvl2pPr marL="742950" indent="-285750">
              <a:defRPr sz="3600" b="1">
                <a:solidFill>
                  <a:srgbClr val="FFFF00"/>
                </a:solidFill>
                <a:latin typeface="Comic Sans MS" panose="030F0702030302020204" pitchFamily="66" charset="0"/>
                <a:ea typeface="Gungsuh" pitchFamily="18" charset="-127"/>
              </a:defRPr>
            </a:lvl2pPr>
            <a:lvl3pPr marL="1143000" indent="-228600">
              <a:defRPr sz="3600" b="1">
                <a:solidFill>
                  <a:srgbClr val="FFFF00"/>
                </a:solidFill>
                <a:latin typeface="Comic Sans MS" panose="030F0702030302020204" pitchFamily="66" charset="0"/>
                <a:ea typeface="Gungsuh" pitchFamily="18" charset="-127"/>
              </a:defRPr>
            </a:lvl3pPr>
            <a:lvl4pPr marL="1600200" indent="-228600">
              <a:defRPr sz="3600" b="1">
                <a:solidFill>
                  <a:srgbClr val="FFFF00"/>
                </a:solidFill>
                <a:latin typeface="Comic Sans MS" panose="030F0702030302020204" pitchFamily="66" charset="0"/>
                <a:ea typeface="Gungsuh" pitchFamily="18" charset="-127"/>
              </a:defRPr>
            </a:lvl4pPr>
            <a:lvl5pPr marL="2057400" indent="-228600">
              <a:defRPr sz="3600" b="1">
                <a:solidFill>
                  <a:srgbClr val="FFFF00"/>
                </a:solidFill>
                <a:latin typeface="Comic Sans MS" panose="030F0702030302020204" pitchFamily="66" charset="0"/>
                <a:ea typeface="Gungsuh" pitchFamily="18" charset="-127"/>
              </a:defRPr>
            </a:lvl5pPr>
            <a:lvl6pPr marL="2514600" indent="-228600" algn="ctr" eaLnBrk="0" fontAlgn="base" hangingPunct="0">
              <a:lnSpc>
                <a:spcPct val="145000"/>
              </a:lnSpc>
              <a:spcBef>
                <a:spcPct val="0"/>
              </a:spcBef>
              <a:spcAft>
                <a:spcPct val="0"/>
              </a:spcAft>
              <a:defRPr sz="3600" b="1">
                <a:solidFill>
                  <a:srgbClr val="FFFF00"/>
                </a:solidFill>
                <a:latin typeface="Comic Sans MS" panose="030F0702030302020204" pitchFamily="66" charset="0"/>
                <a:ea typeface="Gungsuh" pitchFamily="18" charset="-127"/>
              </a:defRPr>
            </a:lvl6pPr>
            <a:lvl7pPr marL="2971800" indent="-228600" algn="ctr" eaLnBrk="0" fontAlgn="base" hangingPunct="0">
              <a:lnSpc>
                <a:spcPct val="145000"/>
              </a:lnSpc>
              <a:spcBef>
                <a:spcPct val="0"/>
              </a:spcBef>
              <a:spcAft>
                <a:spcPct val="0"/>
              </a:spcAft>
              <a:defRPr sz="3600" b="1">
                <a:solidFill>
                  <a:srgbClr val="FFFF00"/>
                </a:solidFill>
                <a:latin typeface="Comic Sans MS" panose="030F0702030302020204" pitchFamily="66" charset="0"/>
                <a:ea typeface="Gungsuh" pitchFamily="18" charset="-127"/>
              </a:defRPr>
            </a:lvl7pPr>
            <a:lvl8pPr marL="3429000" indent="-228600" algn="ctr" eaLnBrk="0" fontAlgn="base" hangingPunct="0">
              <a:lnSpc>
                <a:spcPct val="145000"/>
              </a:lnSpc>
              <a:spcBef>
                <a:spcPct val="0"/>
              </a:spcBef>
              <a:spcAft>
                <a:spcPct val="0"/>
              </a:spcAft>
              <a:defRPr sz="3600" b="1">
                <a:solidFill>
                  <a:srgbClr val="FFFF00"/>
                </a:solidFill>
                <a:latin typeface="Comic Sans MS" panose="030F0702030302020204" pitchFamily="66" charset="0"/>
                <a:ea typeface="Gungsuh" pitchFamily="18" charset="-127"/>
              </a:defRPr>
            </a:lvl8pPr>
            <a:lvl9pPr marL="3886200" indent="-228600" algn="ctr" eaLnBrk="0" fontAlgn="base" hangingPunct="0">
              <a:lnSpc>
                <a:spcPct val="145000"/>
              </a:lnSpc>
              <a:spcBef>
                <a:spcPct val="0"/>
              </a:spcBef>
              <a:spcAft>
                <a:spcPct val="0"/>
              </a:spcAft>
              <a:defRPr sz="3600" b="1">
                <a:solidFill>
                  <a:srgbClr val="FFFF00"/>
                </a:solidFill>
                <a:latin typeface="Comic Sans MS" panose="030F0702030302020204" pitchFamily="66" charset="0"/>
                <a:ea typeface="Gungsuh" pitchFamily="18" charset="-127"/>
              </a:defRPr>
            </a:lvl9pPr>
          </a:lstStyle>
          <a:p>
            <a:pPr>
              <a:lnSpc>
                <a:spcPct val="120000"/>
              </a:lnSpc>
              <a:spcBef>
                <a:spcPct val="50000"/>
              </a:spcBef>
            </a:pPr>
            <a:r>
              <a:rPr lang="en-US" altLang="en-US" b="0">
                <a:solidFill>
                  <a:schemeClr val="tx1"/>
                </a:solidFill>
              </a:rPr>
              <a:t>Setting up the teeth in a </a:t>
            </a:r>
            <a:r>
              <a:rPr lang="en-US" altLang="en-US">
                <a:solidFill>
                  <a:schemeClr val="tx1"/>
                </a:solidFill>
              </a:rPr>
              <a:t>flat plane</a:t>
            </a:r>
            <a:r>
              <a:rPr lang="en-US" altLang="en-US" b="0">
                <a:solidFill>
                  <a:schemeClr val="tx1"/>
                </a:solidFill>
              </a:rPr>
              <a:t> and utilize a balancing ramp just distal to the second molar.</a:t>
            </a:r>
          </a:p>
        </p:txBody>
      </p:sp>
      <p:pic>
        <p:nvPicPr>
          <p:cNvPr id="813061" name="Picture 5" descr="Picture 253"/>
          <p:cNvPicPr>
            <a:picLocks noChangeAspect="1" noChangeArrowheads="1"/>
          </p:cNvPicPr>
          <p:nvPr/>
        </p:nvPicPr>
        <p:blipFill>
          <a:blip r:embed="rId2" cstate="print">
            <a:lum bright="12000" contrast="60000"/>
            <a:extLst>
              <a:ext uri="{28A0092B-C50C-407E-A947-70E740481C1C}">
                <a14:useLocalDpi xmlns:a14="http://schemas.microsoft.com/office/drawing/2010/main" val="0"/>
              </a:ext>
            </a:extLst>
          </a:blip>
          <a:srcRect/>
          <a:stretch>
            <a:fillRect/>
          </a:stretch>
        </p:blipFill>
        <p:spPr bwMode="auto">
          <a:xfrm>
            <a:off x="4427538" y="1557338"/>
            <a:ext cx="4465637" cy="318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3062" name="Picture 6" descr="ramp"/>
          <p:cNvPicPr>
            <a:picLocks noGrp="1" noChangeAspect="1" noChangeArrowheads="1"/>
          </p:cNvPicPr>
          <p:nvPr>
            <p:ph/>
          </p:nvPr>
        </p:nvPicPr>
        <p:blipFill>
          <a:blip r:embed="rId3">
            <a:extLst>
              <a:ext uri="{28A0092B-C50C-407E-A947-70E740481C1C}">
                <a14:useLocalDpi xmlns:a14="http://schemas.microsoft.com/office/drawing/2010/main" val="0"/>
              </a:ext>
            </a:extLst>
          </a:blip>
          <a:stretch>
            <a:fillRect/>
          </a:stretch>
        </p:blipFill>
        <p:spPr>
          <a:xfrm>
            <a:off x="5004048" y="4509120"/>
            <a:ext cx="3524207" cy="2105455"/>
          </a:xfrm>
          <a:noFill/>
        </p:spPr>
      </p:pic>
    </p:spTree>
  </p:cSld>
  <p:clrMapOvr>
    <a:masterClrMapping/>
  </p:clrMapOvr>
  <p:transition>
    <p:split orient="vert" dir="in"/>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 presetClass="entr" presetSubtype="10" fill="hold" nodeType="withEffect">
                                  <p:stCondLst>
                                    <p:cond delay="0"/>
                                  </p:stCondLst>
                                  <p:childTnLst>
                                    <p:set>
                                      <p:cBhvr>
                                        <p:cTn id="6" dur="1" fill="hold">
                                          <p:stCondLst>
                                            <p:cond delay="0"/>
                                          </p:stCondLst>
                                        </p:cTn>
                                        <p:tgtEl>
                                          <p:spTgt spid="813061"/>
                                        </p:tgtEl>
                                        <p:attrNameLst>
                                          <p:attrName>style.visibility</p:attrName>
                                        </p:attrNameLst>
                                      </p:cBhvr>
                                      <p:to>
                                        <p:strVal val="visible"/>
                                      </p:to>
                                    </p:set>
                                    <p:animEffect transition="in" filter="checkerboard(across)">
                                      <p:cBhvr>
                                        <p:cTn id="7" dur="500"/>
                                        <p:tgtEl>
                                          <p:spTgt spid="813061"/>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813058"/>
                                        </p:tgtEl>
                                        <p:attrNameLst>
                                          <p:attrName>style.visibility</p:attrName>
                                        </p:attrNameLst>
                                      </p:cBhvr>
                                      <p:to>
                                        <p:strVal val="visible"/>
                                      </p:to>
                                    </p:set>
                                    <p:animEffect transition="in" filter="blinds(horizontal)">
                                      <p:cBhvr>
                                        <p:cTn id="10" dur="500"/>
                                        <p:tgtEl>
                                          <p:spTgt spid="813058"/>
                                        </p:tgtEl>
                                      </p:cBhvr>
                                    </p:animEffect>
                                  </p:childTnLst>
                                </p:cTn>
                              </p:par>
                              <p:par>
                                <p:cTn id="11" presetID="2" presetClass="entr" presetSubtype="2" fill="hold" grpId="0" nodeType="withEffect">
                                  <p:stCondLst>
                                    <p:cond delay="0"/>
                                  </p:stCondLst>
                                  <p:childTnLst>
                                    <p:set>
                                      <p:cBhvr>
                                        <p:cTn id="12" dur="1" fill="hold">
                                          <p:stCondLst>
                                            <p:cond delay="0"/>
                                          </p:stCondLst>
                                        </p:cTn>
                                        <p:tgtEl>
                                          <p:spTgt spid="813059"/>
                                        </p:tgtEl>
                                        <p:attrNameLst>
                                          <p:attrName>style.visibility</p:attrName>
                                        </p:attrNameLst>
                                      </p:cBhvr>
                                      <p:to>
                                        <p:strVal val="visible"/>
                                      </p:to>
                                    </p:set>
                                    <p:anim calcmode="lin" valueType="num">
                                      <p:cBhvr additive="base">
                                        <p:cTn id="13" dur="500" fill="hold"/>
                                        <p:tgtEl>
                                          <p:spTgt spid="813059"/>
                                        </p:tgtEl>
                                        <p:attrNameLst>
                                          <p:attrName>ppt_x</p:attrName>
                                        </p:attrNameLst>
                                      </p:cBhvr>
                                      <p:tavLst>
                                        <p:tav tm="0">
                                          <p:val>
                                            <p:strVal val="1+#ppt_w/2"/>
                                          </p:val>
                                        </p:tav>
                                        <p:tav tm="100000">
                                          <p:val>
                                            <p:strVal val="#ppt_x"/>
                                          </p:val>
                                        </p:tav>
                                      </p:tavLst>
                                    </p:anim>
                                    <p:anim calcmode="lin" valueType="num">
                                      <p:cBhvr additive="base">
                                        <p:cTn id="14" dur="500" fill="hold"/>
                                        <p:tgtEl>
                                          <p:spTgt spid="813059"/>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50" presetClass="entr" presetSubtype="0" decel="100000" fill="hold" grpId="0" nodeType="clickEffect">
                                  <p:stCondLst>
                                    <p:cond delay="0"/>
                                  </p:stCondLst>
                                  <p:childTnLst>
                                    <p:set>
                                      <p:cBhvr>
                                        <p:cTn id="18" dur="1" fill="hold">
                                          <p:stCondLst>
                                            <p:cond delay="0"/>
                                          </p:stCondLst>
                                        </p:cTn>
                                        <p:tgtEl>
                                          <p:spTgt spid="813062">
                                            <p:bg/>
                                          </p:spTgt>
                                        </p:tgtEl>
                                        <p:attrNameLst>
                                          <p:attrName>style.visibility</p:attrName>
                                        </p:attrNameLst>
                                      </p:cBhvr>
                                      <p:to>
                                        <p:strVal val="visible"/>
                                      </p:to>
                                    </p:set>
                                    <p:anim calcmode="lin" valueType="num">
                                      <p:cBhvr>
                                        <p:cTn id="19" dur="500" fill="hold"/>
                                        <p:tgtEl>
                                          <p:spTgt spid="813062">
                                            <p:bg/>
                                          </p:spTgt>
                                        </p:tgtEl>
                                        <p:attrNameLst>
                                          <p:attrName>ppt_w</p:attrName>
                                        </p:attrNameLst>
                                      </p:cBhvr>
                                      <p:tavLst>
                                        <p:tav tm="0">
                                          <p:val>
                                            <p:strVal val="#ppt_w+.3"/>
                                          </p:val>
                                        </p:tav>
                                        <p:tav tm="100000">
                                          <p:val>
                                            <p:strVal val="#ppt_w"/>
                                          </p:val>
                                        </p:tav>
                                      </p:tavLst>
                                    </p:anim>
                                    <p:anim calcmode="lin" valueType="num">
                                      <p:cBhvr>
                                        <p:cTn id="20" dur="500" fill="hold"/>
                                        <p:tgtEl>
                                          <p:spTgt spid="813062">
                                            <p:bg/>
                                          </p:spTgt>
                                        </p:tgtEl>
                                        <p:attrNameLst>
                                          <p:attrName>ppt_h</p:attrName>
                                        </p:attrNameLst>
                                      </p:cBhvr>
                                      <p:tavLst>
                                        <p:tav tm="0">
                                          <p:val>
                                            <p:strVal val="#ppt_h"/>
                                          </p:val>
                                        </p:tav>
                                        <p:tav tm="100000">
                                          <p:val>
                                            <p:strVal val="#ppt_h"/>
                                          </p:val>
                                        </p:tav>
                                      </p:tavLst>
                                    </p:anim>
                                    <p:animEffect transition="in" filter="fade">
                                      <p:cBhvr>
                                        <p:cTn id="21" dur="500"/>
                                        <p:tgtEl>
                                          <p:spTgt spid="813062">
                                            <p:bg/>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3058" grpId="0"/>
      <p:bldP spid="813059" grpId="0"/>
      <p:bldP spid="813062" grpId="0" build="p"/>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4082" name="Text Box 2"/>
          <p:cNvSpPr txBox="1">
            <a:spLocks noChangeArrowheads="1"/>
          </p:cNvSpPr>
          <p:nvPr/>
        </p:nvSpPr>
        <p:spPr bwMode="auto">
          <a:xfrm>
            <a:off x="539750" y="1690688"/>
            <a:ext cx="7488238" cy="1901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sz="3600" b="1">
                <a:solidFill>
                  <a:srgbClr val="FFFF00"/>
                </a:solidFill>
                <a:latin typeface="Comic Sans MS" panose="030F0702030302020204" pitchFamily="66" charset="0"/>
                <a:ea typeface="Gungsuh" pitchFamily="18" charset="-127"/>
              </a:defRPr>
            </a:lvl1pPr>
            <a:lvl2pPr marL="742950" indent="-285750">
              <a:defRPr sz="3600" b="1">
                <a:solidFill>
                  <a:srgbClr val="FFFF00"/>
                </a:solidFill>
                <a:latin typeface="Comic Sans MS" panose="030F0702030302020204" pitchFamily="66" charset="0"/>
                <a:ea typeface="Gungsuh" pitchFamily="18" charset="-127"/>
              </a:defRPr>
            </a:lvl2pPr>
            <a:lvl3pPr marL="1143000" indent="-228600">
              <a:defRPr sz="3600" b="1">
                <a:solidFill>
                  <a:srgbClr val="FFFF00"/>
                </a:solidFill>
                <a:latin typeface="Comic Sans MS" panose="030F0702030302020204" pitchFamily="66" charset="0"/>
                <a:ea typeface="Gungsuh" pitchFamily="18" charset="-127"/>
              </a:defRPr>
            </a:lvl3pPr>
            <a:lvl4pPr marL="1600200" indent="-228600">
              <a:defRPr sz="3600" b="1">
                <a:solidFill>
                  <a:srgbClr val="FFFF00"/>
                </a:solidFill>
                <a:latin typeface="Comic Sans MS" panose="030F0702030302020204" pitchFamily="66" charset="0"/>
                <a:ea typeface="Gungsuh" pitchFamily="18" charset="-127"/>
              </a:defRPr>
            </a:lvl4pPr>
            <a:lvl5pPr marL="2057400" indent="-228600">
              <a:defRPr sz="3600" b="1">
                <a:solidFill>
                  <a:srgbClr val="FFFF00"/>
                </a:solidFill>
                <a:latin typeface="Comic Sans MS" panose="030F0702030302020204" pitchFamily="66" charset="0"/>
                <a:ea typeface="Gungsuh" pitchFamily="18" charset="-127"/>
              </a:defRPr>
            </a:lvl5pPr>
            <a:lvl6pPr marL="2514600" indent="-228600" algn="ctr" eaLnBrk="0" fontAlgn="base" hangingPunct="0">
              <a:lnSpc>
                <a:spcPct val="145000"/>
              </a:lnSpc>
              <a:spcBef>
                <a:spcPct val="0"/>
              </a:spcBef>
              <a:spcAft>
                <a:spcPct val="0"/>
              </a:spcAft>
              <a:defRPr sz="3600" b="1">
                <a:solidFill>
                  <a:srgbClr val="FFFF00"/>
                </a:solidFill>
                <a:latin typeface="Comic Sans MS" panose="030F0702030302020204" pitchFamily="66" charset="0"/>
                <a:ea typeface="Gungsuh" pitchFamily="18" charset="-127"/>
              </a:defRPr>
            </a:lvl6pPr>
            <a:lvl7pPr marL="2971800" indent="-228600" algn="ctr" eaLnBrk="0" fontAlgn="base" hangingPunct="0">
              <a:lnSpc>
                <a:spcPct val="145000"/>
              </a:lnSpc>
              <a:spcBef>
                <a:spcPct val="0"/>
              </a:spcBef>
              <a:spcAft>
                <a:spcPct val="0"/>
              </a:spcAft>
              <a:defRPr sz="3600" b="1">
                <a:solidFill>
                  <a:srgbClr val="FFFF00"/>
                </a:solidFill>
                <a:latin typeface="Comic Sans MS" panose="030F0702030302020204" pitchFamily="66" charset="0"/>
                <a:ea typeface="Gungsuh" pitchFamily="18" charset="-127"/>
              </a:defRPr>
            </a:lvl7pPr>
            <a:lvl8pPr marL="3429000" indent="-228600" algn="ctr" eaLnBrk="0" fontAlgn="base" hangingPunct="0">
              <a:lnSpc>
                <a:spcPct val="145000"/>
              </a:lnSpc>
              <a:spcBef>
                <a:spcPct val="0"/>
              </a:spcBef>
              <a:spcAft>
                <a:spcPct val="0"/>
              </a:spcAft>
              <a:defRPr sz="3600" b="1">
                <a:solidFill>
                  <a:srgbClr val="FFFF00"/>
                </a:solidFill>
                <a:latin typeface="Comic Sans MS" panose="030F0702030302020204" pitchFamily="66" charset="0"/>
                <a:ea typeface="Gungsuh" pitchFamily="18" charset="-127"/>
              </a:defRPr>
            </a:lvl8pPr>
            <a:lvl9pPr marL="3886200" indent="-228600" algn="ctr" eaLnBrk="0" fontAlgn="base" hangingPunct="0">
              <a:lnSpc>
                <a:spcPct val="145000"/>
              </a:lnSpc>
              <a:spcBef>
                <a:spcPct val="0"/>
              </a:spcBef>
              <a:spcAft>
                <a:spcPct val="0"/>
              </a:spcAft>
              <a:defRPr sz="3600" b="1">
                <a:solidFill>
                  <a:srgbClr val="FFFF00"/>
                </a:solidFill>
                <a:latin typeface="Comic Sans MS" panose="030F0702030302020204" pitchFamily="66" charset="0"/>
                <a:ea typeface="Gungsuh" pitchFamily="18" charset="-127"/>
              </a:defRPr>
            </a:lvl9pPr>
          </a:lstStyle>
          <a:p>
            <a:pPr algn="l">
              <a:lnSpc>
                <a:spcPct val="105000"/>
              </a:lnSpc>
              <a:buFontTx/>
              <a:buChar char="•"/>
            </a:pPr>
            <a:r>
              <a:rPr lang="en-US" altLang="en-US" sz="2800" i="1">
                <a:solidFill>
                  <a:schemeClr val="tx1"/>
                </a:solidFill>
              </a:rPr>
              <a:t>artificial tooth </a:t>
            </a:r>
          </a:p>
          <a:p>
            <a:pPr algn="l">
              <a:lnSpc>
                <a:spcPct val="105000"/>
              </a:lnSpc>
              <a:buFontTx/>
              <a:buChar char="•"/>
            </a:pPr>
            <a:r>
              <a:rPr lang="en-US" altLang="en-US" sz="2800" i="1">
                <a:solidFill>
                  <a:schemeClr val="tx1"/>
                </a:solidFill>
              </a:rPr>
              <a:t>an acrylic ramp, </a:t>
            </a:r>
          </a:p>
          <a:p>
            <a:pPr algn="l">
              <a:lnSpc>
                <a:spcPct val="105000"/>
              </a:lnSpc>
              <a:buFontTx/>
              <a:buChar char="•"/>
            </a:pPr>
            <a:r>
              <a:rPr lang="en-US" altLang="en-US" sz="2800" i="1">
                <a:solidFill>
                  <a:schemeClr val="tx1"/>
                </a:solidFill>
              </a:rPr>
              <a:t>non anatomic porcelain teeth</a:t>
            </a:r>
          </a:p>
          <a:p>
            <a:pPr algn="l">
              <a:lnSpc>
                <a:spcPct val="105000"/>
              </a:lnSpc>
              <a:buFontTx/>
              <a:buChar char="•"/>
            </a:pPr>
            <a:r>
              <a:rPr lang="en-US" altLang="en-US" sz="2800" i="1">
                <a:solidFill>
                  <a:schemeClr val="tx1"/>
                </a:solidFill>
              </a:rPr>
              <a:t>Amalgam or gold balancing ramp</a:t>
            </a:r>
          </a:p>
        </p:txBody>
      </p:sp>
      <p:sp>
        <p:nvSpPr>
          <p:cNvPr id="814084" name="Text Box 4"/>
          <p:cNvSpPr txBox="1">
            <a:spLocks noChangeArrowheads="1"/>
          </p:cNvSpPr>
          <p:nvPr/>
        </p:nvSpPr>
        <p:spPr bwMode="auto">
          <a:xfrm>
            <a:off x="215900" y="606425"/>
            <a:ext cx="9144000" cy="7483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sz="3600" b="1">
                <a:solidFill>
                  <a:srgbClr val="FFFF00"/>
                </a:solidFill>
                <a:latin typeface="Comic Sans MS" panose="030F0702030302020204" pitchFamily="66" charset="0"/>
                <a:ea typeface="Gungsuh" pitchFamily="18" charset="-127"/>
              </a:defRPr>
            </a:lvl1pPr>
            <a:lvl2pPr marL="742950" indent="-285750">
              <a:defRPr sz="3600" b="1">
                <a:solidFill>
                  <a:srgbClr val="FFFF00"/>
                </a:solidFill>
                <a:latin typeface="Comic Sans MS" panose="030F0702030302020204" pitchFamily="66" charset="0"/>
                <a:ea typeface="Gungsuh" pitchFamily="18" charset="-127"/>
              </a:defRPr>
            </a:lvl2pPr>
            <a:lvl3pPr marL="1143000" indent="-228600">
              <a:defRPr sz="3600" b="1">
                <a:solidFill>
                  <a:srgbClr val="FFFF00"/>
                </a:solidFill>
                <a:latin typeface="Comic Sans MS" panose="030F0702030302020204" pitchFamily="66" charset="0"/>
                <a:ea typeface="Gungsuh" pitchFamily="18" charset="-127"/>
              </a:defRPr>
            </a:lvl3pPr>
            <a:lvl4pPr marL="1600200" indent="-228600">
              <a:defRPr sz="3600" b="1">
                <a:solidFill>
                  <a:srgbClr val="FFFF00"/>
                </a:solidFill>
                <a:latin typeface="Comic Sans MS" panose="030F0702030302020204" pitchFamily="66" charset="0"/>
                <a:ea typeface="Gungsuh" pitchFamily="18" charset="-127"/>
              </a:defRPr>
            </a:lvl4pPr>
            <a:lvl5pPr marL="2057400" indent="-228600">
              <a:defRPr sz="3600" b="1">
                <a:solidFill>
                  <a:srgbClr val="FFFF00"/>
                </a:solidFill>
                <a:latin typeface="Comic Sans MS" panose="030F0702030302020204" pitchFamily="66" charset="0"/>
                <a:ea typeface="Gungsuh" pitchFamily="18" charset="-127"/>
              </a:defRPr>
            </a:lvl5pPr>
            <a:lvl6pPr marL="2514600" indent="-228600" algn="ctr" eaLnBrk="0" fontAlgn="base" hangingPunct="0">
              <a:lnSpc>
                <a:spcPct val="145000"/>
              </a:lnSpc>
              <a:spcBef>
                <a:spcPct val="0"/>
              </a:spcBef>
              <a:spcAft>
                <a:spcPct val="0"/>
              </a:spcAft>
              <a:defRPr sz="3600" b="1">
                <a:solidFill>
                  <a:srgbClr val="FFFF00"/>
                </a:solidFill>
                <a:latin typeface="Comic Sans MS" panose="030F0702030302020204" pitchFamily="66" charset="0"/>
                <a:ea typeface="Gungsuh" pitchFamily="18" charset="-127"/>
              </a:defRPr>
            </a:lvl6pPr>
            <a:lvl7pPr marL="2971800" indent="-228600" algn="ctr" eaLnBrk="0" fontAlgn="base" hangingPunct="0">
              <a:lnSpc>
                <a:spcPct val="145000"/>
              </a:lnSpc>
              <a:spcBef>
                <a:spcPct val="0"/>
              </a:spcBef>
              <a:spcAft>
                <a:spcPct val="0"/>
              </a:spcAft>
              <a:defRPr sz="3600" b="1">
                <a:solidFill>
                  <a:srgbClr val="FFFF00"/>
                </a:solidFill>
                <a:latin typeface="Comic Sans MS" panose="030F0702030302020204" pitchFamily="66" charset="0"/>
                <a:ea typeface="Gungsuh" pitchFamily="18" charset="-127"/>
              </a:defRPr>
            </a:lvl7pPr>
            <a:lvl8pPr marL="3429000" indent="-228600" algn="ctr" eaLnBrk="0" fontAlgn="base" hangingPunct="0">
              <a:lnSpc>
                <a:spcPct val="145000"/>
              </a:lnSpc>
              <a:spcBef>
                <a:spcPct val="0"/>
              </a:spcBef>
              <a:spcAft>
                <a:spcPct val="0"/>
              </a:spcAft>
              <a:defRPr sz="3600" b="1">
                <a:solidFill>
                  <a:srgbClr val="FFFF00"/>
                </a:solidFill>
                <a:latin typeface="Comic Sans MS" panose="030F0702030302020204" pitchFamily="66" charset="0"/>
                <a:ea typeface="Gungsuh" pitchFamily="18" charset="-127"/>
              </a:defRPr>
            </a:lvl8pPr>
            <a:lvl9pPr marL="3886200" indent="-228600" algn="ctr" eaLnBrk="0" fontAlgn="base" hangingPunct="0">
              <a:lnSpc>
                <a:spcPct val="145000"/>
              </a:lnSpc>
              <a:spcBef>
                <a:spcPct val="0"/>
              </a:spcBef>
              <a:spcAft>
                <a:spcPct val="0"/>
              </a:spcAft>
              <a:defRPr sz="3600" b="1">
                <a:solidFill>
                  <a:srgbClr val="FFFF00"/>
                </a:solidFill>
                <a:latin typeface="Comic Sans MS" panose="030F0702030302020204" pitchFamily="66" charset="0"/>
                <a:ea typeface="Gungsuh" pitchFamily="18" charset="-127"/>
              </a:defRPr>
            </a:lvl9pPr>
          </a:lstStyle>
          <a:p>
            <a:pPr algn="l">
              <a:lnSpc>
                <a:spcPct val="130000"/>
              </a:lnSpc>
              <a:spcBef>
                <a:spcPct val="50000"/>
              </a:spcBef>
            </a:pPr>
            <a:r>
              <a:rPr lang="en-US" altLang="en-US" i="1">
                <a:solidFill>
                  <a:schemeClr val="tx1"/>
                </a:solidFill>
              </a:rPr>
              <a:t>Types of balancing ramps</a:t>
            </a:r>
            <a:endParaRPr lang="en-US" altLang="en-US">
              <a:solidFill>
                <a:schemeClr val="tx1"/>
              </a:solidFill>
            </a:endParaRPr>
          </a:p>
        </p:txBody>
      </p:sp>
      <p:sp>
        <p:nvSpPr>
          <p:cNvPr id="814085" name="Text Box 5"/>
          <p:cNvSpPr txBox="1">
            <a:spLocks noChangeArrowheads="1"/>
          </p:cNvSpPr>
          <p:nvPr/>
        </p:nvSpPr>
        <p:spPr bwMode="auto">
          <a:xfrm>
            <a:off x="323850" y="3994150"/>
            <a:ext cx="8569325" cy="1773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sz="3600" b="1">
                <a:solidFill>
                  <a:srgbClr val="FFFF00"/>
                </a:solidFill>
                <a:latin typeface="Comic Sans MS" panose="030F0702030302020204" pitchFamily="66" charset="0"/>
                <a:ea typeface="Gungsuh" pitchFamily="18" charset="-127"/>
              </a:defRPr>
            </a:lvl1pPr>
            <a:lvl2pPr marL="742950" indent="-285750">
              <a:defRPr sz="3600" b="1">
                <a:solidFill>
                  <a:srgbClr val="FFFF00"/>
                </a:solidFill>
                <a:latin typeface="Comic Sans MS" panose="030F0702030302020204" pitchFamily="66" charset="0"/>
                <a:ea typeface="Gungsuh" pitchFamily="18" charset="-127"/>
              </a:defRPr>
            </a:lvl2pPr>
            <a:lvl3pPr marL="1143000" indent="-228600">
              <a:defRPr sz="3600" b="1">
                <a:solidFill>
                  <a:srgbClr val="FFFF00"/>
                </a:solidFill>
                <a:latin typeface="Comic Sans MS" panose="030F0702030302020204" pitchFamily="66" charset="0"/>
                <a:ea typeface="Gungsuh" pitchFamily="18" charset="-127"/>
              </a:defRPr>
            </a:lvl3pPr>
            <a:lvl4pPr marL="1600200" indent="-228600">
              <a:defRPr sz="3600" b="1">
                <a:solidFill>
                  <a:srgbClr val="FFFF00"/>
                </a:solidFill>
                <a:latin typeface="Comic Sans MS" panose="030F0702030302020204" pitchFamily="66" charset="0"/>
                <a:ea typeface="Gungsuh" pitchFamily="18" charset="-127"/>
              </a:defRPr>
            </a:lvl4pPr>
            <a:lvl5pPr marL="2057400" indent="-228600">
              <a:defRPr sz="3600" b="1">
                <a:solidFill>
                  <a:srgbClr val="FFFF00"/>
                </a:solidFill>
                <a:latin typeface="Comic Sans MS" panose="030F0702030302020204" pitchFamily="66" charset="0"/>
                <a:ea typeface="Gungsuh" pitchFamily="18" charset="-127"/>
              </a:defRPr>
            </a:lvl5pPr>
            <a:lvl6pPr marL="2514600" indent="-228600" algn="ctr" eaLnBrk="0" fontAlgn="base" hangingPunct="0">
              <a:lnSpc>
                <a:spcPct val="145000"/>
              </a:lnSpc>
              <a:spcBef>
                <a:spcPct val="0"/>
              </a:spcBef>
              <a:spcAft>
                <a:spcPct val="0"/>
              </a:spcAft>
              <a:defRPr sz="3600" b="1">
                <a:solidFill>
                  <a:srgbClr val="FFFF00"/>
                </a:solidFill>
                <a:latin typeface="Comic Sans MS" panose="030F0702030302020204" pitchFamily="66" charset="0"/>
                <a:ea typeface="Gungsuh" pitchFamily="18" charset="-127"/>
              </a:defRPr>
            </a:lvl6pPr>
            <a:lvl7pPr marL="2971800" indent="-228600" algn="ctr" eaLnBrk="0" fontAlgn="base" hangingPunct="0">
              <a:lnSpc>
                <a:spcPct val="145000"/>
              </a:lnSpc>
              <a:spcBef>
                <a:spcPct val="0"/>
              </a:spcBef>
              <a:spcAft>
                <a:spcPct val="0"/>
              </a:spcAft>
              <a:defRPr sz="3600" b="1">
                <a:solidFill>
                  <a:srgbClr val="FFFF00"/>
                </a:solidFill>
                <a:latin typeface="Comic Sans MS" panose="030F0702030302020204" pitchFamily="66" charset="0"/>
                <a:ea typeface="Gungsuh" pitchFamily="18" charset="-127"/>
              </a:defRPr>
            </a:lvl7pPr>
            <a:lvl8pPr marL="3429000" indent="-228600" algn="ctr" eaLnBrk="0" fontAlgn="base" hangingPunct="0">
              <a:lnSpc>
                <a:spcPct val="145000"/>
              </a:lnSpc>
              <a:spcBef>
                <a:spcPct val="0"/>
              </a:spcBef>
              <a:spcAft>
                <a:spcPct val="0"/>
              </a:spcAft>
              <a:defRPr sz="3600" b="1">
                <a:solidFill>
                  <a:srgbClr val="FFFF00"/>
                </a:solidFill>
                <a:latin typeface="Comic Sans MS" panose="030F0702030302020204" pitchFamily="66" charset="0"/>
                <a:ea typeface="Gungsuh" pitchFamily="18" charset="-127"/>
              </a:defRPr>
            </a:lvl8pPr>
            <a:lvl9pPr marL="3886200" indent="-228600" algn="ctr" eaLnBrk="0" fontAlgn="base" hangingPunct="0">
              <a:lnSpc>
                <a:spcPct val="145000"/>
              </a:lnSpc>
              <a:spcBef>
                <a:spcPct val="0"/>
              </a:spcBef>
              <a:spcAft>
                <a:spcPct val="0"/>
              </a:spcAft>
              <a:defRPr sz="3600" b="1">
                <a:solidFill>
                  <a:srgbClr val="FFFF00"/>
                </a:solidFill>
                <a:latin typeface="Comic Sans MS" panose="030F0702030302020204" pitchFamily="66" charset="0"/>
                <a:ea typeface="Gungsuh" pitchFamily="18" charset="-127"/>
              </a:defRPr>
            </a:lvl9pPr>
          </a:lstStyle>
          <a:p>
            <a:pPr algn="l">
              <a:lnSpc>
                <a:spcPct val="130000"/>
              </a:lnSpc>
              <a:spcBef>
                <a:spcPct val="50000"/>
              </a:spcBef>
            </a:pPr>
            <a:r>
              <a:rPr lang="en-US" altLang="en-US" sz="2800" i="1">
                <a:solidFill>
                  <a:schemeClr val="tx1"/>
                </a:solidFill>
              </a:rPr>
              <a:t>Sears advocated the use of second molar ramp which is adjusted to provide   protrusive and lateral balance (three point balanced occlusion),</a:t>
            </a:r>
            <a:r>
              <a:rPr lang="en-US" altLang="en-US" sz="2800">
                <a:solidFill>
                  <a:schemeClr val="tx1"/>
                </a:solidFill>
              </a:rPr>
              <a:t> </a:t>
            </a:r>
          </a:p>
        </p:txBody>
      </p:sp>
    </p:spTree>
  </p:cSld>
  <p:clrMapOvr>
    <a:masterClrMapping/>
  </p:clrMapOvr>
  <p:transition>
    <p:split orient="vert" dir="in"/>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17" presetClass="entr" presetSubtype="10" fill="hold" grpId="0" nodeType="afterEffect">
                                  <p:stCondLst>
                                    <p:cond delay="0"/>
                                  </p:stCondLst>
                                  <p:childTnLst>
                                    <p:set>
                                      <p:cBhvr>
                                        <p:cTn id="6" dur="1" fill="hold">
                                          <p:stCondLst>
                                            <p:cond delay="0"/>
                                          </p:stCondLst>
                                        </p:cTn>
                                        <p:tgtEl>
                                          <p:spTgt spid="814082"/>
                                        </p:tgtEl>
                                        <p:attrNameLst>
                                          <p:attrName>style.visibility</p:attrName>
                                        </p:attrNameLst>
                                      </p:cBhvr>
                                      <p:to>
                                        <p:strVal val="visible"/>
                                      </p:to>
                                    </p:set>
                                    <p:anim calcmode="lin" valueType="num">
                                      <p:cBhvr>
                                        <p:cTn id="7" dur="500" fill="hold"/>
                                        <p:tgtEl>
                                          <p:spTgt spid="814082"/>
                                        </p:tgtEl>
                                        <p:attrNameLst>
                                          <p:attrName>ppt_w</p:attrName>
                                        </p:attrNameLst>
                                      </p:cBhvr>
                                      <p:tavLst>
                                        <p:tav tm="0">
                                          <p:val>
                                            <p:fltVal val="0"/>
                                          </p:val>
                                        </p:tav>
                                        <p:tav tm="100000">
                                          <p:val>
                                            <p:strVal val="#ppt_w"/>
                                          </p:val>
                                        </p:tav>
                                      </p:tavLst>
                                    </p:anim>
                                    <p:anim calcmode="lin" valueType="num">
                                      <p:cBhvr>
                                        <p:cTn id="8" dur="500" fill="hold"/>
                                        <p:tgtEl>
                                          <p:spTgt spid="814082"/>
                                        </p:tgtEl>
                                        <p:attrNameLst>
                                          <p:attrName>ppt_h</p:attrName>
                                        </p:attrNameLst>
                                      </p:cBhvr>
                                      <p:tavLst>
                                        <p:tav tm="0">
                                          <p:val>
                                            <p:strVal val="#ppt_h"/>
                                          </p:val>
                                        </p:tav>
                                        <p:tav tm="100000">
                                          <p:val>
                                            <p:strVal val="#ppt_h"/>
                                          </p:val>
                                        </p:tav>
                                      </p:tavLst>
                                    </p:anim>
                                  </p:childTnLst>
                                </p:cTn>
                              </p:par>
                              <p:par>
                                <p:cTn id="9" presetID="17" presetClass="entr" presetSubtype="10" fill="hold" grpId="0" nodeType="withEffect">
                                  <p:stCondLst>
                                    <p:cond delay="0"/>
                                  </p:stCondLst>
                                  <p:childTnLst>
                                    <p:set>
                                      <p:cBhvr>
                                        <p:cTn id="10" dur="1" fill="hold">
                                          <p:stCondLst>
                                            <p:cond delay="0"/>
                                          </p:stCondLst>
                                        </p:cTn>
                                        <p:tgtEl>
                                          <p:spTgt spid="814084"/>
                                        </p:tgtEl>
                                        <p:attrNameLst>
                                          <p:attrName>style.visibility</p:attrName>
                                        </p:attrNameLst>
                                      </p:cBhvr>
                                      <p:to>
                                        <p:strVal val="visible"/>
                                      </p:to>
                                    </p:set>
                                    <p:anim calcmode="lin" valueType="num">
                                      <p:cBhvr>
                                        <p:cTn id="11" dur="500" fill="hold"/>
                                        <p:tgtEl>
                                          <p:spTgt spid="814084"/>
                                        </p:tgtEl>
                                        <p:attrNameLst>
                                          <p:attrName>ppt_w</p:attrName>
                                        </p:attrNameLst>
                                      </p:cBhvr>
                                      <p:tavLst>
                                        <p:tav tm="0">
                                          <p:val>
                                            <p:fltVal val="0"/>
                                          </p:val>
                                        </p:tav>
                                        <p:tav tm="100000">
                                          <p:val>
                                            <p:strVal val="#ppt_w"/>
                                          </p:val>
                                        </p:tav>
                                      </p:tavLst>
                                    </p:anim>
                                    <p:anim calcmode="lin" valueType="num">
                                      <p:cBhvr>
                                        <p:cTn id="12" dur="500" fill="hold"/>
                                        <p:tgtEl>
                                          <p:spTgt spid="814084"/>
                                        </p:tgtEl>
                                        <p:attrNameLst>
                                          <p:attrName>ppt_h</p:attrName>
                                        </p:attrNameLst>
                                      </p:cBhvr>
                                      <p:tavLst>
                                        <p:tav tm="0">
                                          <p:val>
                                            <p:strVal val="#ppt_h"/>
                                          </p:val>
                                        </p:tav>
                                        <p:tav tm="100000">
                                          <p:val>
                                            <p:strVal val="#ppt_h"/>
                                          </p:val>
                                        </p:tav>
                                      </p:tavLst>
                                    </p:anim>
                                  </p:childTnLst>
                                </p:cTn>
                              </p:par>
                              <p:par>
                                <p:cTn id="13" presetID="17" presetClass="entr" presetSubtype="10" fill="hold" grpId="0" nodeType="withEffect">
                                  <p:stCondLst>
                                    <p:cond delay="0"/>
                                  </p:stCondLst>
                                  <p:childTnLst>
                                    <p:set>
                                      <p:cBhvr>
                                        <p:cTn id="14" dur="1" fill="hold">
                                          <p:stCondLst>
                                            <p:cond delay="0"/>
                                          </p:stCondLst>
                                        </p:cTn>
                                        <p:tgtEl>
                                          <p:spTgt spid="814085"/>
                                        </p:tgtEl>
                                        <p:attrNameLst>
                                          <p:attrName>style.visibility</p:attrName>
                                        </p:attrNameLst>
                                      </p:cBhvr>
                                      <p:to>
                                        <p:strVal val="visible"/>
                                      </p:to>
                                    </p:set>
                                    <p:anim calcmode="lin" valueType="num">
                                      <p:cBhvr>
                                        <p:cTn id="15" dur="500" fill="hold"/>
                                        <p:tgtEl>
                                          <p:spTgt spid="814085"/>
                                        </p:tgtEl>
                                        <p:attrNameLst>
                                          <p:attrName>ppt_w</p:attrName>
                                        </p:attrNameLst>
                                      </p:cBhvr>
                                      <p:tavLst>
                                        <p:tav tm="0">
                                          <p:val>
                                            <p:fltVal val="0"/>
                                          </p:val>
                                        </p:tav>
                                        <p:tav tm="100000">
                                          <p:val>
                                            <p:strVal val="#ppt_w"/>
                                          </p:val>
                                        </p:tav>
                                      </p:tavLst>
                                    </p:anim>
                                    <p:anim calcmode="lin" valueType="num">
                                      <p:cBhvr>
                                        <p:cTn id="16" dur="500" fill="hold"/>
                                        <p:tgtEl>
                                          <p:spTgt spid="814085"/>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4082" grpId="0"/>
      <p:bldP spid="814084" grpId="0"/>
      <p:bldP spid="814085" grpId="0"/>
    </p:bldLst>
  </p:timing>
</p:sld>
</file>

<file path=ppt/slides/slide5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15106" name="Text Box 2"/>
          <p:cNvSpPr txBox="1">
            <a:spLocks noChangeArrowheads="1"/>
          </p:cNvSpPr>
          <p:nvPr/>
        </p:nvSpPr>
        <p:spPr bwMode="auto">
          <a:xfrm>
            <a:off x="466725" y="5084763"/>
            <a:ext cx="8208963" cy="1739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sz="3600" b="1">
                <a:solidFill>
                  <a:srgbClr val="FFFF00"/>
                </a:solidFill>
                <a:latin typeface="Comic Sans MS" panose="030F0702030302020204" pitchFamily="66" charset="0"/>
                <a:ea typeface="Gungsuh" pitchFamily="18" charset="-127"/>
              </a:defRPr>
            </a:lvl1pPr>
            <a:lvl2pPr marL="742950" indent="-285750">
              <a:defRPr sz="3600" b="1">
                <a:solidFill>
                  <a:srgbClr val="FFFF00"/>
                </a:solidFill>
                <a:latin typeface="Comic Sans MS" panose="030F0702030302020204" pitchFamily="66" charset="0"/>
                <a:ea typeface="Gungsuh" pitchFamily="18" charset="-127"/>
              </a:defRPr>
            </a:lvl2pPr>
            <a:lvl3pPr marL="1143000" indent="-228600">
              <a:defRPr sz="3600" b="1">
                <a:solidFill>
                  <a:srgbClr val="FFFF00"/>
                </a:solidFill>
                <a:latin typeface="Comic Sans MS" panose="030F0702030302020204" pitchFamily="66" charset="0"/>
                <a:ea typeface="Gungsuh" pitchFamily="18" charset="-127"/>
              </a:defRPr>
            </a:lvl3pPr>
            <a:lvl4pPr marL="1600200" indent="-228600">
              <a:defRPr sz="3600" b="1">
                <a:solidFill>
                  <a:srgbClr val="FFFF00"/>
                </a:solidFill>
                <a:latin typeface="Comic Sans MS" panose="030F0702030302020204" pitchFamily="66" charset="0"/>
                <a:ea typeface="Gungsuh" pitchFamily="18" charset="-127"/>
              </a:defRPr>
            </a:lvl4pPr>
            <a:lvl5pPr marL="2057400" indent="-228600">
              <a:defRPr sz="3600" b="1">
                <a:solidFill>
                  <a:srgbClr val="FFFF00"/>
                </a:solidFill>
                <a:latin typeface="Comic Sans MS" panose="030F0702030302020204" pitchFamily="66" charset="0"/>
                <a:ea typeface="Gungsuh" pitchFamily="18" charset="-127"/>
              </a:defRPr>
            </a:lvl5pPr>
            <a:lvl6pPr marL="2514600" indent="-228600" algn="ctr" eaLnBrk="0" fontAlgn="base" hangingPunct="0">
              <a:lnSpc>
                <a:spcPct val="145000"/>
              </a:lnSpc>
              <a:spcBef>
                <a:spcPct val="0"/>
              </a:spcBef>
              <a:spcAft>
                <a:spcPct val="0"/>
              </a:spcAft>
              <a:defRPr sz="3600" b="1">
                <a:solidFill>
                  <a:srgbClr val="FFFF00"/>
                </a:solidFill>
                <a:latin typeface="Comic Sans MS" panose="030F0702030302020204" pitchFamily="66" charset="0"/>
                <a:ea typeface="Gungsuh" pitchFamily="18" charset="-127"/>
              </a:defRPr>
            </a:lvl6pPr>
            <a:lvl7pPr marL="2971800" indent="-228600" algn="ctr" eaLnBrk="0" fontAlgn="base" hangingPunct="0">
              <a:lnSpc>
                <a:spcPct val="145000"/>
              </a:lnSpc>
              <a:spcBef>
                <a:spcPct val="0"/>
              </a:spcBef>
              <a:spcAft>
                <a:spcPct val="0"/>
              </a:spcAft>
              <a:defRPr sz="3600" b="1">
                <a:solidFill>
                  <a:srgbClr val="FFFF00"/>
                </a:solidFill>
                <a:latin typeface="Comic Sans MS" panose="030F0702030302020204" pitchFamily="66" charset="0"/>
                <a:ea typeface="Gungsuh" pitchFamily="18" charset="-127"/>
              </a:defRPr>
            </a:lvl7pPr>
            <a:lvl8pPr marL="3429000" indent="-228600" algn="ctr" eaLnBrk="0" fontAlgn="base" hangingPunct="0">
              <a:lnSpc>
                <a:spcPct val="145000"/>
              </a:lnSpc>
              <a:spcBef>
                <a:spcPct val="0"/>
              </a:spcBef>
              <a:spcAft>
                <a:spcPct val="0"/>
              </a:spcAft>
              <a:defRPr sz="3600" b="1">
                <a:solidFill>
                  <a:srgbClr val="FFFF00"/>
                </a:solidFill>
                <a:latin typeface="Comic Sans MS" panose="030F0702030302020204" pitchFamily="66" charset="0"/>
                <a:ea typeface="Gungsuh" pitchFamily="18" charset="-127"/>
              </a:defRPr>
            </a:lvl8pPr>
            <a:lvl9pPr marL="3886200" indent="-228600" algn="ctr" eaLnBrk="0" fontAlgn="base" hangingPunct="0">
              <a:lnSpc>
                <a:spcPct val="145000"/>
              </a:lnSpc>
              <a:spcBef>
                <a:spcPct val="0"/>
              </a:spcBef>
              <a:spcAft>
                <a:spcPct val="0"/>
              </a:spcAft>
              <a:defRPr sz="3600" b="1">
                <a:solidFill>
                  <a:srgbClr val="FFFF00"/>
                </a:solidFill>
                <a:latin typeface="Comic Sans MS" panose="030F0702030302020204" pitchFamily="66" charset="0"/>
                <a:ea typeface="Gungsuh" pitchFamily="18" charset="-127"/>
              </a:defRPr>
            </a:lvl9pPr>
          </a:lstStyle>
          <a:p>
            <a:pPr>
              <a:lnSpc>
                <a:spcPct val="100000"/>
              </a:lnSpc>
            </a:pPr>
            <a:r>
              <a:rPr lang="en-US" altLang="en-US">
                <a:solidFill>
                  <a:schemeClr val="tx1"/>
                </a:solidFill>
              </a:rPr>
              <a:t>Protrusive Balance Compensation in Monoplane Denture occlusion: Second Molar Slant</a:t>
            </a:r>
          </a:p>
        </p:txBody>
      </p:sp>
      <p:pic>
        <p:nvPicPr>
          <p:cNvPr id="62467" name="Picture 3" descr="Picture 252"/>
          <p:cNvPicPr>
            <a:picLocks noChangeAspect="1" noChangeArrowheads="1"/>
          </p:cNvPicPr>
          <p:nvPr/>
        </p:nvPicPr>
        <p:blipFill>
          <a:blip r:embed="rId2">
            <a:lum bright="12000" contrast="66000"/>
            <a:extLst>
              <a:ext uri="{28A0092B-C50C-407E-A947-70E740481C1C}">
                <a14:useLocalDpi xmlns:a14="http://schemas.microsoft.com/office/drawing/2010/main" val="0"/>
              </a:ext>
            </a:extLst>
          </a:blip>
          <a:srcRect/>
          <a:stretch>
            <a:fillRect/>
          </a:stretch>
        </p:blipFill>
        <p:spPr bwMode="auto">
          <a:xfrm>
            <a:off x="2124075" y="1484313"/>
            <a:ext cx="4859338" cy="3643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9876" name="Rectangle 4"/>
          <p:cNvSpPr>
            <a:spLocks noGrp="1" noChangeArrowheads="1"/>
          </p:cNvSpPr>
          <p:nvPr>
            <p:ph type="title"/>
          </p:nvPr>
        </p:nvSpPr>
        <p:spPr>
          <a:xfrm>
            <a:off x="179388" y="260350"/>
            <a:ext cx="8713787" cy="1143000"/>
          </a:xfrm>
        </p:spPr>
        <p:txBody>
          <a:bodyPr/>
          <a:lstStyle/>
          <a:p>
            <a:pPr algn="l" rtl="0">
              <a:defRPr/>
            </a:pPr>
            <a:r>
              <a:rPr lang="en-US" b="1" kern="1200" dirty="0" smtClean="0">
                <a:latin typeface="Comic Sans MS" pitchFamily="66" charset="0"/>
                <a:ea typeface="Gungsuh" pitchFamily="18" charset="-127"/>
                <a:cs typeface="+mn-cs"/>
              </a:rPr>
              <a:t>B- Tilting the second molars</a:t>
            </a:r>
          </a:p>
        </p:txBody>
      </p:sp>
    </p:spTree>
  </p:cSld>
  <p:clrMapOvr>
    <a:masterClrMapping/>
  </p:clrMapOvr>
  <p:transition>
    <p:split orient="vert" dir="in"/>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 presetClass="entr" presetSubtype="10" fill="hold" nodeType="withEffect">
                                  <p:stCondLst>
                                    <p:cond delay="0"/>
                                  </p:stCondLst>
                                  <p:childTnLst>
                                    <p:set>
                                      <p:cBhvr>
                                        <p:cTn id="6" dur="1" fill="hold">
                                          <p:stCondLst>
                                            <p:cond delay="0"/>
                                          </p:stCondLst>
                                        </p:cTn>
                                        <p:tgtEl>
                                          <p:spTgt spid="815106">
                                            <p:txEl>
                                              <p:pRg st="0" end="0"/>
                                            </p:txEl>
                                          </p:spTgt>
                                        </p:tgtEl>
                                        <p:attrNameLst>
                                          <p:attrName>style.visibility</p:attrName>
                                        </p:attrNameLst>
                                      </p:cBhvr>
                                      <p:to>
                                        <p:strVal val="visible"/>
                                      </p:to>
                                    </p:set>
                                    <p:animEffect transition="in" filter="checkerboard(across)">
                                      <p:cBhvr>
                                        <p:cTn id="7" dur="500"/>
                                        <p:tgtEl>
                                          <p:spTgt spid="81510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771076" name="Picture 4" descr="spee"/>
          <p:cNvPicPr>
            <a:picLocks noGrp="1" noChangeAspect="1" noChangeArrowheads="1"/>
          </p:cNvPicPr>
          <p:nvPr>
            <p:ph/>
          </p:nvPr>
        </p:nvPicPr>
        <p:blipFill>
          <a:blip r:embed="rId2">
            <a:lum bright="-6000" contrast="42000"/>
            <a:extLst>
              <a:ext uri="{28A0092B-C50C-407E-A947-70E740481C1C}">
                <a14:useLocalDpi xmlns:a14="http://schemas.microsoft.com/office/drawing/2010/main" val="0"/>
              </a:ext>
            </a:extLst>
          </a:blip>
          <a:srcRect/>
          <a:stretch>
            <a:fillRect/>
          </a:stretch>
        </p:blipFill>
        <p:spPr>
          <a:xfrm>
            <a:off x="107950" y="188913"/>
            <a:ext cx="4592638" cy="2752725"/>
          </a:xfrm>
          <a:noFill/>
        </p:spPr>
      </p:pic>
      <p:pic>
        <p:nvPicPr>
          <p:cNvPr id="6" name="Picture 2" descr="wilson curve2 copy"/>
          <p:cNvPicPr>
            <a:picLocks noChangeAspect="1" noChangeArrowheads="1"/>
          </p:cNvPicPr>
          <p:nvPr/>
        </p:nvPicPr>
        <p:blipFill>
          <a:blip r:embed="rId3" cstate="print">
            <a:lum bright="-6000" contrast="36000"/>
            <a:extLst>
              <a:ext uri="{28A0092B-C50C-407E-A947-70E740481C1C}">
                <a14:useLocalDpi xmlns:a14="http://schemas.microsoft.com/office/drawing/2010/main" val="0"/>
              </a:ext>
            </a:extLst>
          </a:blip>
          <a:srcRect/>
          <a:stretch>
            <a:fillRect/>
          </a:stretch>
        </p:blipFill>
        <p:spPr bwMode="auto">
          <a:xfrm>
            <a:off x="4932363" y="115888"/>
            <a:ext cx="3600450" cy="2911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2"/>
          <p:cNvPicPr>
            <a:picLocks noChangeAspect="1" noChangeArrowheads="1"/>
          </p:cNvPicPr>
          <p:nvPr/>
        </p:nvPicPr>
        <p:blipFill>
          <a:blip r:embed="rId4">
            <a:lum bright="-12000" contrast="48000"/>
            <a:extLst>
              <a:ext uri="{28A0092B-C50C-407E-A947-70E740481C1C}">
                <a14:useLocalDpi xmlns:a14="http://schemas.microsoft.com/office/drawing/2010/main" val="0"/>
              </a:ext>
            </a:extLst>
          </a:blip>
          <a:srcRect/>
          <a:stretch>
            <a:fillRect/>
          </a:stretch>
        </p:blipFill>
        <p:spPr bwMode="auto">
          <a:xfrm>
            <a:off x="107950" y="3213100"/>
            <a:ext cx="8567738" cy="3600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 Box 2"/>
          <p:cNvSpPr txBox="1">
            <a:spLocks noChangeArrowheads="1"/>
          </p:cNvSpPr>
          <p:nvPr/>
        </p:nvSpPr>
        <p:spPr bwMode="auto">
          <a:xfrm>
            <a:off x="-180975" y="-100013"/>
            <a:ext cx="4968875" cy="896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sz="3600" b="1">
                <a:solidFill>
                  <a:srgbClr val="FFFF00"/>
                </a:solidFill>
                <a:latin typeface="Comic Sans MS" panose="030F0702030302020204" pitchFamily="66" charset="0"/>
                <a:ea typeface="Gungsuh" pitchFamily="18" charset="-127"/>
              </a:defRPr>
            </a:lvl1pPr>
            <a:lvl2pPr marL="742950" indent="-285750">
              <a:defRPr sz="3600" b="1">
                <a:solidFill>
                  <a:srgbClr val="FFFF00"/>
                </a:solidFill>
                <a:latin typeface="Comic Sans MS" panose="030F0702030302020204" pitchFamily="66" charset="0"/>
                <a:ea typeface="Gungsuh" pitchFamily="18" charset="-127"/>
              </a:defRPr>
            </a:lvl2pPr>
            <a:lvl3pPr marL="1143000" indent="-228600">
              <a:defRPr sz="3600" b="1">
                <a:solidFill>
                  <a:srgbClr val="FFFF00"/>
                </a:solidFill>
                <a:latin typeface="Comic Sans MS" panose="030F0702030302020204" pitchFamily="66" charset="0"/>
                <a:ea typeface="Gungsuh" pitchFamily="18" charset="-127"/>
              </a:defRPr>
            </a:lvl3pPr>
            <a:lvl4pPr marL="1600200" indent="-228600">
              <a:defRPr sz="3600" b="1">
                <a:solidFill>
                  <a:srgbClr val="FFFF00"/>
                </a:solidFill>
                <a:latin typeface="Comic Sans MS" panose="030F0702030302020204" pitchFamily="66" charset="0"/>
                <a:ea typeface="Gungsuh" pitchFamily="18" charset="-127"/>
              </a:defRPr>
            </a:lvl4pPr>
            <a:lvl5pPr marL="2057400" indent="-228600">
              <a:defRPr sz="3600" b="1">
                <a:solidFill>
                  <a:srgbClr val="FFFF00"/>
                </a:solidFill>
                <a:latin typeface="Comic Sans MS" panose="030F0702030302020204" pitchFamily="66" charset="0"/>
                <a:ea typeface="Gungsuh" pitchFamily="18" charset="-127"/>
              </a:defRPr>
            </a:lvl5pPr>
            <a:lvl6pPr marL="2514600" indent="-228600" algn="ctr" eaLnBrk="0" fontAlgn="base" hangingPunct="0">
              <a:lnSpc>
                <a:spcPct val="145000"/>
              </a:lnSpc>
              <a:spcBef>
                <a:spcPct val="0"/>
              </a:spcBef>
              <a:spcAft>
                <a:spcPct val="0"/>
              </a:spcAft>
              <a:defRPr sz="3600" b="1">
                <a:solidFill>
                  <a:srgbClr val="FFFF00"/>
                </a:solidFill>
                <a:latin typeface="Comic Sans MS" panose="030F0702030302020204" pitchFamily="66" charset="0"/>
                <a:ea typeface="Gungsuh" pitchFamily="18" charset="-127"/>
              </a:defRPr>
            </a:lvl6pPr>
            <a:lvl7pPr marL="2971800" indent="-228600" algn="ctr" eaLnBrk="0" fontAlgn="base" hangingPunct="0">
              <a:lnSpc>
                <a:spcPct val="145000"/>
              </a:lnSpc>
              <a:spcBef>
                <a:spcPct val="0"/>
              </a:spcBef>
              <a:spcAft>
                <a:spcPct val="0"/>
              </a:spcAft>
              <a:defRPr sz="3600" b="1">
                <a:solidFill>
                  <a:srgbClr val="FFFF00"/>
                </a:solidFill>
                <a:latin typeface="Comic Sans MS" panose="030F0702030302020204" pitchFamily="66" charset="0"/>
                <a:ea typeface="Gungsuh" pitchFamily="18" charset="-127"/>
              </a:defRPr>
            </a:lvl7pPr>
            <a:lvl8pPr marL="3429000" indent="-228600" algn="ctr" eaLnBrk="0" fontAlgn="base" hangingPunct="0">
              <a:lnSpc>
                <a:spcPct val="145000"/>
              </a:lnSpc>
              <a:spcBef>
                <a:spcPct val="0"/>
              </a:spcBef>
              <a:spcAft>
                <a:spcPct val="0"/>
              </a:spcAft>
              <a:defRPr sz="3600" b="1">
                <a:solidFill>
                  <a:srgbClr val="FFFF00"/>
                </a:solidFill>
                <a:latin typeface="Comic Sans MS" panose="030F0702030302020204" pitchFamily="66" charset="0"/>
                <a:ea typeface="Gungsuh" pitchFamily="18" charset="-127"/>
              </a:defRPr>
            </a:lvl8pPr>
            <a:lvl9pPr marL="3886200" indent="-228600" algn="ctr" eaLnBrk="0" fontAlgn="base" hangingPunct="0">
              <a:lnSpc>
                <a:spcPct val="145000"/>
              </a:lnSpc>
              <a:spcBef>
                <a:spcPct val="0"/>
              </a:spcBef>
              <a:spcAft>
                <a:spcPct val="0"/>
              </a:spcAft>
              <a:defRPr sz="3600" b="1">
                <a:solidFill>
                  <a:srgbClr val="FFFF00"/>
                </a:solidFill>
                <a:latin typeface="Comic Sans MS" panose="030F0702030302020204" pitchFamily="66" charset="0"/>
                <a:ea typeface="Gungsuh" pitchFamily="18" charset="-127"/>
              </a:defRPr>
            </a:lvl9pPr>
          </a:lstStyle>
          <a:p>
            <a:r>
              <a:rPr lang="en-US" altLang="en-US" sz="4000" b="0" i="1">
                <a:solidFill>
                  <a:schemeClr val="tx1"/>
                </a:solidFill>
                <a:latin typeface="Arial Black" panose="020B0A04020102020204" pitchFamily="34" charset="0"/>
              </a:rPr>
              <a:t>Spee’s curve</a:t>
            </a:r>
          </a:p>
        </p:txBody>
      </p:sp>
      <p:sp>
        <p:nvSpPr>
          <p:cNvPr id="9" name="Text Box 3"/>
          <p:cNvSpPr txBox="1">
            <a:spLocks noChangeArrowheads="1"/>
          </p:cNvSpPr>
          <p:nvPr/>
        </p:nvSpPr>
        <p:spPr bwMode="auto">
          <a:xfrm>
            <a:off x="4500563" y="117475"/>
            <a:ext cx="4392612" cy="669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sz="3600" b="1">
                <a:solidFill>
                  <a:srgbClr val="FFFF00"/>
                </a:solidFill>
                <a:latin typeface="Comic Sans MS" panose="030F0702030302020204" pitchFamily="66" charset="0"/>
                <a:ea typeface="Gungsuh" pitchFamily="18" charset="-127"/>
              </a:defRPr>
            </a:lvl1pPr>
            <a:lvl2pPr marL="742950" indent="-285750">
              <a:defRPr sz="3600" b="1">
                <a:solidFill>
                  <a:srgbClr val="FFFF00"/>
                </a:solidFill>
                <a:latin typeface="Comic Sans MS" panose="030F0702030302020204" pitchFamily="66" charset="0"/>
                <a:ea typeface="Gungsuh" pitchFamily="18" charset="-127"/>
              </a:defRPr>
            </a:lvl2pPr>
            <a:lvl3pPr marL="1143000" indent="-228600">
              <a:defRPr sz="3600" b="1">
                <a:solidFill>
                  <a:srgbClr val="FFFF00"/>
                </a:solidFill>
                <a:latin typeface="Comic Sans MS" panose="030F0702030302020204" pitchFamily="66" charset="0"/>
                <a:ea typeface="Gungsuh" pitchFamily="18" charset="-127"/>
              </a:defRPr>
            </a:lvl3pPr>
            <a:lvl4pPr marL="1600200" indent="-228600">
              <a:defRPr sz="3600" b="1">
                <a:solidFill>
                  <a:srgbClr val="FFFF00"/>
                </a:solidFill>
                <a:latin typeface="Comic Sans MS" panose="030F0702030302020204" pitchFamily="66" charset="0"/>
                <a:ea typeface="Gungsuh" pitchFamily="18" charset="-127"/>
              </a:defRPr>
            </a:lvl4pPr>
            <a:lvl5pPr marL="2057400" indent="-228600">
              <a:defRPr sz="3600" b="1">
                <a:solidFill>
                  <a:srgbClr val="FFFF00"/>
                </a:solidFill>
                <a:latin typeface="Comic Sans MS" panose="030F0702030302020204" pitchFamily="66" charset="0"/>
                <a:ea typeface="Gungsuh" pitchFamily="18" charset="-127"/>
              </a:defRPr>
            </a:lvl5pPr>
            <a:lvl6pPr marL="2514600" indent="-228600" algn="ctr" eaLnBrk="0" fontAlgn="base" hangingPunct="0">
              <a:lnSpc>
                <a:spcPct val="145000"/>
              </a:lnSpc>
              <a:spcBef>
                <a:spcPct val="0"/>
              </a:spcBef>
              <a:spcAft>
                <a:spcPct val="0"/>
              </a:spcAft>
              <a:defRPr sz="3600" b="1">
                <a:solidFill>
                  <a:srgbClr val="FFFF00"/>
                </a:solidFill>
                <a:latin typeface="Comic Sans MS" panose="030F0702030302020204" pitchFamily="66" charset="0"/>
                <a:ea typeface="Gungsuh" pitchFamily="18" charset="-127"/>
              </a:defRPr>
            </a:lvl6pPr>
            <a:lvl7pPr marL="2971800" indent="-228600" algn="ctr" eaLnBrk="0" fontAlgn="base" hangingPunct="0">
              <a:lnSpc>
                <a:spcPct val="145000"/>
              </a:lnSpc>
              <a:spcBef>
                <a:spcPct val="0"/>
              </a:spcBef>
              <a:spcAft>
                <a:spcPct val="0"/>
              </a:spcAft>
              <a:defRPr sz="3600" b="1">
                <a:solidFill>
                  <a:srgbClr val="FFFF00"/>
                </a:solidFill>
                <a:latin typeface="Comic Sans MS" panose="030F0702030302020204" pitchFamily="66" charset="0"/>
                <a:ea typeface="Gungsuh" pitchFamily="18" charset="-127"/>
              </a:defRPr>
            </a:lvl7pPr>
            <a:lvl8pPr marL="3429000" indent="-228600" algn="ctr" eaLnBrk="0" fontAlgn="base" hangingPunct="0">
              <a:lnSpc>
                <a:spcPct val="145000"/>
              </a:lnSpc>
              <a:spcBef>
                <a:spcPct val="0"/>
              </a:spcBef>
              <a:spcAft>
                <a:spcPct val="0"/>
              </a:spcAft>
              <a:defRPr sz="3600" b="1">
                <a:solidFill>
                  <a:srgbClr val="FFFF00"/>
                </a:solidFill>
                <a:latin typeface="Comic Sans MS" panose="030F0702030302020204" pitchFamily="66" charset="0"/>
                <a:ea typeface="Gungsuh" pitchFamily="18" charset="-127"/>
              </a:defRPr>
            </a:lvl8pPr>
            <a:lvl9pPr marL="3886200" indent="-228600" algn="ctr" eaLnBrk="0" fontAlgn="base" hangingPunct="0">
              <a:lnSpc>
                <a:spcPct val="145000"/>
              </a:lnSpc>
              <a:spcBef>
                <a:spcPct val="0"/>
              </a:spcBef>
              <a:spcAft>
                <a:spcPct val="0"/>
              </a:spcAft>
              <a:defRPr sz="3600" b="1">
                <a:solidFill>
                  <a:srgbClr val="FFFF00"/>
                </a:solidFill>
                <a:latin typeface="Comic Sans MS" panose="030F0702030302020204" pitchFamily="66" charset="0"/>
                <a:ea typeface="Gungsuh" pitchFamily="18" charset="-127"/>
              </a:defRPr>
            </a:lvl9pPr>
          </a:lstStyle>
          <a:p>
            <a:pPr>
              <a:lnSpc>
                <a:spcPct val="110000"/>
              </a:lnSpc>
              <a:spcBef>
                <a:spcPct val="50000"/>
              </a:spcBef>
            </a:pPr>
            <a:r>
              <a:rPr lang="en-US" altLang="en-US" b="0" i="1">
                <a:solidFill>
                  <a:schemeClr val="tx1"/>
                </a:solidFill>
                <a:latin typeface="Arial Black" panose="020B0A04020102020204" pitchFamily="34" charset="0"/>
                <a:cs typeface="Arial" panose="020B0604020202020204" pitchFamily="34" charset="0"/>
              </a:rPr>
              <a:t>Wilson’s curve</a:t>
            </a:r>
          </a:p>
        </p:txBody>
      </p:sp>
      <p:sp>
        <p:nvSpPr>
          <p:cNvPr id="10" name="Text Box 4"/>
          <p:cNvSpPr txBox="1">
            <a:spLocks noChangeArrowheads="1"/>
          </p:cNvSpPr>
          <p:nvPr/>
        </p:nvSpPr>
        <p:spPr bwMode="auto">
          <a:xfrm>
            <a:off x="971550" y="2997200"/>
            <a:ext cx="6913563" cy="896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sz="3600" b="1">
                <a:solidFill>
                  <a:srgbClr val="FFFF00"/>
                </a:solidFill>
                <a:latin typeface="Comic Sans MS" panose="030F0702030302020204" pitchFamily="66" charset="0"/>
                <a:ea typeface="Gungsuh" pitchFamily="18" charset="-127"/>
              </a:defRPr>
            </a:lvl1pPr>
            <a:lvl2pPr marL="742950" indent="-285750">
              <a:defRPr sz="3600" b="1">
                <a:solidFill>
                  <a:srgbClr val="FFFF00"/>
                </a:solidFill>
                <a:latin typeface="Comic Sans MS" panose="030F0702030302020204" pitchFamily="66" charset="0"/>
                <a:ea typeface="Gungsuh" pitchFamily="18" charset="-127"/>
              </a:defRPr>
            </a:lvl2pPr>
            <a:lvl3pPr marL="1143000" indent="-228600">
              <a:defRPr sz="3600" b="1">
                <a:solidFill>
                  <a:srgbClr val="FFFF00"/>
                </a:solidFill>
                <a:latin typeface="Comic Sans MS" panose="030F0702030302020204" pitchFamily="66" charset="0"/>
                <a:ea typeface="Gungsuh" pitchFamily="18" charset="-127"/>
              </a:defRPr>
            </a:lvl3pPr>
            <a:lvl4pPr marL="1600200" indent="-228600">
              <a:defRPr sz="3600" b="1">
                <a:solidFill>
                  <a:srgbClr val="FFFF00"/>
                </a:solidFill>
                <a:latin typeface="Comic Sans MS" panose="030F0702030302020204" pitchFamily="66" charset="0"/>
                <a:ea typeface="Gungsuh" pitchFamily="18" charset="-127"/>
              </a:defRPr>
            </a:lvl4pPr>
            <a:lvl5pPr marL="2057400" indent="-228600">
              <a:defRPr sz="3600" b="1">
                <a:solidFill>
                  <a:srgbClr val="FFFF00"/>
                </a:solidFill>
                <a:latin typeface="Comic Sans MS" panose="030F0702030302020204" pitchFamily="66" charset="0"/>
                <a:ea typeface="Gungsuh" pitchFamily="18" charset="-127"/>
              </a:defRPr>
            </a:lvl5pPr>
            <a:lvl6pPr marL="2514600" indent="-228600" algn="ctr" eaLnBrk="0" fontAlgn="base" hangingPunct="0">
              <a:lnSpc>
                <a:spcPct val="145000"/>
              </a:lnSpc>
              <a:spcBef>
                <a:spcPct val="0"/>
              </a:spcBef>
              <a:spcAft>
                <a:spcPct val="0"/>
              </a:spcAft>
              <a:defRPr sz="3600" b="1">
                <a:solidFill>
                  <a:srgbClr val="FFFF00"/>
                </a:solidFill>
                <a:latin typeface="Comic Sans MS" panose="030F0702030302020204" pitchFamily="66" charset="0"/>
                <a:ea typeface="Gungsuh" pitchFamily="18" charset="-127"/>
              </a:defRPr>
            </a:lvl6pPr>
            <a:lvl7pPr marL="2971800" indent="-228600" algn="ctr" eaLnBrk="0" fontAlgn="base" hangingPunct="0">
              <a:lnSpc>
                <a:spcPct val="145000"/>
              </a:lnSpc>
              <a:spcBef>
                <a:spcPct val="0"/>
              </a:spcBef>
              <a:spcAft>
                <a:spcPct val="0"/>
              </a:spcAft>
              <a:defRPr sz="3600" b="1">
                <a:solidFill>
                  <a:srgbClr val="FFFF00"/>
                </a:solidFill>
                <a:latin typeface="Comic Sans MS" panose="030F0702030302020204" pitchFamily="66" charset="0"/>
                <a:ea typeface="Gungsuh" pitchFamily="18" charset="-127"/>
              </a:defRPr>
            </a:lvl7pPr>
            <a:lvl8pPr marL="3429000" indent="-228600" algn="ctr" eaLnBrk="0" fontAlgn="base" hangingPunct="0">
              <a:lnSpc>
                <a:spcPct val="145000"/>
              </a:lnSpc>
              <a:spcBef>
                <a:spcPct val="0"/>
              </a:spcBef>
              <a:spcAft>
                <a:spcPct val="0"/>
              </a:spcAft>
              <a:defRPr sz="3600" b="1">
                <a:solidFill>
                  <a:srgbClr val="FFFF00"/>
                </a:solidFill>
                <a:latin typeface="Comic Sans MS" panose="030F0702030302020204" pitchFamily="66" charset="0"/>
                <a:ea typeface="Gungsuh" pitchFamily="18" charset="-127"/>
              </a:defRPr>
            </a:lvl8pPr>
            <a:lvl9pPr marL="3886200" indent="-228600" algn="ctr" eaLnBrk="0" fontAlgn="base" hangingPunct="0">
              <a:lnSpc>
                <a:spcPct val="145000"/>
              </a:lnSpc>
              <a:spcBef>
                <a:spcPct val="0"/>
              </a:spcBef>
              <a:spcAft>
                <a:spcPct val="0"/>
              </a:spcAft>
              <a:defRPr sz="3600" b="1">
                <a:solidFill>
                  <a:srgbClr val="FFFF00"/>
                </a:solidFill>
                <a:latin typeface="Comic Sans MS" panose="030F0702030302020204" pitchFamily="66" charset="0"/>
                <a:ea typeface="Gungsuh" pitchFamily="18" charset="-127"/>
              </a:defRPr>
            </a:lvl9pPr>
          </a:lstStyle>
          <a:p>
            <a:pPr>
              <a:spcBef>
                <a:spcPct val="50000"/>
              </a:spcBef>
            </a:pPr>
            <a:r>
              <a:rPr lang="en-US" altLang="en-US" sz="4000" b="0" i="1">
                <a:solidFill>
                  <a:schemeClr val="tx1"/>
                </a:solidFill>
                <a:latin typeface="Arial Black" panose="020B0A04020102020204" pitchFamily="34" charset="0"/>
              </a:rPr>
              <a:t>Monson’s curve</a:t>
            </a:r>
          </a:p>
        </p:txBody>
      </p:sp>
    </p:spTree>
  </p:cSld>
  <p:clrMapOvr>
    <a:masterClrMapping/>
  </p:clrMapOvr>
  <p:transition>
    <p:split orient="vert" dir="in"/>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0" presetClass="entr" presetSubtype="0" decel="100000" fill="hold" grpId="0" nodeType="afterEffect">
                                  <p:stCondLst>
                                    <p:cond delay="0"/>
                                  </p:stCondLst>
                                  <p:childTnLst>
                                    <p:set>
                                      <p:cBhvr>
                                        <p:cTn id="6" dur="1" fill="hold">
                                          <p:stCondLst>
                                            <p:cond delay="0"/>
                                          </p:stCondLst>
                                        </p:cTn>
                                        <p:tgtEl>
                                          <p:spTgt spid="771076">
                                            <p:bg/>
                                          </p:spTgt>
                                        </p:tgtEl>
                                        <p:attrNameLst>
                                          <p:attrName>style.visibility</p:attrName>
                                        </p:attrNameLst>
                                      </p:cBhvr>
                                      <p:to>
                                        <p:strVal val="visible"/>
                                      </p:to>
                                    </p:set>
                                    <p:anim calcmode="lin" valueType="num">
                                      <p:cBhvr>
                                        <p:cTn id="7" dur="1000" fill="hold"/>
                                        <p:tgtEl>
                                          <p:spTgt spid="771076">
                                            <p:bg/>
                                          </p:spTgt>
                                        </p:tgtEl>
                                        <p:attrNameLst>
                                          <p:attrName>ppt_w</p:attrName>
                                        </p:attrNameLst>
                                      </p:cBhvr>
                                      <p:tavLst>
                                        <p:tav tm="0">
                                          <p:val>
                                            <p:strVal val="#ppt_w+.3"/>
                                          </p:val>
                                        </p:tav>
                                        <p:tav tm="100000">
                                          <p:val>
                                            <p:strVal val="#ppt_w"/>
                                          </p:val>
                                        </p:tav>
                                      </p:tavLst>
                                    </p:anim>
                                    <p:anim calcmode="lin" valueType="num">
                                      <p:cBhvr>
                                        <p:cTn id="8" dur="1000" fill="hold"/>
                                        <p:tgtEl>
                                          <p:spTgt spid="771076">
                                            <p:bg/>
                                          </p:spTgt>
                                        </p:tgtEl>
                                        <p:attrNameLst>
                                          <p:attrName>ppt_h</p:attrName>
                                        </p:attrNameLst>
                                      </p:cBhvr>
                                      <p:tavLst>
                                        <p:tav tm="0">
                                          <p:val>
                                            <p:strVal val="#ppt_h"/>
                                          </p:val>
                                        </p:tav>
                                        <p:tav tm="100000">
                                          <p:val>
                                            <p:strVal val="#ppt_h"/>
                                          </p:val>
                                        </p:tav>
                                      </p:tavLst>
                                    </p:anim>
                                    <p:animEffect transition="in" filter="fade">
                                      <p:cBhvr>
                                        <p:cTn id="9" dur="1000"/>
                                        <p:tgtEl>
                                          <p:spTgt spid="771076">
                                            <p:bg/>
                                          </p:spTgt>
                                        </p:tgtEl>
                                      </p:cBhvr>
                                    </p:animEffect>
                                  </p:childTnLst>
                                </p:cTn>
                              </p:par>
                              <p:par>
                                <p:cTn id="10" presetID="50" presetClass="entr" presetSubtype="0" decel="100000" fill="hold" grpId="0" nodeType="withEffect">
                                  <p:stCondLst>
                                    <p:cond delay="0"/>
                                  </p:stCondLst>
                                  <p:childTnLst>
                                    <p:set>
                                      <p:cBhvr>
                                        <p:cTn id="11" dur="1" fill="hold">
                                          <p:stCondLst>
                                            <p:cond delay="0"/>
                                          </p:stCondLst>
                                        </p:cTn>
                                        <p:tgtEl>
                                          <p:spTgt spid="6">
                                            <p:bg/>
                                          </p:spTgt>
                                        </p:tgtEl>
                                        <p:attrNameLst>
                                          <p:attrName>style.visibility</p:attrName>
                                        </p:attrNameLst>
                                      </p:cBhvr>
                                      <p:to>
                                        <p:strVal val="visible"/>
                                      </p:to>
                                    </p:set>
                                    <p:anim calcmode="lin" valueType="num">
                                      <p:cBhvr>
                                        <p:cTn id="12" dur="1000" fill="hold"/>
                                        <p:tgtEl>
                                          <p:spTgt spid="6">
                                            <p:bg/>
                                          </p:spTgt>
                                        </p:tgtEl>
                                        <p:attrNameLst>
                                          <p:attrName>ppt_w</p:attrName>
                                        </p:attrNameLst>
                                      </p:cBhvr>
                                      <p:tavLst>
                                        <p:tav tm="0">
                                          <p:val>
                                            <p:strVal val="#ppt_w+.3"/>
                                          </p:val>
                                        </p:tav>
                                        <p:tav tm="100000">
                                          <p:val>
                                            <p:strVal val="#ppt_w"/>
                                          </p:val>
                                        </p:tav>
                                      </p:tavLst>
                                    </p:anim>
                                    <p:anim calcmode="lin" valueType="num">
                                      <p:cBhvr>
                                        <p:cTn id="13" dur="1000" fill="hold"/>
                                        <p:tgtEl>
                                          <p:spTgt spid="6">
                                            <p:bg/>
                                          </p:spTgt>
                                        </p:tgtEl>
                                        <p:attrNameLst>
                                          <p:attrName>ppt_h</p:attrName>
                                        </p:attrNameLst>
                                      </p:cBhvr>
                                      <p:tavLst>
                                        <p:tav tm="0">
                                          <p:val>
                                            <p:strVal val="#ppt_h"/>
                                          </p:val>
                                        </p:tav>
                                        <p:tav tm="100000">
                                          <p:val>
                                            <p:strVal val="#ppt_h"/>
                                          </p:val>
                                        </p:tav>
                                      </p:tavLst>
                                    </p:anim>
                                    <p:animEffect transition="in" filter="fade">
                                      <p:cBhvr>
                                        <p:cTn id="14" dur="1000"/>
                                        <p:tgtEl>
                                          <p:spTgt spid="6">
                                            <p:bg/>
                                          </p:spTgt>
                                        </p:tgtEl>
                                      </p:cBhvr>
                                    </p:animEffect>
                                  </p:childTnLst>
                                </p:cTn>
                              </p:par>
                            </p:childTnLst>
                          </p:cTn>
                        </p:par>
                        <p:par>
                          <p:cTn id="15" fill="hold" nodeType="afterGroup">
                            <p:stCondLst>
                              <p:cond delay="1000"/>
                            </p:stCondLst>
                            <p:childTnLst>
                              <p:par>
                                <p:cTn id="16" presetID="50" presetClass="entr" presetSubtype="0" decel="100000" fill="hold" grpId="0" nodeType="afterEffect">
                                  <p:stCondLst>
                                    <p:cond delay="0"/>
                                  </p:stCondLst>
                                  <p:childTnLst>
                                    <p:set>
                                      <p:cBhvr>
                                        <p:cTn id="17" dur="1" fill="hold">
                                          <p:stCondLst>
                                            <p:cond delay="0"/>
                                          </p:stCondLst>
                                        </p:cTn>
                                        <p:tgtEl>
                                          <p:spTgt spid="7">
                                            <p:bg/>
                                          </p:spTgt>
                                        </p:tgtEl>
                                        <p:attrNameLst>
                                          <p:attrName>style.visibility</p:attrName>
                                        </p:attrNameLst>
                                      </p:cBhvr>
                                      <p:to>
                                        <p:strVal val="visible"/>
                                      </p:to>
                                    </p:set>
                                    <p:anim calcmode="lin" valueType="num">
                                      <p:cBhvr>
                                        <p:cTn id="18" dur="1000" fill="hold"/>
                                        <p:tgtEl>
                                          <p:spTgt spid="7">
                                            <p:bg/>
                                          </p:spTgt>
                                        </p:tgtEl>
                                        <p:attrNameLst>
                                          <p:attrName>ppt_w</p:attrName>
                                        </p:attrNameLst>
                                      </p:cBhvr>
                                      <p:tavLst>
                                        <p:tav tm="0">
                                          <p:val>
                                            <p:strVal val="#ppt_w+.3"/>
                                          </p:val>
                                        </p:tav>
                                        <p:tav tm="100000">
                                          <p:val>
                                            <p:strVal val="#ppt_w"/>
                                          </p:val>
                                        </p:tav>
                                      </p:tavLst>
                                    </p:anim>
                                    <p:anim calcmode="lin" valueType="num">
                                      <p:cBhvr>
                                        <p:cTn id="19" dur="1000" fill="hold"/>
                                        <p:tgtEl>
                                          <p:spTgt spid="7">
                                            <p:bg/>
                                          </p:spTgt>
                                        </p:tgtEl>
                                        <p:attrNameLst>
                                          <p:attrName>ppt_h</p:attrName>
                                        </p:attrNameLst>
                                      </p:cBhvr>
                                      <p:tavLst>
                                        <p:tav tm="0">
                                          <p:val>
                                            <p:strVal val="#ppt_h"/>
                                          </p:val>
                                        </p:tav>
                                        <p:tav tm="100000">
                                          <p:val>
                                            <p:strVal val="#ppt_h"/>
                                          </p:val>
                                        </p:tav>
                                      </p:tavLst>
                                    </p:anim>
                                    <p:animEffect transition="in" filter="fade">
                                      <p:cBhvr>
                                        <p:cTn id="20" dur="1000"/>
                                        <p:tgtEl>
                                          <p:spTgt spid="7">
                                            <p:bg/>
                                          </p:spTgt>
                                        </p:tgtEl>
                                      </p:cBhvr>
                                    </p:animEffect>
                                  </p:childTnLst>
                                </p:cTn>
                              </p:par>
                              <p:par>
                                <p:cTn id="21" presetID="22" presetClass="entr" presetSubtype="4" fill="hold" grpId="0" nodeType="with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wipe(down)">
                                      <p:cBhvr>
                                        <p:cTn id="23" dur="500"/>
                                        <p:tgtEl>
                                          <p:spTgt spid="8"/>
                                        </p:tgtEl>
                                      </p:cBhvr>
                                    </p:animEffect>
                                  </p:childTnLst>
                                </p:cTn>
                              </p:par>
                              <p:par>
                                <p:cTn id="24" presetID="25" presetClass="entr" presetSubtype="0" fill="hold" grpId="0" nodeType="withEffect">
                                  <p:stCondLst>
                                    <p:cond delay="0"/>
                                  </p:stCondLst>
                                  <p:childTnLst>
                                    <p:set>
                                      <p:cBhvr>
                                        <p:cTn id="25" dur="1" fill="hold">
                                          <p:stCondLst>
                                            <p:cond delay="0"/>
                                          </p:stCondLst>
                                        </p:cTn>
                                        <p:tgtEl>
                                          <p:spTgt spid="9"/>
                                        </p:tgtEl>
                                        <p:attrNameLst>
                                          <p:attrName>style.visibility</p:attrName>
                                        </p:attrNameLst>
                                      </p:cBhvr>
                                      <p:to>
                                        <p:strVal val="visible"/>
                                      </p:to>
                                    </p:set>
                                    <p:anim calcmode="lin" valueType="num">
                                      <p:cBhvr>
                                        <p:cTn id="26" dur="250" decel="50000" fill="hold">
                                          <p:stCondLst>
                                            <p:cond delay="0"/>
                                          </p:stCondLst>
                                        </p:cTn>
                                        <p:tgtEl>
                                          <p:spTgt spid="9"/>
                                        </p:tgtEl>
                                        <p:attrNameLst>
                                          <p:attrName>style.rotation</p:attrName>
                                        </p:attrNameLst>
                                      </p:cBhvr>
                                      <p:tavLst>
                                        <p:tav tm="0">
                                          <p:val>
                                            <p:fltVal val="-90"/>
                                          </p:val>
                                        </p:tav>
                                        <p:tav tm="100000">
                                          <p:val>
                                            <p:fltVal val="0"/>
                                          </p:val>
                                        </p:tav>
                                      </p:tavLst>
                                    </p:anim>
                                    <p:anim calcmode="lin" valueType="num">
                                      <p:cBhvr>
                                        <p:cTn id="27" dur="250" decel="50000" fill="hold">
                                          <p:stCondLst>
                                            <p:cond delay="0"/>
                                          </p:stCondLst>
                                        </p:cTn>
                                        <p:tgtEl>
                                          <p:spTgt spid="9"/>
                                        </p:tgtEl>
                                        <p:attrNameLst>
                                          <p:attrName>ppt_w</p:attrName>
                                        </p:attrNameLst>
                                      </p:cBhvr>
                                      <p:tavLst>
                                        <p:tav tm="0">
                                          <p:val>
                                            <p:strVal val="#ppt_w"/>
                                          </p:val>
                                        </p:tav>
                                        <p:tav tm="100000">
                                          <p:val>
                                            <p:strVal val="#ppt_w*.05"/>
                                          </p:val>
                                        </p:tav>
                                      </p:tavLst>
                                    </p:anim>
                                    <p:anim calcmode="lin" valueType="num">
                                      <p:cBhvr>
                                        <p:cTn id="28" dur="250" accel="50000" fill="hold">
                                          <p:stCondLst>
                                            <p:cond delay="250"/>
                                          </p:stCondLst>
                                        </p:cTn>
                                        <p:tgtEl>
                                          <p:spTgt spid="9"/>
                                        </p:tgtEl>
                                        <p:attrNameLst>
                                          <p:attrName>ppt_w</p:attrName>
                                        </p:attrNameLst>
                                      </p:cBhvr>
                                      <p:tavLst>
                                        <p:tav tm="0">
                                          <p:val>
                                            <p:strVal val="#ppt_w*.05"/>
                                          </p:val>
                                        </p:tav>
                                        <p:tav tm="100000">
                                          <p:val>
                                            <p:strVal val="#ppt_w"/>
                                          </p:val>
                                        </p:tav>
                                      </p:tavLst>
                                    </p:anim>
                                    <p:anim calcmode="lin" valueType="num">
                                      <p:cBhvr>
                                        <p:cTn id="29" dur="500" fill="hold"/>
                                        <p:tgtEl>
                                          <p:spTgt spid="9"/>
                                        </p:tgtEl>
                                        <p:attrNameLst>
                                          <p:attrName>ppt_h</p:attrName>
                                        </p:attrNameLst>
                                      </p:cBhvr>
                                      <p:tavLst>
                                        <p:tav tm="0">
                                          <p:val>
                                            <p:strVal val="#ppt_h"/>
                                          </p:val>
                                        </p:tav>
                                        <p:tav tm="100000">
                                          <p:val>
                                            <p:strVal val="#ppt_h"/>
                                          </p:val>
                                        </p:tav>
                                      </p:tavLst>
                                    </p:anim>
                                    <p:anim calcmode="lin" valueType="num">
                                      <p:cBhvr>
                                        <p:cTn id="30" dur="250" decel="50000" fill="hold">
                                          <p:stCondLst>
                                            <p:cond delay="0"/>
                                          </p:stCondLst>
                                        </p:cTn>
                                        <p:tgtEl>
                                          <p:spTgt spid="9"/>
                                        </p:tgtEl>
                                        <p:attrNameLst>
                                          <p:attrName>ppt_x</p:attrName>
                                        </p:attrNameLst>
                                      </p:cBhvr>
                                      <p:tavLst>
                                        <p:tav tm="0">
                                          <p:val>
                                            <p:strVal val="#ppt_x+.4"/>
                                          </p:val>
                                        </p:tav>
                                        <p:tav tm="100000">
                                          <p:val>
                                            <p:strVal val="#ppt_x"/>
                                          </p:val>
                                        </p:tav>
                                      </p:tavLst>
                                    </p:anim>
                                    <p:anim calcmode="lin" valueType="num">
                                      <p:cBhvr>
                                        <p:cTn id="31" dur="250" decel="50000" fill="hold">
                                          <p:stCondLst>
                                            <p:cond delay="0"/>
                                          </p:stCondLst>
                                        </p:cTn>
                                        <p:tgtEl>
                                          <p:spTgt spid="9"/>
                                        </p:tgtEl>
                                        <p:attrNameLst>
                                          <p:attrName>ppt_y</p:attrName>
                                        </p:attrNameLst>
                                      </p:cBhvr>
                                      <p:tavLst>
                                        <p:tav tm="0">
                                          <p:val>
                                            <p:strVal val="#ppt_y-.2"/>
                                          </p:val>
                                        </p:tav>
                                        <p:tav tm="100000">
                                          <p:val>
                                            <p:strVal val="#ppt_y+.1"/>
                                          </p:val>
                                        </p:tav>
                                      </p:tavLst>
                                    </p:anim>
                                    <p:anim calcmode="lin" valueType="num">
                                      <p:cBhvr>
                                        <p:cTn id="32" dur="250" accel="50000" fill="hold">
                                          <p:stCondLst>
                                            <p:cond delay="250"/>
                                          </p:stCondLst>
                                        </p:cTn>
                                        <p:tgtEl>
                                          <p:spTgt spid="9"/>
                                        </p:tgtEl>
                                        <p:attrNameLst>
                                          <p:attrName>ppt_y</p:attrName>
                                        </p:attrNameLst>
                                      </p:cBhvr>
                                      <p:tavLst>
                                        <p:tav tm="0">
                                          <p:val>
                                            <p:strVal val="#ppt_y+.1"/>
                                          </p:val>
                                        </p:tav>
                                        <p:tav tm="100000">
                                          <p:val>
                                            <p:strVal val="#ppt_y"/>
                                          </p:val>
                                        </p:tav>
                                      </p:tavLst>
                                    </p:anim>
                                    <p:animEffect transition="in" filter="fade">
                                      <p:cBhvr>
                                        <p:cTn id="33" dur="500" decel="50000">
                                          <p:stCondLst>
                                            <p:cond delay="0"/>
                                          </p:stCondLst>
                                        </p:cTn>
                                        <p:tgtEl>
                                          <p:spTgt spid="9"/>
                                        </p:tgtEl>
                                      </p:cBhvr>
                                    </p:animEffect>
                                  </p:childTnLst>
                                </p:cTn>
                              </p:par>
                              <p:par>
                                <p:cTn id="34" presetID="22" presetClass="entr" presetSubtype="8" fill="hold" grpId="0" nodeType="withEffect">
                                  <p:stCondLst>
                                    <p:cond delay="0"/>
                                  </p:stCondLst>
                                  <p:childTnLst>
                                    <p:set>
                                      <p:cBhvr>
                                        <p:cTn id="35" dur="1" fill="hold">
                                          <p:stCondLst>
                                            <p:cond delay="0"/>
                                          </p:stCondLst>
                                        </p:cTn>
                                        <p:tgtEl>
                                          <p:spTgt spid="10"/>
                                        </p:tgtEl>
                                        <p:attrNameLst>
                                          <p:attrName>style.visibility</p:attrName>
                                        </p:attrNameLst>
                                      </p:cBhvr>
                                      <p:to>
                                        <p:strVal val="visible"/>
                                      </p:to>
                                    </p:set>
                                    <p:animEffect transition="in" filter="wipe(left)">
                                      <p:cBhvr>
                                        <p:cTn id="36"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71076" grpId="0" build="p"/>
      <p:bldP spid="6" grpId="0" build="p"/>
      <p:bldP spid="7" grpId="0" build="p"/>
      <p:bldP spid="8" grpId="0"/>
      <p:bldP spid="9" grpId="0"/>
      <p:bldP spid="10" grpId="0"/>
    </p:bldLst>
  </p:timing>
</p:sld>
</file>

<file path=ppt/slides/slide6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16130" name="Text Box 2"/>
          <p:cNvSpPr txBox="1">
            <a:spLocks noChangeArrowheads="1"/>
          </p:cNvSpPr>
          <p:nvPr/>
        </p:nvSpPr>
        <p:spPr bwMode="auto">
          <a:xfrm>
            <a:off x="250825" y="252413"/>
            <a:ext cx="8713788" cy="1446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sz="3600" b="1">
                <a:solidFill>
                  <a:srgbClr val="FFFF00"/>
                </a:solidFill>
                <a:latin typeface="Comic Sans MS" panose="030F0702030302020204" pitchFamily="66" charset="0"/>
                <a:ea typeface="Gungsuh" pitchFamily="18" charset="-127"/>
              </a:defRPr>
            </a:lvl1pPr>
            <a:lvl2pPr marL="742950" indent="-285750">
              <a:defRPr sz="3600" b="1">
                <a:solidFill>
                  <a:srgbClr val="FFFF00"/>
                </a:solidFill>
                <a:latin typeface="Comic Sans MS" panose="030F0702030302020204" pitchFamily="66" charset="0"/>
                <a:ea typeface="Gungsuh" pitchFamily="18" charset="-127"/>
              </a:defRPr>
            </a:lvl2pPr>
            <a:lvl3pPr marL="1143000" indent="-228600">
              <a:defRPr sz="3600" b="1">
                <a:solidFill>
                  <a:srgbClr val="FFFF00"/>
                </a:solidFill>
                <a:latin typeface="Comic Sans MS" panose="030F0702030302020204" pitchFamily="66" charset="0"/>
                <a:ea typeface="Gungsuh" pitchFamily="18" charset="-127"/>
              </a:defRPr>
            </a:lvl3pPr>
            <a:lvl4pPr marL="1600200" indent="-228600">
              <a:defRPr sz="3600" b="1">
                <a:solidFill>
                  <a:srgbClr val="FFFF00"/>
                </a:solidFill>
                <a:latin typeface="Comic Sans MS" panose="030F0702030302020204" pitchFamily="66" charset="0"/>
                <a:ea typeface="Gungsuh" pitchFamily="18" charset="-127"/>
              </a:defRPr>
            </a:lvl4pPr>
            <a:lvl5pPr marL="2057400" indent="-228600">
              <a:defRPr sz="3600" b="1">
                <a:solidFill>
                  <a:srgbClr val="FFFF00"/>
                </a:solidFill>
                <a:latin typeface="Comic Sans MS" panose="030F0702030302020204" pitchFamily="66" charset="0"/>
                <a:ea typeface="Gungsuh" pitchFamily="18" charset="-127"/>
              </a:defRPr>
            </a:lvl5pPr>
            <a:lvl6pPr marL="2514600" indent="-228600" algn="ctr" eaLnBrk="0" fontAlgn="base" hangingPunct="0">
              <a:lnSpc>
                <a:spcPct val="145000"/>
              </a:lnSpc>
              <a:spcBef>
                <a:spcPct val="0"/>
              </a:spcBef>
              <a:spcAft>
                <a:spcPct val="0"/>
              </a:spcAft>
              <a:defRPr sz="3600" b="1">
                <a:solidFill>
                  <a:srgbClr val="FFFF00"/>
                </a:solidFill>
                <a:latin typeface="Comic Sans MS" panose="030F0702030302020204" pitchFamily="66" charset="0"/>
                <a:ea typeface="Gungsuh" pitchFamily="18" charset="-127"/>
              </a:defRPr>
            </a:lvl6pPr>
            <a:lvl7pPr marL="2971800" indent="-228600" algn="ctr" eaLnBrk="0" fontAlgn="base" hangingPunct="0">
              <a:lnSpc>
                <a:spcPct val="145000"/>
              </a:lnSpc>
              <a:spcBef>
                <a:spcPct val="0"/>
              </a:spcBef>
              <a:spcAft>
                <a:spcPct val="0"/>
              </a:spcAft>
              <a:defRPr sz="3600" b="1">
                <a:solidFill>
                  <a:srgbClr val="FFFF00"/>
                </a:solidFill>
                <a:latin typeface="Comic Sans MS" panose="030F0702030302020204" pitchFamily="66" charset="0"/>
                <a:ea typeface="Gungsuh" pitchFamily="18" charset="-127"/>
              </a:defRPr>
            </a:lvl7pPr>
            <a:lvl8pPr marL="3429000" indent="-228600" algn="ctr" eaLnBrk="0" fontAlgn="base" hangingPunct="0">
              <a:lnSpc>
                <a:spcPct val="145000"/>
              </a:lnSpc>
              <a:spcBef>
                <a:spcPct val="0"/>
              </a:spcBef>
              <a:spcAft>
                <a:spcPct val="0"/>
              </a:spcAft>
              <a:defRPr sz="3600" b="1">
                <a:solidFill>
                  <a:srgbClr val="FFFF00"/>
                </a:solidFill>
                <a:latin typeface="Comic Sans MS" panose="030F0702030302020204" pitchFamily="66" charset="0"/>
                <a:ea typeface="Gungsuh" pitchFamily="18" charset="-127"/>
              </a:defRPr>
            </a:lvl8pPr>
            <a:lvl9pPr marL="3886200" indent="-228600" algn="ctr" eaLnBrk="0" fontAlgn="base" hangingPunct="0">
              <a:lnSpc>
                <a:spcPct val="145000"/>
              </a:lnSpc>
              <a:spcBef>
                <a:spcPct val="0"/>
              </a:spcBef>
              <a:spcAft>
                <a:spcPct val="0"/>
              </a:spcAft>
              <a:defRPr sz="3600" b="1">
                <a:solidFill>
                  <a:srgbClr val="FFFF00"/>
                </a:solidFill>
                <a:latin typeface="Comic Sans MS" panose="030F0702030302020204" pitchFamily="66" charset="0"/>
                <a:ea typeface="Gungsuh" pitchFamily="18" charset="-127"/>
              </a:defRPr>
            </a:lvl9pPr>
          </a:lstStyle>
          <a:p>
            <a:pPr>
              <a:lnSpc>
                <a:spcPct val="100000"/>
              </a:lnSpc>
              <a:spcBef>
                <a:spcPct val="50000"/>
              </a:spcBef>
            </a:pPr>
            <a:r>
              <a:rPr lang="en-US" altLang="en-US" sz="4400">
                <a:solidFill>
                  <a:schemeClr val="tx1"/>
                </a:solidFill>
              </a:rPr>
              <a:t>C- Zero Degree Teeth with a    Compensating Curve</a:t>
            </a:r>
          </a:p>
        </p:txBody>
      </p:sp>
      <p:pic>
        <p:nvPicPr>
          <p:cNvPr id="816132" name="Picture 4" descr="mass04"/>
          <p:cNvPicPr>
            <a:picLocks noGrp="1" noChangeAspect="1" noChangeArrowheads="1"/>
          </p:cNvPicPr>
          <p:nvPr>
            <p:ph/>
          </p:nvPr>
        </p:nvPicPr>
        <p:blipFill>
          <a:blip r:embed="rId2">
            <a:lum bright="-6000" contrast="36000"/>
            <a:extLst>
              <a:ext uri="{28A0092B-C50C-407E-A947-70E740481C1C}">
                <a14:useLocalDpi xmlns:a14="http://schemas.microsoft.com/office/drawing/2010/main" val="0"/>
              </a:ext>
            </a:extLst>
          </a:blip>
          <a:stretch>
            <a:fillRect/>
          </a:stretch>
        </p:blipFill>
        <p:spPr>
          <a:xfrm>
            <a:off x="4591056" y="1770523"/>
            <a:ext cx="4386274" cy="2880320"/>
          </a:xfrm>
          <a:noFill/>
        </p:spPr>
      </p:pic>
      <p:sp>
        <p:nvSpPr>
          <p:cNvPr id="816133" name="Text Box 5"/>
          <p:cNvSpPr txBox="1">
            <a:spLocks noChangeArrowheads="1"/>
          </p:cNvSpPr>
          <p:nvPr/>
        </p:nvSpPr>
        <p:spPr bwMode="auto">
          <a:xfrm>
            <a:off x="250825" y="1765300"/>
            <a:ext cx="4608513" cy="4537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sz="3600" b="1">
                <a:solidFill>
                  <a:srgbClr val="FFFF00"/>
                </a:solidFill>
                <a:latin typeface="Comic Sans MS" panose="030F0702030302020204" pitchFamily="66" charset="0"/>
                <a:ea typeface="Gungsuh" pitchFamily="18" charset="-127"/>
              </a:defRPr>
            </a:lvl1pPr>
            <a:lvl2pPr marL="742950" indent="-285750">
              <a:defRPr sz="3600" b="1">
                <a:solidFill>
                  <a:srgbClr val="FFFF00"/>
                </a:solidFill>
                <a:latin typeface="Comic Sans MS" panose="030F0702030302020204" pitchFamily="66" charset="0"/>
                <a:ea typeface="Gungsuh" pitchFamily="18" charset="-127"/>
              </a:defRPr>
            </a:lvl2pPr>
            <a:lvl3pPr marL="1143000" indent="-228600">
              <a:defRPr sz="3600" b="1">
                <a:solidFill>
                  <a:srgbClr val="FFFF00"/>
                </a:solidFill>
                <a:latin typeface="Comic Sans MS" panose="030F0702030302020204" pitchFamily="66" charset="0"/>
                <a:ea typeface="Gungsuh" pitchFamily="18" charset="-127"/>
              </a:defRPr>
            </a:lvl3pPr>
            <a:lvl4pPr marL="1600200" indent="-228600">
              <a:defRPr sz="3600" b="1">
                <a:solidFill>
                  <a:srgbClr val="FFFF00"/>
                </a:solidFill>
                <a:latin typeface="Comic Sans MS" panose="030F0702030302020204" pitchFamily="66" charset="0"/>
                <a:ea typeface="Gungsuh" pitchFamily="18" charset="-127"/>
              </a:defRPr>
            </a:lvl4pPr>
            <a:lvl5pPr marL="2057400" indent="-228600">
              <a:defRPr sz="3600" b="1">
                <a:solidFill>
                  <a:srgbClr val="FFFF00"/>
                </a:solidFill>
                <a:latin typeface="Comic Sans MS" panose="030F0702030302020204" pitchFamily="66" charset="0"/>
                <a:ea typeface="Gungsuh" pitchFamily="18" charset="-127"/>
              </a:defRPr>
            </a:lvl5pPr>
            <a:lvl6pPr marL="2514600" indent="-228600" algn="ctr" eaLnBrk="0" fontAlgn="base" hangingPunct="0">
              <a:lnSpc>
                <a:spcPct val="145000"/>
              </a:lnSpc>
              <a:spcBef>
                <a:spcPct val="0"/>
              </a:spcBef>
              <a:spcAft>
                <a:spcPct val="0"/>
              </a:spcAft>
              <a:defRPr sz="3600" b="1">
                <a:solidFill>
                  <a:srgbClr val="FFFF00"/>
                </a:solidFill>
                <a:latin typeface="Comic Sans MS" panose="030F0702030302020204" pitchFamily="66" charset="0"/>
                <a:ea typeface="Gungsuh" pitchFamily="18" charset="-127"/>
              </a:defRPr>
            </a:lvl6pPr>
            <a:lvl7pPr marL="2971800" indent="-228600" algn="ctr" eaLnBrk="0" fontAlgn="base" hangingPunct="0">
              <a:lnSpc>
                <a:spcPct val="145000"/>
              </a:lnSpc>
              <a:spcBef>
                <a:spcPct val="0"/>
              </a:spcBef>
              <a:spcAft>
                <a:spcPct val="0"/>
              </a:spcAft>
              <a:defRPr sz="3600" b="1">
                <a:solidFill>
                  <a:srgbClr val="FFFF00"/>
                </a:solidFill>
                <a:latin typeface="Comic Sans MS" panose="030F0702030302020204" pitchFamily="66" charset="0"/>
                <a:ea typeface="Gungsuh" pitchFamily="18" charset="-127"/>
              </a:defRPr>
            </a:lvl7pPr>
            <a:lvl8pPr marL="3429000" indent="-228600" algn="ctr" eaLnBrk="0" fontAlgn="base" hangingPunct="0">
              <a:lnSpc>
                <a:spcPct val="145000"/>
              </a:lnSpc>
              <a:spcBef>
                <a:spcPct val="0"/>
              </a:spcBef>
              <a:spcAft>
                <a:spcPct val="0"/>
              </a:spcAft>
              <a:defRPr sz="3600" b="1">
                <a:solidFill>
                  <a:srgbClr val="FFFF00"/>
                </a:solidFill>
                <a:latin typeface="Comic Sans MS" panose="030F0702030302020204" pitchFamily="66" charset="0"/>
                <a:ea typeface="Gungsuh" pitchFamily="18" charset="-127"/>
              </a:defRPr>
            </a:lvl8pPr>
            <a:lvl9pPr marL="3886200" indent="-228600" algn="ctr" eaLnBrk="0" fontAlgn="base" hangingPunct="0">
              <a:lnSpc>
                <a:spcPct val="145000"/>
              </a:lnSpc>
              <a:spcBef>
                <a:spcPct val="0"/>
              </a:spcBef>
              <a:spcAft>
                <a:spcPct val="0"/>
              </a:spcAft>
              <a:defRPr sz="3600" b="1">
                <a:solidFill>
                  <a:srgbClr val="FFFF00"/>
                </a:solidFill>
                <a:latin typeface="Comic Sans MS" panose="030F0702030302020204" pitchFamily="66" charset="0"/>
                <a:ea typeface="Gungsuh" pitchFamily="18" charset="-127"/>
              </a:defRPr>
            </a:lvl9pPr>
          </a:lstStyle>
          <a:p>
            <a:pPr>
              <a:lnSpc>
                <a:spcPct val="130000"/>
              </a:lnSpc>
              <a:spcBef>
                <a:spcPct val="50000"/>
              </a:spcBef>
            </a:pPr>
            <a:r>
              <a:rPr lang="en-US" altLang="en-US" sz="2800">
                <a:solidFill>
                  <a:schemeClr val="tx1"/>
                </a:solidFill>
              </a:rPr>
              <a:t>Zero degree teeth can be set on lateral and anteroposterior curves harmonious with the condylar inclination to attain reasonable balance contacts in lateral and protrusive positions. </a:t>
            </a:r>
          </a:p>
        </p:txBody>
      </p:sp>
    </p:spTree>
  </p:cSld>
  <p:clrMapOvr>
    <a:masterClrMapping/>
  </p:clrMapOvr>
  <p:transition>
    <p:split orient="vert" dir="in"/>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7" presetClass="entr" presetSubtype="10" fill="hold" grpId="0" nodeType="afterEffect">
                                  <p:stCondLst>
                                    <p:cond delay="0"/>
                                  </p:stCondLst>
                                  <p:childTnLst>
                                    <p:set>
                                      <p:cBhvr>
                                        <p:cTn id="6" dur="1" fill="hold">
                                          <p:stCondLst>
                                            <p:cond delay="0"/>
                                          </p:stCondLst>
                                        </p:cTn>
                                        <p:tgtEl>
                                          <p:spTgt spid="816130"/>
                                        </p:tgtEl>
                                        <p:attrNameLst>
                                          <p:attrName>style.visibility</p:attrName>
                                        </p:attrNameLst>
                                      </p:cBhvr>
                                      <p:to>
                                        <p:strVal val="visible"/>
                                      </p:to>
                                    </p:set>
                                    <p:anim calcmode="lin" valueType="num">
                                      <p:cBhvr>
                                        <p:cTn id="7" dur="500" fill="hold"/>
                                        <p:tgtEl>
                                          <p:spTgt spid="816130"/>
                                        </p:tgtEl>
                                        <p:attrNameLst>
                                          <p:attrName>ppt_w</p:attrName>
                                        </p:attrNameLst>
                                      </p:cBhvr>
                                      <p:tavLst>
                                        <p:tav tm="0">
                                          <p:val>
                                            <p:fltVal val="0"/>
                                          </p:val>
                                        </p:tav>
                                        <p:tav tm="100000">
                                          <p:val>
                                            <p:strVal val="#ppt_w"/>
                                          </p:val>
                                        </p:tav>
                                      </p:tavLst>
                                    </p:anim>
                                    <p:anim calcmode="lin" valueType="num">
                                      <p:cBhvr>
                                        <p:cTn id="8" dur="500" fill="hold"/>
                                        <p:tgtEl>
                                          <p:spTgt spid="816130"/>
                                        </p:tgtEl>
                                        <p:attrNameLst>
                                          <p:attrName>ppt_h</p:attrName>
                                        </p:attrNameLst>
                                      </p:cBhvr>
                                      <p:tavLst>
                                        <p:tav tm="0">
                                          <p:val>
                                            <p:strVal val="#ppt_h"/>
                                          </p:val>
                                        </p:tav>
                                        <p:tav tm="100000">
                                          <p:val>
                                            <p:strVal val="#ppt_h"/>
                                          </p:val>
                                        </p:tav>
                                      </p:tavLst>
                                    </p:anim>
                                  </p:childTnLst>
                                </p:cTn>
                              </p:par>
                              <p:par>
                                <p:cTn id="9" presetID="50" presetClass="entr" presetSubtype="0" decel="100000" fill="hold" grpId="0" nodeType="withEffect">
                                  <p:stCondLst>
                                    <p:cond delay="0"/>
                                  </p:stCondLst>
                                  <p:childTnLst>
                                    <p:set>
                                      <p:cBhvr>
                                        <p:cTn id="10" dur="1" fill="hold">
                                          <p:stCondLst>
                                            <p:cond delay="0"/>
                                          </p:stCondLst>
                                        </p:cTn>
                                        <p:tgtEl>
                                          <p:spTgt spid="816132">
                                            <p:bg/>
                                          </p:spTgt>
                                        </p:tgtEl>
                                        <p:attrNameLst>
                                          <p:attrName>style.visibility</p:attrName>
                                        </p:attrNameLst>
                                      </p:cBhvr>
                                      <p:to>
                                        <p:strVal val="visible"/>
                                      </p:to>
                                    </p:set>
                                    <p:anim calcmode="lin" valueType="num">
                                      <p:cBhvr>
                                        <p:cTn id="11" dur="500" fill="hold"/>
                                        <p:tgtEl>
                                          <p:spTgt spid="816132">
                                            <p:bg/>
                                          </p:spTgt>
                                        </p:tgtEl>
                                        <p:attrNameLst>
                                          <p:attrName>ppt_w</p:attrName>
                                        </p:attrNameLst>
                                      </p:cBhvr>
                                      <p:tavLst>
                                        <p:tav tm="0">
                                          <p:val>
                                            <p:strVal val="#ppt_w+.3"/>
                                          </p:val>
                                        </p:tav>
                                        <p:tav tm="100000">
                                          <p:val>
                                            <p:strVal val="#ppt_w"/>
                                          </p:val>
                                        </p:tav>
                                      </p:tavLst>
                                    </p:anim>
                                    <p:anim calcmode="lin" valueType="num">
                                      <p:cBhvr>
                                        <p:cTn id="12" dur="500" fill="hold"/>
                                        <p:tgtEl>
                                          <p:spTgt spid="816132">
                                            <p:bg/>
                                          </p:spTgt>
                                        </p:tgtEl>
                                        <p:attrNameLst>
                                          <p:attrName>ppt_h</p:attrName>
                                        </p:attrNameLst>
                                      </p:cBhvr>
                                      <p:tavLst>
                                        <p:tav tm="0">
                                          <p:val>
                                            <p:strVal val="#ppt_h"/>
                                          </p:val>
                                        </p:tav>
                                        <p:tav tm="100000">
                                          <p:val>
                                            <p:strVal val="#ppt_h"/>
                                          </p:val>
                                        </p:tav>
                                      </p:tavLst>
                                    </p:anim>
                                    <p:animEffect transition="in" filter="fade">
                                      <p:cBhvr>
                                        <p:cTn id="13" dur="500"/>
                                        <p:tgtEl>
                                          <p:spTgt spid="816132">
                                            <p:bg/>
                                          </p:spTgt>
                                        </p:tgtEl>
                                      </p:cBhvr>
                                    </p:animEffect>
                                  </p:childTnLst>
                                </p:cTn>
                              </p:par>
                              <p:par>
                                <p:cTn id="14" presetID="5" presetClass="entr" presetSubtype="10" fill="hold" grpId="0" nodeType="withEffect">
                                  <p:stCondLst>
                                    <p:cond delay="0"/>
                                  </p:stCondLst>
                                  <p:childTnLst>
                                    <p:set>
                                      <p:cBhvr>
                                        <p:cTn id="15" dur="1" fill="hold">
                                          <p:stCondLst>
                                            <p:cond delay="0"/>
                                          </p:stCondLst>
                                        </p:cTn>
                                        <p:tgtEl>
                                          <p:spTgt spid="816133"/>
                                        </p:tgtEl>
                                        <p:attrNameLst>
                                          <p:attrName>style.visibility</p:attrName>
                                        </p:attrNameLst>
                                      </p:cBhvr>
                                      <p:to>
                                        <p:strVal val="visible"/>
                                      </p:to>
                                    </p:set>
                                    <p:animEffect transition="in" filter="checkerboard(across)">
                                      <p:cBhvr>
                                        <p:cTn id="16" dur="500"/>
                                        <p:tgtEl>
                                          <p:spTgt spid="8161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6130" grpId="0"/>
      <p:bldP spid="816132" grpId="0" build="p"/>
      <p:bldP spid="816133" grpId="0"/>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4514" name="Picture 2" descr="Untitled-Scanned-11"/>
          <p:cNvPicPr>
            <a:picLocks noChangeAspect="1" noChangeArrowheads="1"/>
          </p:cNvPicPr>
          <p:nvPr/>
        </p:nvPicPr>
        <p:blipFill>
          <a:blip r:embed="rId2">
            <a:lum contrast="36000"/>
            <a:extLst>
              <a:ext uri="{28A0092B-C50C-407E-A947-70E740481C1C}">
                <a14:useLocalDpi xmlns:a14="http://schemas.microsoft.com/office/drawing/2010/main" val="0"/>
              </a:ext>
            </a:extLst>
          </a:blip>
          <a:srcRect l="31363" r="27980" b="74248"/>
          <a:stretch>
            <a:fillRect/>
          </a:stretch>
        </p:blipFill>
        <p:spPr bwMode="auto">
          <a:xfrm>
            <a:off x="4283075" y="2940050"/>
            <a:ext cx="4394200" cy="3144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4515" name="Picture 3"/>
          <p:cNvPicPr>
            <a:picLocks noChangeAspect="1" noChangeArrowheads="1"/>
          </p:cNvPicPr>
          <p:nvPr/>
        </p:nvPicPr>
        <p:blipFill>
          <a:blip r:embed="rId3">
            <a:lum bright="-30000" contrast="54000"/>
            <a:extLst>
              <a:ext uri="{28A0092B-C50C-407E-A947-70E740481C1C}">
                <a14:useLocalDpi xmlns:a14="http://schemas.microsoft.com/office/drawing/2010/main" val="0"/>
              </a:ext>
            </a:extLst>
          </a:blip>
          <a:srcRect l="16885" r="22334" b="10971"/>
          <a:stretch>
            <a:fillRect/>
          </a:stretch>
        </p:blipFill>
        <p:spPr bwMode="auto">
          <a:xfrm>
            <a:off x="611188" y="2997200"/>
            <a:ext cx="3384550" cy="3054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
        <p:nvSpPr>
          <p:cNvPr id="7" name="Rectangle 4"/>
          <p:cNvSpPr>
            <a:spLocks noGrp="1" noChangeArrowheads="1"/>
          </p:cNvSpPr>
          <p:nvPr>
            <p:ph type="title"/>
          </p:nvPr>
        </p:nvSpPr>
        <p:spPr>
          <a:xfrm>
            <a:off x="179388" y="260350"/>
            <a:ext cx="8713787" cy="1143000"/>
          </a:xfrm>
        </p:spPr>
        <p:txBody>
          <a:bodyPr/>
          <a:lstStyle/>
          <a:p>
            <a:pPr algn="l" rtl="0">
              <a:defRPr/>
            </a:pPr>
            <a:r>
              <a:rPr lang="en-US" b="1" kern="1200" dirty="0" smtClean="0">
                <a:latin typeface="Comic Sans MS" pitchFamily="66" charset="0"/>
                <a:ea typeface="Gungsuh" pitchFamily="18" charset="-127"/>
                <a:cs typeface="+mn-cs"/>
              </a:rPr>
              <a:t>d- Reverse curve of Wilson</a:t>
            </a:r>
          </a:p>
        </p:txBody>
      </p:sp>
    </p:spTree>
  </p:cSld>
  <p:clrMapOvr>
    <a:masterClrMapping/>
  </p:clrMapOvr>
  <p:transition>
    <p:split orient="vert" dir="in"/>
  </p:transition>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p:cNvSpPr>
            <a:spLocks noGrp="1" noChangeArrowheads="1"/>
          </p:cNvSpPr>
          <p:nvPr>
            <p:ph type="title"/>
          </p:nvPr>
        </p:nvSpPr>
        <p:spPr/>
        <p:txBody>
          <a:bodyPr>
            <a:normAutofit fontScale="90000"/>
          </a:bodyPr>
          <a:lstStyle/>
          <a:p>
            <a:pPr algn="l" rtl="0">
              <a:tabLst>
                <a:tab pos="989013" algn="l"/>
              </a:tabLst>
            </a:pPr>
            <a:r>
              <a:rPr lang="en-US" altLang="en-US" smtClean="0">
                <a:latin typeface="Arial Black" panose="020B0A04020102020204" pitchFamily="34" charset="0"/>
              </a:rPr>
              <a:t>skull with a reverse curve of Wilson.</a:t>
            </a:r>
            <a:r>
              <a:rPr lang="en-US" altLang="en-US" smtClean="0"/>
              <a:t/>
            </a:r>
            <a:br>
              <a:rPr lang="en-US" altLang="en-US" smtClean="0"/>
            </a:br>
            <a:endParaRPr lang="en-US" altLang="en-US" smtClean="0"/>
          </a:p>
        </p:txBody>
      </p:sp>
      <p:pic>
        <p:nvPicPr>
          <p:cNvPr id="65539" name="Picture 3"/>
          <p:cNvPicPr>
            <a:picLocks noChangeAspect="1" noChangeArrowheads="1"/>
          </p:cNvPicPr>
          <p:nvPr/>
        </p:nvPicPr>
        <p:blipFill>
          <a:blip r:embed="rId2">
            <a:lum contrast="12000"/>
            <a:extLst>
              <a:ext uri="{28A0092B-C50C-407E-A947-70E740481C1C}">
                <a14:useLocalDpi xmlns:a14="http://schemas.microsoft.com/office/drawing/2010/main" val="0"/>
              </a:ext>
            </a:extLst>
          </a:blip>
          <a:srcRect/>
          <a:stretch>
            <a:fillRect/>
          </a:stretch>
        </p:blipFill>
        <p:spPr bwMode="auto">
          <a:xfrm>
            <a:off x="4643438" y="1630363"/>
            <a:ext cx="3959225" cy="2806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pic>
        <p:nvPicPr>
          <p:cNvPr id="65540" name="Picture 4"/>
          <p:cNvPicPr>
            <a:picLocks noChangeAspect="1" noChangeArrowheads="1"/>
          </p:cNvPicPr>
          <p:nvPr/>
        </p:nvPicPr>
        <p:blipFill>
          <a:blip r:embed="rId3">
            <a:lum bright="-6000" contrast="18000"/>
            <a:extLst>
              <a:ext uri="{28A0092B-C50C-407E-A947-70E740481C1C}">
                <a14:useLocalDpi xmlns:a14="http://schemas.microsoft.com/office/drawing/2010/main" val="0"/>
              </a:ext>
            </a:extLst>
          </a:blip>
          <a:srcRect/>
          <a:stretch>
            <a:fillRect/>
          </a:stretch>
        </p:blipFill>
        <p:spPr bwMode="auto">
          <a:xfrm rot="5400000">
            <a:off x="972344" y="1197769"/>
            <a:ext cx="2736850" cy="3741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pic>
        <p:nvPicPr>
          <p:cNvPr id="65541"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5400000">
            <a:off x="3554413" y="4183062"/>
            <a:ext cx="2324100" cy="3025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Tree>
  </p:cSld>
  <p:clrMapOvr>
    <a:masterClrMapping/>
  </p:clrMapOvr>
  <p:transition>
    <p:split orient="vert" dir="in"/>
  </p:transition>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08962" name="Text Box 2"/>
          <p:cNvSpPr txBox="1">
            <a:spLocks noChangeArrowheads="1"/>
          </p:cNvSpPr>
          <p:nvPr/>
        </p:nvSpPr>
        <p:spPr bwMode="auto">
          <a:xfrm>
            <a:off x="0" y="-100013"/>
            <a:ext cx="9144000" cy="747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sz="3600" b="1">
                <a:solidFill>
                  <a:srgbClr val="FFFF00"/>
                </a:solidFill>
                <a:latin typeface="Comic Sans MS" panose="030F0702030302020204" pitchFamily="66" charset="0"/>
                <a:ea typeface="Gungsuh" pitchFamily="18" charset="-127"/>
              </a:defRPr>
            </a:lvl1pPr>
            <a:lvl2pPr marL="742950" indent="-285750">
              <a:defRPr sz="3600" b="1">
                <a:solidFill>
                  <a:srgbClr val="FFFF00"/>
                </a:solidFill>
                <a:latin typeface="Comic Sans MS" panose="030F0702030302020204" pitchFamily="66" charset="0"/>
                <a:ea typeface="Gungsuh" pitchFamily="18" charset="-127"/>
              </a:defRPr>
            </a:lvl2pPr>
            <a:lvl3pPr marL="1143000" indent="-228600">
              <a:defRPr sz="3600" b="1">
                <a:solidFill>
                  <a:srgbClr val="FFFF00"/>
                </a:solidFill>
                <a:latin typeface="Comic Sans MS" panose="030F0702030302020204" pitchFamily="66" charset="0"/>
                <a:ea typeface="Gungsuh" pitchFamily="18" charset="-127"/>
              </a:defRPr>
            </a:lvl3pPr>
            <a:lvl4pPr marL="1600200" indent="-228600">
              <a:defRPr sz="3600" b="1">
                <a:solidFill>
                  <a:srgbClr val="FFFF00"/>
                </a:solidFill>
                <a:latin typeface="Comic Sans MS" panose="030F0702030302020204" pitchFamily="66" charset="0"/>
                <a:ea typeface="Gungsuh" pitchFamily="18" charset="-127"/>
              </a:defRPr>
            </a:lvl4pPr>
            <a:lvl5pPr marL="2057400" indent="-228600">
              <a:defRPr sz="3600" b="1">
                <a:solidFill>
                  <a:srgbClr val="FFFF00"/>
                </a:solidFill>
                <a:latin typeface="Comic Sans MS" panose="030F0702030302020204" pitchFamily="66" charset="0"/>
                <a:ea typeface="Gungsuh" pitchFamily="18" charset="-127"/>
              </a:defRPr>
            </a:lvl5pPr>
            <a:lvl6pPr marL="2514600" indent="-228600" algn="ctr" eaLnBrk="0" fontAlgn="base" hangingPunct="0">
              <a:lnSpc>
                <a:spcPct val="145000"/>
              </a:lnSpc>
              <a:spcBef>
                <a:spcPct val="0"/>
              </a:spcBef>
              <a:spcAft>
                <a:spcPct val="0"/>
              </a:spcAft>
              <a:defRPr sz="3600" b="1">
                <a:solidFill>
                  <a:srgbClr val="FFFF00"/>
                </a:solidFill>
                <a:latin typeface="Comic Sans MS" panose="030F0702030302020204" pitchFamily="66" charset="0"/>
                <a:ea typeface="Gungsuh" pitchFamily="18" charset="-127"/>
              </a:defRPr>
            </a:lvl6pPr>
            <a:lvl7pPr marL="2971800" indent="-228600" algn="ctr" eaLnBrk="0" fontAlgn="base" hangingPunct="0">
              <a:lnSpc>
                <a:spcPct val="145000"/>
              </a:lnSpc>
              <a:spcBef>
                <a:spcPct val="0"/>
              </a:spcBef>
              <a:spcAft>
                <a:spcPct val="0"/>
              </a:spcAft>
              <a:defRPr sz="3600" b="1">
                <a:solidFill>
                  <a:srgbClr val="FFFF00"/>
                </a:solidFill>
                <a:latin typeface="Comic Sans MS" panose="030F0702030302020204" pitchFamily="66" charset="0"/>
                <a:ea typeface="Gungsuh" pitchFamily="18" charset="-127"/>
              </a:defRPr>
            </a:lvl7pPr>
            <a:lvl8pPr marL="3429000" indent="-228600" algn="ctr" eaLnBrk="0" fontAlgn="base" hangingPunct="0">
              <a:lnSpc>
                <a:spcPct val="145000"/>
              </a:lnSpc>
              <a:spcBef>
                <a:spcPct val="0"/>
              </a:spcBef>
              <a:spcAft>
                <a:spcPct val="0"/>
              </a:spcAft>
              <a:defRPr sz="3600" b="1">
                <a:solidFill>
                  <a:srgbClr val="FFFF00"/>
                </a:solidFill>
                <a:latin typeface="Comic Sans MS" panose="030F0702030302020204" pitchFamily="66" charset="0"/>
                <a:ea typeface="Gungsuh" pitchFamily="18" charset="-127"/>
              </a:defRPr>
            </a:lvl8pPr>
            <a:lvl9pPr marL="3886200" indent="-228600" algn="ctr" eaLnBrk="0" fontAlgn="base" hangingPunct="0">
              <a:lnSpc>
                <a:spcPct val="145000"/>
              </a:lnSpc>
              <a:spcBef>
                <a:spcPct val="0"/>
              </a:spcBef>
              <a:spcAft>
                <a:spcPct val="0"/>
              </a:spcAft>
              <a:defRPr sz="3600" b="1">
                <a:solidFill>
                  <a:srgbClr val="FFFF00"/>
                </a:solidFill>
                <a:latin typeface="Comic Sans MS" panose="030F0702030302020204" pitchFamily="66" charset="0"/>
                <a:ea typeface="Gungsuh" pitchFamily="18" charset="-127"/>
              </a:defRPr>
            </a:lvl9pPr>
          </a:lstStyle>
          <a:p>
            <a:pPr>
              <a:lnSpc>
                <a:spcPct val="130000"/>
              </a:lnSpc>
              <a:spcBef>
                <a:spcPct val="50000"/>
              </a:spcBef>
            </a:pPr>
            <a:r>
              <a:rPr lang="en-US" altLang="en-US">
                <a:solidFill>
                  <a:schemeClr val="tx1"/>
                </a:solidFill>
              </a:rPr>
              <a:t>e- Max Pleasure’s modified occlusion:</a:t>
            </a:r>
          </a:p>
        </p:txBody>
      </p:sp>
      <p:sp>
        <p:nvSpPr>
          <p:cNvPr id="808963" name="Text Box 3"/>
          <p:cNvSpPr txBox="1">
            <a:spLocks noChangeArrowheads="1"/>
          </p:cNvSpPr>
          <p:nvPr/>
        </p:nvSpPr>
        <p:spPr bwMode="auto">
          <a:xfrm>
            <a:off x="0" y="3933825"/>
            <a:ext cx="9144000" cy="289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sz="3600" b="1">
                <a:solidFill>
                  <a:srgbClr val="FFFF00"/>
                </a:solidFill>
                <a:latin typeface="Comic Sans MS" panose="030F0702030302020204" pitchFamily="66" charset="0"/>
                <a:ea typeface="Gungsuh" pitchFamily="18" charset="-127"/>
              </a:defRPr>
            </a:lvl1pPr>
            <a:lvl2pPr marL="742950" indent="-285750">
              <a:defRPr sz="3600" b="1">
                <a:solidFill>
                  <a:srgbClr val="FFFF00"/>
                </a:solidFill>
                <a:latin typeface="Comic Sans MS" panose="030F0702030302020204" pitchFamily="66" charset="0"/>
                <a:ea typeface="Gungsuh" pitchFamily="18" charset="-127"/>
              </a:defRPr>
            </a:lvl2pPr>
            <a:lvl3pPr marL="1143000" indent="-228600">
              <a:defRPr sz="3600" b="1">
                <a:solidFill>
                  <a:srgbClr val="FFFF00"/>
                </a:solidFill>
                <a:latin typeface="Comic Sans MS" panose="030F0702030302020204" pitchFamily="66" charset="0"/>
                <a:ea typeface="Gungsuh" pitchFamily="18" charset="-127"/>
              </a:defRPr>
            </a:lvl3pPr>
            <a:lvl4pPr marL="1600200" indent="-228600">
              <a:defRPr sz="3600" b="1">
                <a:solidFill>
                  <a:srgbClr val="FFFF00"/>
                </a:solidFill>
                <a:latin typeface="Comic Sans MS" panose="030F0702030302020204" pitchFamily="66" charset="0"/>
                <a:ea typeface="Gungsuh" pitchFamily="18" charset="-127"/>
              </a:defRPr>
            </a:lvl4pPr>
            <a:lvl5pPr marL="2057400" indent="-228600">
              <a:defRPr sz="3600" b="1">
                <a:solidFill>
                  <a:srgbClr val="FFFF00"/>
                </a:solidFill>
                <a:latin typeface="Comic Sans MS" panose="030F0702030302020204" pitchFamily="66" charset="0"/>
                <a:ea typeface="Gungsuh" pitchFamily="18" charset="-127"/>
              </a:defRPr>
            </a:lvl5pPr>
            <a:lvl6pPr marL="2514600" indent="-228600" algn="ctr" eaLnBrk="0" fontAlgn="base" hangingPunct="0">
              <a:lnSpc>
                <a:spcPct val="145000"/>
              </a:lnSpc>
              <a:spcBef>
                <a:spcPct val="0"/>
              </a:spcBef>
              <a:spcAft>
                <a:spcPct val="0"/>
              </a:spcAft>
              <a:defRPr sz="3600" b="1">
                <a:solidFill>
                  <a:srgbClr val="FFFF00"/>
                </a:solidFill>
                <a:latin typeface="Comic Sans MS" panose="030F0702030302020204" pitchFamily="66" charset="0"/>
                <a:ea typeface="Gungsuh" pitchFamily="18" charset="-127"/>
              </a:defRPr>
            </a:lvl6pPr>
            <a:lvl7pPr marL="2971800" indent="-228600" algn="ctr" eaLnBrk="0" fontAlgn="base" hangingPunct="0">
              <a:lnSpc>
                <a:spcPct val="145000"/>
              </a:lnSpc>
              <a:spcBef>
                <a:spcPct val="0"/>
              </a:spcBef>
              <a:spcAft>
                <a:spcPct val="0"/>
              </a:spcAft>
              <a:defRPr sz="3600" b="1">
                <a:solidFill>
                  <a:srgbClr val="FFFF00"/>
                </a:solidFill>
                <a:latin typeface="Comic Sans MS" panose="030F0702030302020204" pitchFamily="66" charset="0"/>
                <a:ea typeface="Gungsuh" pitchFamily="18" charset="-127"/>
              </a:defRPr>
            </a:lvl7pPr>
            <a:lvl8pPr marL="3429000" indent="-228600" algn="ctr" eaLnBrk="0" fontAlgn="base" hangingPunct="0">
              <a:lnSpc>
                <a:spcPct val="145000"/>
              </a:lnSpc>
              <a:spcBef>
                <a:spcPct val="0"/>
              </a:spcBef>
              <a:spcAft>
                <a:spcPct val="0"/>
              </a:spcAft>
              <a:defRPr sz="3600" b="1">
                <a:solidFill>
                  <a:srgbClr val="FFFF00"/>
                </a:solidFill>
                <a:latin typeface="Comic Sans MS" panose="030F0702030302020204" pitchFamily="66" charset="0"/>
                <a:ea typeface="Gungsuh" pitchFamily="18" charset="-127"/>
              </a:defRPr>
            </a:lvl8pPr>
            <a:lvl9pPr marL="3886200" indent="-228600" algn="ctr" eaLnBrk="0" fontAlgn="base" hangingPunct="0">
              <a:lnSpc>
                <a:spcPct val="145000"/>
              </a:lnSpc>
              <a:spcBef>
                <a:spcPct val="0"/>
              </a:spcBef>
              <a:spcAft>
                <a:spcPct val="0"/>
              </a:spcAft>
              <a:defRPr sz="3600" b="1">
                <a:solidFill>
                  <a:srgbClr val="FFFF00"/>
                </a:solidFill>
                <a:latin typeface="Comic Sans MS" panose="030F0702030302020204" pitchFamily="66" charset="0"/>
                <a:ea typeface="Gungsuh" pitchFamily="18" charset="-127"/>
              </a:defRPr>
            </a:lvl9pPr>
          </a:lstStyle>
          <a:p>
            <a:pPr>
              <a:lnSpc>
                <a:spcPct val="100000"/>
              </a:lnSpc>
            </a:pPr>
            <a:r>
              <a:rPr lang="en-US" altLang="en-US" sz="2600">
                <a:solidFill>
                  <a:schemeClr val="tx1"/>
                </a:solidFill>
                <a:latin typeface="Arial" panose="020B0604020202020204" pitchFamily="34" charset="0"/>
                <a:cs typeface="Arial" panose="020B0604020202020204" pitchFamily="34" charset="0"/>
              </a:rPr>
              <a:t>A reverse curve is used in the </a:t>
            </a:r>
            <a:r>
              <a:rPr lang="en-US" altLang="en-US" sz="2600" u="sng">
                <a:solidFill>
                  <a:schemeClr val="tx1"/>
                </a:solidFill>
                <a:latin typeface="Arial" panose="020B0604020202020204" pitchFamily="34" charset="0"/>
                <a:cs typeface="Arial" panose="020B0604020202020204" pitchFamily="34" charset="0"/>
              </a:rPr>
              <a:t>bicuspid area (C)</a:t>
            </a:r>
            <a:r>
              <a:rPr lang="en-US" altLang="en-US" sz="2600">
                <a:solidFill>
                  <a:schemeClr val="tx1"/>
                </a:solidFill>
                <a:latin typeface="Arial" panose="020B0604020202020204" pitchFamily="34" charset="0"/>
                <a:cs typeface="Arial" panose="020B0604020202020204" pitchFamily="34" charset="0"/>
              </a:rPr>
              <a:t> for a lever balance, A flat scheme of occlusion is set in the </a:t>
            </a:r>
            <a:r>
              <a:rPr lang="en-US" altLang="en-US" sz="2600" u="sng">
                <a:solidFill>
                  <a:schemeClr val="tx1"/>
                </a:solidFill>
                <a:latin typeface="Arial" panose="020B0604020202020204" pitchFamily="34" charset="0"/>
                <a:cs typeface="Arial" panose="020B0604020202020204" pitchFamily="34" charset="0"/>
              </a:rPr>
              <a:t>first molar (B)</a:t>
            </a:r>
            <a:r>
              <a:rPr lang="en-US" altLang="en-US" sz="2600">
                <a:solidFill>
                  <a:schemeClr val="tx1"/>
                </a:solidFill>
                <a:latin typeface="Arial" panose="020B0604020202020204" pitchFamily="34" charset="0"/>
                <a:cs typeface="Arial" panose="020B0604020202020204" pitchFamily="34" charset="0"/>
              </a:rPr>
              <a:t>, and a spherical scheme set in the </a:t>
            </a:r>
            <a:r>
              <a:rPr lang="en-US" altLang="en-US" sz="2600" u="sng">
                <a:solidFill>
                  <a:schemeClr val="tx1"/>
                </a:solidFill>
                <a:latin typeface="Arial" panose="020B0604020202020204" pitchFamily="34" charset="0"/>
                <a:cs typeface="Arial" panose="020B0604020202020204" pitchFamily="34" charset="0"/>
              </a:rPr>
              <a:t>second molar area (A)</a:t>
            </a:r>
            <a:r>
              <a:rPr lang="en-US" altLang="en-US" sz="2600">
                <a:solidFill>
                  <a:schemeClr val="tx1"/>
                </a:solidFill>
                <a:latin typeface="Arial" panose="020B0604020202020204" pitchFamily="34" charset="0"/>
                <a:cs typeface="Arial" panose="020B0604020202020204" pitchFamily="34" charset="0"/>
              </a:rPr>
              <a:t> by raising the buccal incline  to provide for balancing contact  in  lateral  position. The distal of the second molar can also be elevated to produce a compensating curve for protrusive balance.</a:t>
            </a:r>
          </a:p>
        </p:txBody>
      </p:sp>
      <p:pic>
        <p:nvPicPr>
          <p:cNvPr id="808964" name="Picture 4"/>
          <p:cNvPicPr>
            <a:picLocks noGrp="1" noChangeAspect="1" noChangeArrowheads="1"/>
          </p:cNvPicPr>
          <p:nvPr>
            <p:ph/>
          </p:nvPr>
        </p:nvPicPr>
        <p:blipFill>
          <a:blip r:embed="rId2" cstate="print">
            <a:lum bright="-18000" contrast="36000"/>
            <a:extLst>
              <a:ext uri="{28A0092B-C50C-407E-A947-70E740481C1C}">
                <a14:useLocalDpi xmlns:a14="http://schemas.microsoft.com/office/drawing/2010/main" val="0"/>
              </a:ext>
            </a:extLst>
          </a:blip>
          <a:srcRect/>
          <a:stretch>
            <a:fillRect/>
          </a:stretch>
        </p:blipFill>
        <p:spPr>
          <a:xfrm>
            <a:off x="1619250" y="692150"/>
            <a:ext cx="6235700" cy="3271838"/>
          </a:xfrm>
          <a:noFill/>
        </p:spPr>
      </p:pic>
    </p:spTree>
  </p:cSld>
  <p:clrMapOvr>
    <a:masterClrMapping/>
  </p:clrMapOvr>
  <p:transition>
    <p:split orient="vert" dir="in"/>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0" presetClass="entr" presetSubtype="0" decel="100000" fill="hold" grpId="0" nodeType="withEffect">
                                  <p:stCondLst>
                                    <p:cond delay="0"/>
                                  </p:stCondLst>
                                  <p:childTnLst>
                                    <p:set>
                                      <p:cBhvr>
                                        <p:cTn id="6" dur="1" fill="hold">
                                          <p:stCondLst>
                                            <p:cond delay="0"/>
                                          </p:stCondLst>
                                        </p:cTn>
                                        <p:tgtEl>
                                          <p:spTgt spid="808964">
                                            <p:bg/>
                                          </p:spTgt>
                                        </p:tgtEl>
                                        <p:attrNameLst>
                                          <p:attrName>style.visibility</p:attrName>
                                        </p:attrNameLst>
                                      </p:cBhvr>
                                      <p:to>
                                        <p:strVal val="visible"/>
                                      </p:to>
                                    </p:set>
                                    <p:anim calcmode="lin" valueType="num">
                                      <p:cBhvr>
                                        <p:cTn id="7" dur="500" fill="hold"/>
                                        <p:tgtEl>
                                          <p:spTgt spid="808964">
                                            <p:bg/>
                                          </p:spTgt>
                                        </p:tgtEl>
                                        <p:attrNameLst>
                                          <p:attrName>ppt_w</p:attrName>
                                        </p:attrNameLst>
                                      </p:cBhvr>
                                      <p:tavLst>
                                        <p:tav tm="0">
                                          <p:val>
                                            <p:strVal val="#ppt_w+.3"/>
                                          </p:val>
                                        </p:tav>
                                        <p:tav tm="100000">
                                          <p:val>
                                            <p:strVal val="#ppt_w"/>
                                          </p:val>
                                        </p:tav>
                                      </p:tavLst>
                                    </p:anim>
                                    <p:anim calcmode="lin" valueType="num">
                                      <p:cBhvr>
                                        <p:cTn id="8" dur="500" fill="hold"/>
                                        <p:tgtEl>
                                          <p:spTgt spid="808964">
                                            <p:bg/>
                                          </p:spTgt>
                                        </p:tgtEl>
                                        <p:attrNameLst>
                                          <p:attrName>ppt_h</p:attrName>
                                        </p:attrNameLst>
                                      </p:cBhvr>
                                      <p:tavLst>
                                        <p:tav tm="0">
                                          <p:val>
                                            <p:strVal val="#ppt_h"/>
                                          </p:val>
                                        </p:tav>
                                        <p:tav tm="100000">
                                          <p:val>
                                            <p:strVal val="#ppt_h"/>
                                          </p:val>
                                        </p:tav>
                                      </p:tavLst>
                                    </p:anim>
                                    <p:animEffect transition="in" filter="fade">
                                      <p:cBhvr>
                                        <p:cTn id="9" dur="500"/>
                                        <p:tgtEl>
                                          <p:spTgt spid="808964">
                                            <p:bg/>
                                          </p:spTgt>
                                        </p:tgtEl>
                                      </p:cBhvr>
                                    </p:animEffect>
                                  </p:childTnLst>
                                </p:cTn>
                              </p:par>
                              <p:par>
                                <p:cTn id="10" presetID="17" presetClass="entr" presetSubtype="10" fill="hold" grpId="0" nodeType="withEffect">
                                  <p:stCondLst>
                                    <p:cond delay="0"/>
                                  </p:stCondLst>
                                  <p:childTnLst>
                                    <p:set>
                                      <p:cBhvr>
                                        <p:cTn id="11" dur="1" fill="hold">
                                          <p:stCondLst>
                                            <p:cond delay="0"/>
                                          </p:stCondLst>
                                        </p:cTn>
                                        <p:tgtEl>
                                          <p:spTgt spid="808962"/>
                                        </p:tgtEl>
                                        <p:attrNameLst>
                                          <p:attrName>style.visibility</p:attrName>
                                        </p:attrNameLst>
                                      </p:cBhvr>
                                      <p:to>
                                        <p:strVal val="visible"/>
                                      </p:to>
                                    </p:set>
                                    <p:anim calcmode="lin" valueType="num">
                                      <p:cBhvr>
                                        <p:cTn id="12" dur="500" fill="hold"/>
                                        <p:tgtEl>
                                          <p:spTgt spid="808962"/>
                                        </p:tgtEl>
                                        <p:attrNameLst>
                                          <p:attrName>ppt_w</p:attrName>
                                        </p:attrNameLst>
                                      </p:cBhvr>
                                      <p:tavLst>
                                        <p:tav tm="0">
                                          <p:val>
                                            <p:fltVal val="0"/>
                                          </p:val>
                                        </p:tav>
                                        <p:tav tm="100000">
                                          <p:val>
                                            <p:strVal val="#ppt_w"/>
                                          </p:val>
                                        </p:tav>
                                      </p:tavLst>
                                    </p:anim>
                                    <p:anim calcmode="lin" valueType="num">
                                      <p:cBhvr>
                                        <p:cTn id="13" dur="500" fill="hold"/>
                                        <p:tgtEl>
                                          <p:spTgt spid="808962"/>
                                        </p:tgtEl>
                                        <p:attrNameLst>
                                          <p:attrName>ppt_h</p:attrName>
                                        </p:attrNameLst>
                                      </p:cBhvr>
                                      <p:tavLst>
                                        <p:tav tm="0">
                                          <p:val>
                                            <p:strVal val="#ppt_h"/>
                                          </p:val>
                                        </p:tav>
                                        <p:tav tm="100000">
                                          <p:val>
                                            <p:strVal val="#ppt_h"/>
                                          </p:val>
                                        </p:tav>
                                      </p:tavLst>
                                    </p:anim>
                                  </p:childTnLst>
                                </p:cTn>
                              </p:par>
                              <p:par>
                                <p:cTn id="14" presetID="17" presetClass="entr" presetSubtype="10" fill="hold" grpId="0" nodeType="withEffect">
                                  <p:stCondLst>
                                    <p:cond delay="0"/>
                                  </p:stCondLst>
                                  <p:childTnLst>
                                    <p:set>
                                      <p:cBhvr>
                                        <p:cTn id="15" dur="1" fill="hold">
                                          <p:stCondLst>
                                            <p:cond delay="0"/>
                                          </p:stCondLst>
                                        </p:cTn>
                                        <p:tgtEl>
                                          <p:spTgt spid="808963"/>
                                        </p:tgtEl>
                                        <p:attrNameLst>
                                          <p:attrName>style.visibility</p:attrName>
                                        </p:attrNameLst>
                                      </p:cBhvr>
                                      <p:to>
                                        <p:strVal val="visible"/>
                                      </p:to>
                                    </p:set>
                                    <p:anim calcmode="lin" valueType="num">
                                      <p:cBhvr>
                                        <p:cTn id="16" dur="500" fill="hold"/>
                                        <p:tgtEl>
                                          <p:spTgt spid="808963"/>
                                        </p:tgtEl>
                                        <p:attrNameLst>
                                          <p:attrName>ppt_w</p:attrName>
                                        </p:attrNameLst>
                                      </p:cBhvr>
                                      <p:tavLst>
                                        <p:tav tm="0">
                                          <p:val>
                                            <p:fltVal val="0"/>
                                          </p:val>
                                        </p:tav>
                                        <p:tav tm="100000">
                                          <p:val>
                                            <p:strVal val="#ppt_w"/>
                                          </p:val>
                                        </p:tav>
                                      </p:tavLst>
                                    </p:anim>
                                    <p:anim calcmode="lin" valueType="num">
                                      <p:cBhvr>
                                        <p:cTn id="17" dur="500" fill="hold"/>
                                        <p:tgtEl>
                                          <p:spTgt spid="808963"/>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08962" grpId="0"/>
      <p:bldP spid="808963" grpId="0"/>
      <p:bldP spid="808964" grpId="0" build="p"/>
    </p:bldLst>
  </p:timing>
</p:sld>
</file>

<file path=ppt/slides/slide6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21250" name="Rectangle 2"/>
          <p:cNvSpPr>
            <a:spLocks noGrp="1" noChangeArrowheads="1"/>
          </p:cNvSpPr>
          <p:nvPr>
            <p:ph type="title"/>
          </p:nvPr>
        </p:nvSpPr>
        <p:spPr/>
        <p:txBody>
          <a:bodyPr>
            <a:normAutofit fontScale="90000"/>
          </a:bodyPr>
          <a:lstStyle/>
          <a:p>
            <a:pPr algn="l" rtl="0"/>
            <a:r>
              <a:rPr lang="en-US" altLang="en-US" sz="4800" b="1" smtClean="0">
                <a:latin typeface="Comic Sans MS" panose="030F0702030302020204" pitchFamily="66" charset="0"/>
              </a:rPr>
              <a:t>Disadvantages of </a:t>
            </a:r>
            <a:br>
              <a:rPr lang="en-US" altLang="en-US" sz="4800" b="1" smtClean="0">
                <a:latin typeface="Comic Sans MS" panose="030F0702030302020204" pitchFamily="66" charset="0"/>
              </a:rPr>
            </a:br>
            <a:r>
              <a:rPr lang="en-US" altLang="en-US" sz="4800" b="1" smtClean="0">
                <a:latin typeface="Comic Sans MS" panose="030F0702030302020204" pitchFamily="66" charset="0"/>
              </a:rPr>
              <a:t>Non-Anatomic Occlusion</a:t>
            </a:r>
          </a:p>
        </p:txBody>
      </p:sp>
      <p:sp>
        <p:nvSpPr>
          <p:cNvPr id="821251" name="Rectangle 3"/>
          <p:cNvSpPr>
            <a:spLocks noGrp="1" noChangeArrowheads="1"/>
          </p:cNvSpPr>
          <p:nvPr>
            <p:ph idx="1"/>
          </p:nvPr>
        </p:nvSpPr>
        <p:spPr>
          <a:xfrm>
            <a:off x="250825" y="2349500"/>
            <a:ext cx="8642350" cy="4114800"/>
          </a:xfrm>
        </p:spPr>
        <p:txBody>
          <a:bodyPr/>
          <a:lstStyle/>
          <a:p>
            <a:pPr algn="l" rtl="0"/>
            <a:r>
              <a:rPr lang="en-US" altLang="en-US" sz="4000" b="1" smtClean="0">
                <a:latin typeface="Comic Sans MS" panose="030F0702030302020204" pitchFamily="66" charset="0"/>
              </a:rPr>
              <a:t>Aesthetics </a:t>
            </a:r>
          </a:p>
          <a:p>
            <a:pPr algn="l" rtl="0"/>
            <a:r>
              <a:rPr lang="en-US" altLang="en-US" sz="4000" b="1" smtClean="0">
                <a:latin typeface="Comic Sans MS" panose="030F0702030302020204" pitchFamily="66" charset="0"/>
              </a:rPr>
              <a:t>Mastication</a:t>
            </a:r>
          </a:p>
          <a:p>
            <a:pPr algn="l" rtl="0"/>
            <a:r>
              <a:rPr lang="en-US" altLang="en-US" sz="4000" b="1" smtClean="0">
                <a:latin typeface="Comic Sans MS" panose="030F0702030302020204" pitchFamily="66" charset="0"/>
              </a:rPr>
              <a:t>Encourages lateral movement </a:t>
            </a:r>
            <a:r>
              <a:rPr lang="en-US" altLang="en-US" sz="4000" b="1" smtClean="0">
                <a:latin typeface="Comic Sans MS" panose="030F0702030302020204" pitchFamily="66" charset="0"/>
                <a:sym typeface="Wingdings" panose="05000000000000000000" pitchFamily="2" charset="2"/>
              </a:rPr>
              <a:t></a:t>
            </a:r>
            <a:r>
              <a:rPr lang="en-US" altLang="en-US" sz="4000" b="1" smtClean="0">
                <a:latin typeface="Comic Sans MS" panose="030F0702030302020204" pitchFamily="66" charset="0"/>
              </a:rPr>
              <a:t> bruxism</a:t>
            </a:r>
          </a:p>
          <a:p>
            <a:pPr algn="l" rtl="0"/>
            <a:r>
              <a:rPr lang="en-US" altLang="en-US" sz="4000" b="1" smtClean="0">
                <a:latin typeface="Comic Sans MS" panose="030F0702030302020204" pitchFamily="66" charset="0"/>
              </a:rPr>
              <a:t>Christensen’s Phenomenon</a:t>
            </a:r>
          </a:p>
        </p:txBody>
      </p:sp>
    </p:spTree>
  </p:cSld>
  <p:clrMapOvr>
    <a:masterClrMapping/>
  </p:clrMapOvr>
  <p:transition>
    <p:split orient="vert" dir="in"/>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0" presetClass="entr" presetSubtype="0" decel="100000" fill="hold" grpId="0" nodeType="withEffect">
                                  <p:stCondLst>
                                    <p:cond delay="0"/>
                                  </p:stCondLst>
                                  <p:childTnLst>
                                    <p:set>
                                      <p:cBhvr>
                                        <p:cTn id="6" dur="1" fill="hold">
                                          <p:stCondLst>
                                            <p:cond delay="0"/>
                                          </p:stCondLst>
                                        </p:cTn>
                                        <p:tgtEl>
                                          <p:spTgt spid="821250"/>
                                        </p:tgtEl>
                                        <p:attrNameLst>
                                          <p:attrName>style.visibility</p:attrName>
                                        </p:attrNameLst>
                                      </p:cBhvr>
                                      <p:to>
                                        <p:strVal val="visible"/>
                                      </p:to>
                                    </p:set>
                                    <p:anim calcmode="lin" valueType="num">
                                      <p:cBhvr>
                                        <p:cTn id="7" dur="500" fill="hold"/>
                                        <p:tgtEl>
                                          <p:spTgt spid="821250"/>
                                        </p:tgtEl>
                                        <p:attrNameLst>
                                          <p:attrName>ppt_w</p:attrName>
                                        </p:attrNameLst>
                                      </p:cBhvr>
                                      <p:tavLst>
                                        <p:tav tm="0">
                                          <p:val>
                                            <p:strVal val="#ppt_w+.3"/>
                                          </p:val>
                                        </p:tav>
                                        <p:tav tm="100000">
                                          <p:val>
                                            <p:strVal val="#ppt_w"/>
                                          </p:val>
                                        </p:tav>
                                      </p:tavLst>
                                    </p:anim>
                                    <p:anim calcmode="lin" valueType="num">
                                      <p:cBhvr>
                                        <p:cTn id="8" dur="500" fill="hold"/>
                                        <p:tgtEl>
                                          <p:spTgt spid="821250"/>
                                        </p:tgtEl>
                                        <p:attrNameLst>
                                          <p:attrName>ppt_h</p:attrName>
                                        </p:attrNameLst>
                                      </p:cBhvr>
                                      <p:tavLst>
                                        <p:tav tm="0">
                                          <p:val>
                                            <p:strVal val="#ppt_h"/>
                                          </p:val>
                                        </p:tav>
                                        <p:tav tm="100000">
                                          <p:val>
                                            <p:strVal val="#ppt_h"/>
                                          </p:val>
                                        </p:tav>
                                      </p:tavLst>
                                    </p:anim>
                                    <p:animEffect transition="in" filter="fade">
                                      <p:cBhvr>
                                        <p:cTn id="9" dur="500"/>
                                        <p:tgtEl>
                                          <p:spTgt spid="821250"/>
                                        </p:tgtEl>
                                      </p:cBhvr>
                                    </p:animEffect>
                                  </p:childTnLst>
                                </p:cTn>
                              </p:par>
                              <p:par>
                                <p:cTn id="10" presetID="50" presetClass="entr" presetSubtype="0" decel="100000" fill="hold" grpId="0" nodeType="withEffect">
                                  <p:stCondLst>
                                    <p:cond delay="0"/>
                                  </p:stCondLst>
                                  <p:childTnLst>
                                    <p:set>
                                      <p:cBhvr>
                                        <p:cTn id="11" dur="1" fill="hold">
                                          <p:stCondLst>
                                            <p:cond delay="0"/>
                                          </p:stCondLst>
                                        </p:cTn>
                                        <p:tgtEl>
                                          <p:spTgt spid="821251">
                                            <p:txEl>
                                              <p:pRg st="0" end="0"/>
                                            </p:txEl>
                                          </p:spTgt>
                                        </p:tgtEl>
                                        <p:attrNameLst>
                                          <p:attrName>style.visibility</p:attrName>
                                        </p:attrNameLst>
                                      </p:cBhvr>
                                      <p:to>
                                        <p:strVal val="visible"/>
                                      </p:to>
                                    </p:set>
                                    <p:anim calcmode="lin" valueType="num">
                                      <p:cBhvr>
                                        <p:cTn id="12" dur="500" fill="hold"/>
                                        <p:tgtEl>
                                          <p:spTgt spid="821251">
                                            <p:txEl>
                                              <p:pRg st="0" end="0"/>
                                            </p:txEl>
                                          </p:spTgt>
                                        </p:tgtEl>
                                        <p:attrNameLst>
                                          <p:attrName>ppt_w</p:attrName>
                                        </p:attrNameLst>
                                      </p:cBhvr>
                                      <p:tavLst>
                                        <p:tav tm="0">
                                          <p:val>
                                            <p:strVal val="#ppt_w+.3"/>
                                          </p:val>
                                        </p:tav>
                                        <p:tav tm="100000">
                                          <p:val>
                                            <p:strVal val="#ppt_w"/>
                                          </p:val>
                                        </p:tav>
                                      </p:tavLst>
                                    </p:anim>
                                    <p:anim calcmode="lin" valueType="num">
                                      <p:cBhvr>
                                        <p:cTn id="13" dur="500" fill="hold"/>
                                        <p:tgtEl>
                                          <p:spTgt spid="821251">
                                            <p:txEl>
                                              <p:pRg st="0" end="0"/>
                                            </p:txEl>
                                          </p:spTgt>
                                        </p:tgtEl>
                                        <p:attrNameLst>
                                          <p:attrName>ppt_h</p:attrName>
                                        </p:attrNameLst>
                                      </p:cBhvr>
                                      <p:tavLst>
                                        <p:tav tm="0">
                                          <p:val>
                                            <p:strVal val="#ppt_h"/>
                                          </p:val>
                                        </p:tav>
                                        <p:tav tm="100000">
                                          <p:val>
                                            <p:strVal val="#ppt_h"/>
                                          </p:val>
                                        </p:tav>
                                      </p:tavLst>
                                    </p:anim>
                                    <p:animEffect transition="in" filter="fade">
                                      <p:cBhvr>
                                        <p:cTn id="14" dur="500"/>
                                        <p:tgtEl>
                                          <p:spTgt spid="821251">
                                            <p:txEl>
                                              <p:pRg st="0" end="0"/>
                                            </p:txEl>
                                          </p:spTgt>
                                        </p:tgtEl>
                                      </p:cBhvr>
                                    </p:animEffect>
                                  </p:childTnLst>
                                </p:cTn>
                              </p:par>
                              <p:par>
                                <p:cTn id="15" presetID="50" presetClass="entr" presetSubtype="0" decel="100000" fill="hold" grpId="0" nodeType="withEffect">
                                  <p:stCondLst>
                                    <p:cond delay="0"/>
                                  </p:stCondLst>
                                  <p:childTnLst>
                                    <p:set>
                                      <p:cBhvr>
                                        <p:cTn id="16" dur="1" fill="hold">
                                          <p:stCondLst>
                                            <p:cond delay="0"/>
                                          </p:stCondLst>
                                        </p:cTn>
                                        <p:tgtEl>
                                          <p:spTgt spid="821251">
                                            <p:txEl>
                                              <p:pRg st="1" end="1"/>
                                            </p:txEl>
                                          </p:spTgt>
                                        </p:tgtEl>
                                        <p:attrNameLst>
                                          <p:attrName>style.visibility</p:attrName>
                                        </p:attrNameLst>
                                      </p:cBhvr>
                                      <p:to>
                                        <p:strVal val="visible"/>
                                      </p:to>
                                    </p:set>
                                    <p:anim calcmode="lin" valueType="num">
                                      <p:cBhvr>
                                        <p:cTn id="17" dur="500" fill="hold"/>
                                        <p:tgtEl>
                                          <p:spTgt spid="821251">
                                            <p:txEl>
                                              <p:pRg st="1" end="1"/>
                                            </p:txEl>
                                          </p:spTgt>
                                        </p:tgtEl>
                                        <p:attrNameLst>
                                          <p:attrName>ppt_w</p:attrName>
                                        </p:attrNameLst>
                                      </p:cBhvr>
                                      <p:tavLst>
                                        <p:tav tm="0">
                                          <p:val>
                                            <p:strVal val="#ppt_w+.3"/>
                                          </p:val>
                                        </p:tav>
                                        <p:tav tm="100000">
                                          <p:val>
                                            <p:strVal val="#ppt_w"/>
                                          </p:val>
                                        </p:tav>
                                      </p:tavLst>
                                    </p:anim>
                                    <p:anim calcmode="lin" valueType="num">
                                      <p:cBhvr>
                                        <p:cTn id="18" dur="500" fill="hold"/>
                                        <p:tgtEl>
                                          <p:spTgt spid="821251">
                                            <p:txEl>
                                              <p:pRg st="1" end="1"/>
                                            </p:txEl>
                                          </p:spTgt>
                                        </p:tgtEl>
                                        <p:attrNameLst>
                                          <p:attrName>ppt_h</p:attrName>
                                        </p:attrNameLst>
                                      </p:cBhvr>
                                      <p:tavLst>
                                        <p:tav tm="0">
                                          <p:val>
                                            <p:strVal val="#ppt_h"/>
                                          </p:val>
                                        </p:tav>
                                        <p:tav tm="100000">
                                          <p:val>
                                            <p:strVal val="#ppt_h"/>
                                          </p:val>
                                        </p:tav>
                                      </p:tavLst>
                                    </p:anim>
                                    <p:animEffect transition="in" filter="fade">
                                      <p:cBhvr>
                                        <p:cTn id="19" dur="500"/>
                                        <p:tgtEl>
                                          <p:spTgt spid="821251">
                                            <p:txEl>
                                              <p:pRg st="1" end="1"/>
                                            </p:txEl>
                                          </p:spTgt>
                                        </p:tgtEl>
                                      </p:cBhvr>
                                    </p:animEffect>
                                  </p:childTnLst>
                                </p:cTn>
                              </p:par>
                              <p:par>
                                <p:cTn id="20" presetID="50" presetClass="entr" presetSubtype="0" decel="100000" fill="hold" grpId="0" nodeType="withEffect">
                                  <p:stCondLst>
                                    <p:cond delay="0"/>
                                  </p:stCondLst>
                                  <p:childTnLst>
                                    <p:set>
                                      <p:cBhvr>
                                        <p:cTn id="21" dur="1" fill="hold">
                                          <p:stCondLst>
                                            <p:cond delay="0"/>
                                          </p:stCondLst>
                                        </p:cTn>
                                        <p:tgtEl>
                                          <p:spTgt spid="821251">
                                            <p:txEl>
                                              <p:pRg st="2" end="2"/>
                                            </p:txEl>
                                          </p:spTgt>
                                        </p:tgtEl>
                                        <p:attrNameLst>
                                          <p:attrName>style.visibility</p:attrName>
                                        </p:attrNameLst>
                                      </p:cBhvr>
                                      <p:to>
                                        <p:strVal val="visible"/>
                                      </p:to>
                                    </p:set>
                                    <p:anim calcmode="lin" valueType="num">
                                      <p:cBhvr>
                                        <p:cTn id="22" dur="500" fill="hold"/>
                                        <p:tgtEl>
                                          <p:spTgt spid="821251">
                                            <p:txEl>
                                              <p:pRg st="2" end="2"/>
                                            </p:txEl>
                                          </p:spTgt>
                                        </p:tgtEl>
                                        <p:attrNameLst>
                                          <p:attrName>ppt_w</p:attrName>
                                        </p:attrNameLst>
                                      </p:cBhvr>
                                      <p:tavLst>
                                        <p:tav tm="0">
                                          <p:val>
                                            <p:strVal val="#ppt_w+.3"/>
                                          </p:val>
                                        </p:tav>
                                        <p:tav tm="100000">
                                          <p:val>
                                            <p:strVal val="#ppt_w"/>
                                          </p:val>
                                        </p:tav>
                                      </p:tavLst>
                                    </p:anim>
                                    <p:anim calcmode="lin" valueType="num">
                                      <p:cBhvr>
                                        <p:cTn id="23" dur="500" fill="hold"/>
                                        <p:tgtEl>
                                          <p:spTgt spid="821251">
                                            <p:txEl>
                                              <p:pRg st="2" end="2"/>
                                            </p:txEl>
                                          </p:spTgt>
                                        </p:tgtEl>
                                        <p:attrNameLst>
                                          <p:attrName>ppt_h</p:attrName>
                                        </p:attrNameLst>
                                      </p:cBhvr>
                                      <p:tavLst>
                                        <p:tav tm="0">
                                          <p:val>
                                            <p:strVal val="#ppt_h"/>
                                          </p:val>
                                        </p:tav>
                                        <p:tav tm="100000">
                                          <p:val>
                                            <p:strVal val="#ppt_h"/>
                                          </p:val>
                                        </p:tav>
                                      </p:tavLst>
                                    </p:anim>
                                    <p:animEffect transition="in" filter="fade">
                                      <p:cBhvr>
                                        <p:cTn id="24" dur="500"/>
                                        <p:tgtEl>
                                          <p:spTgt spid="821251">
                                            <p:txEl>
                                              <p:pRg st="2" end="2"/>
                                            </p:txEl>
                                          </p:spTgt>
                                        </p:tgtEl>
                                      </p:cBhvr>
                                    </p:animEffect>
                                  </p:childTnLst>
                                </p:cTn>
                              </p:par>
                              <p:par>
                                <p:cTn id="25" presetID="50" presetClass="entr" presetSubtype="0" decel="100000" fill="hold" grpId="0" nodeType="withEffect">
                                  <p:stCondLst>
                                    <p:cond delay="0"/>
                                  </p:stCondLst>
                                  <p:childTnLst>
                                    <p:set>
                                      <p:cBhvr>
                                        <p:cTn id="26" dur="1" fill="hold">
                                          <p:stCondLst>
                                            <p:cond delay="0"/>
                                          </p:stCondLst>
                                        </p:cTn>
                                        <p:tgtEl>
                                          <p:spTgt spid="821251">
                                            <p:txEl>
                                              <p:pRg st="3" end="3"/>
                                            </p:txEl>
                                          </p:spTgt>
                                        </p:tgtEl>
                                        <p:attrNameLst>
                                          <p:attrName>style.visibility</p:attrName>
                                        </p:attrNameLst>
                                      </p:cBhvr>
                                      <p:to>
                                        <p:strVal val="visible"/>
                                      </p:to>
                                    </p:set>
                                    <p:anim calcmode="lin" valueType="num">
                                      <p:cBhvr>
                                        <p:cTn id="27" dur="500" fill="hold"/>
                                        <p:tgtEl>
                                          <p:spTgt spid="821251">
                                            <p:txEl>
                                              <p:pRg st="3" end="3"/>
                                            </p:txEl>
                                          </p:spTgt>
                                        </p:tgtEl>
                                        <p:attrNameLst>
                                          <p:attrName>ppt_w</p:attrName>
                                        </p:attrNameLst>
                                      </p:cBhvr>
                                      <p:tavLst>
                                        <p:tav tm="0">
                                          <p:val>
                                            <p:strVal val="#ppt_w+.3"/>
                                          </p:val>
                                        </p:tav>
                                        <p:tav tm="100000">
                                          <p:val>
                                            <p:strVal val="#ppt_w"/>
                                          </p:val>
                                        </p:tav>
                                      </p:tavLst>
                                    </p:anim>
                                    <p:anim calcmode="lin" valueType="num">
                                      <p:cBhvr>
                                        <p:cTn id="28" dur="500" fill="hold"/>
                                        <p:tgtEl>
                                          <p:spTgt spid="821251">
                                            <p:txEl>
                                              <p:pRg st="3" end="3"/>
                                            </p:txEl>
                                          </p:spTgt>
                                        </p:tgtEl>
                                        <p:attrNameLst>
                                          <p:attrName>ppt_h</p:attrName>
                                        </p:attrNameLst>
                                      </p:cBhvr>
                                      <p:tavLst>
                                        <p:tav tm="0">
                                          <p:val>
                                            <p:strVal val="#ppt_h"/>
                                          </p:val>
                                        </p:tav>
                                        <p:tav tm="100000">
                                          <p:val>
                                            <p:strVal val="#ppt_h"/>
                                          </p:val>
                                        </p:tav>
                                      </p:tavLst>
                                    </p:anim>
                                    <p:animEffect transition="in" filter="fade">
                                      <p:cBhvr>
                                        <p:cTn id="29" dur="500"/>
                                        <p:tgtEl>
                                          <p:spTgt spid="821251">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1250" grpId="0"/>
      <p:bldP spid="821251" grpId="0" build="p"/>
    </p:bld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2274" name="Text Box 2"/>
          <p:cNvSpPr txBox="1">
            <a:spLocks noChangeArrowheads="1"/>
          </p:cNvSpPr>
          <p:nvPr/>
        </p:nvSpPr>
        <p:spPr bwMode="auto">
          <a:xfrm>
            <a:off x="1258888" y="192088"/>
            <a:ext cx="6804025"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sz="3600" b="1">
                <a:solidFill>
                  <a:srgbClr val="FFFF00"/>
                </a:solidFill>
                <a:latin typeface="Comic Sans MS" panose="030F0702030302020204" pitchFamily="66" charset="0"/>
                <a:ea typeface="Gungsuh" pitchFamily="18" charset="-127"/>
              </a:defRPr>
            </a:lvl1pPr>
            <a:lvl2pPr marL="742950" indent="-285750">
              <a:defRPr sz="3600" b="1">
                <a:solidFill>
                  <a:srgbClr val="FFFF00"/>
                </a:solidFill>
                <a:latin typeface="Comic Sans MS" panose="030F0702030302020204" pitchFamily="66" charset="0"/>
                <a:ea typeface="Gungsuh" pitchFamily="18" charset="-127"/>
              </a:defRPr>
            </a:lvl2pPr>
            <a:lvl3pPr marL="1143000" indent="-228600">
              <a:defRPr sz="3600" b="1">
                <a:solidFill>
                  <a:srgbClr val="FFFF00"/>
                </a:solidFill>
                <a:latin typeface="Comic Sans MS" panose="030F0702030302020204" pitchFamily="66" charset="0"/>
                <a:ea typeface="Gungsuh" pitchFamily="18" charset="-127"/>
              </a:defRPr>
            </a:lvl3pPr>
            <a:lvl4pPr marL="1600200" indent="-228600">
              <a:defRPr sz="3600" b="1">
                <a:solidFill>
                  <a:srgbClr val="FFFF00"/>
                </a:solidFill>
                <a:latin typeface="Comic Sans MS" panose="030F0702030302020204" pitchFamily="66" charset="0"/>
                <a:ea typeface="Gungsuh" pitchFamily="18" charset="-127"/>
              </a:defRPr>
            </a:lvl4pPr>
            <a:lvl5pPr marL="2057400" indent="-228600">
              <a:defRPr sz="3600" b="1">
                <a:solidFill>
                  <a:srgbClr val="FFFF00"/>
                </a:solidFill>
                <a:latin typeface="Comic Sans MS" panose="030F0702030302020204" pitchFamily="66" charset="0"/>
                <a:ea typeface="Gungsuh" pitchFamily="18" charset="-127"/>
              </a:defRPr>
            </a:lvl5pPr>
            <a:lvl6pPr marL="2514600" indent="-228600" algn="ctr" eaLnBrk="0" fontAlgn="base" hangingPunct="0">
              <a:lnSpc>
                <a:spcPct val="145000"/>
              </a:lnSpc>
              <a:spcBef>
                <a:spcPct val="0"/>
              </a:spcBef>
              <a:spcAft>
                <a:spcPct val="0"/>
              </a:spcAft>
              <a:defRPr sz="3600" b="1">
                <a:solidFill>
                  <a:srgbClr val="FFFF00"/>
                </a:solidFill>
                <a:latin typeface="Comic Sans MS" panose="030F0702030302020204" pitchFamily="66" charset="0"/>
                <a:ea typeface="Gungsuh" pitchFamily="18" charset="-127"/>
              </a:defRPr>
            </a:lvl6pPr>
            <a:lvl7pPr marL="2971800" indent="-228600" algn="ctr" eaLnBrk="0" fontAlgn="base" hangingPunct="0">
              <a:lnSpc>
                <a:spcPct val="145000"/>
              </a:lnSpc>
              <a:spcBef>
                <a:spcPct val="0"/>
              </a:spcBef>
              <a:spcAft>
                <a:spcPct val="0"/>
              </a:spcAft>
              <a:defRPr sz="3600" b="1">
                <a:solidFill>
                  <a:srgbClr val="FFFF00"/>
                </a:solidFill>
                <a:latin typeface="Comic Sans MS" panose="030F0702030302020204" pitchFamily="66" charset="0"/>
                <a:ea typeface="Gungsuh" pitchFamily="18" charset="-127"/>
              </a:defRPr>
            </a:lvl7pPr>
            <a:lvl8pPr marL="3429000" indent="-228600" algn="ctr" eaLnBrk="0" fontAlgn="base" hangingPunct="0">
              <a:lnSpc>
                <a:spcPct val="145000"/>
              </a:lnSpc>
              <a:spcBef>
                <a:spcPct val="0"/>
              </a:spcBef>
              <a:spcAft>
                <a:spcPct val="0"/>
              </a:spcAft>
              <a:defRPr sz="3600" b="1">
                <a:solidFill>
                  <a:srgbClr val="FFFF00"/>
                </a:solidFill>
                <a:latin typeface="Comic Sans MS" panose="030F0702030302020204" pitchFamily="66" charset="0"/>
                <a:ea typeface="Gungsuh" pitchFamily="18" charset="-127"/>
              </a:defRPr>
            </a:lvl8pPr>
            <a:lvl9pPr marL="3886200" indent="-228600" algn="ctr" eaLnBrk="0" fontAlgn="base" hangingPunct="0">
              <a:lnSpc>
                <a:spcPct val="145000"/>
              </a:lnSpc>
              <a:spcBef>
                <a:spcPct val="0"/>
              </a:spcBef>
              <a:spcAft>
                <a:spcPct val="0"/>
              </a:spcAft>
              <a:defRPr sz="3600" b="1">
                <a:solidFill>
                  <a:srgbClr val="FFFF00"/>
                </a:solidFill>
                <a:latin typeface="Comic Sans MS" panose="030F0702030302020204" pitchFamily="66" charset="0"/>
                <a:ea typeface="Gungsuh" pitchFamily="18" charset="-127"/>
              </a:defRPr>
            </a:lvl9pPr>
          </a:lstStyle>
          <a:p>
            <a:pPr>
              <a:lnSpc>
                <a:spcPct val="100000"/>
              </a:lnSpc>
            </a:pPr>
            <a:r>
              <a:rPr lang="en-US" altLang="en-US" sz="4000">
                <a:solidFill>
                  <a:schemeClr val="tx1"/>
                </a:solidFill>
              </a:rPr>
              <a:t>6- Functional Occlusion </a:t>
            </a:r>
            <a:r>
              <a:rPr lang="en-US" altLang="en-US" sz="3200">
                <a:solidFill>
                  <a:schemeClr val="tx1"/>
                </a:solidFill>
              </a:rPr>
              <a:t>(Dynamic Occlusion)</a:t>
            </a:r>
          </a:p>
        </p:txBody>
      </p:sp>
      <p:sp>
        <p:nvSpPr>
          <p:cNvPr id="822275" name="Text Box 3"/>
          <p:cNvSpPr txBox="1">
            <a:spLocks noChangeArrowheads="1"/>
          </p:cNvSpPr>
          <p:nvPr/>
        </p:nvSpPr>
        <p:spPr bwMode="auto">
          <a:xfrm>
            <a:off x="611188" y="1758950"/>
            <a:ext cx="8066087" cy="4765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sz="3600" b="1">
                <a:solidFill>
                  <a:srgbClr val="FFFF00"/>
                </a:solidFill>
                <a:latin typeface="Comic Sans MS" panose="030F0702030302020204" pitchFamily="66" charset="0"/>
                <a:ea typeface="Gungsuh" pitchFamily="18" charset="-127"/>
              </a:defRPr>
            </a:lvl1pPr>
            <a:lvl2pPr marL="742950" indent="-285750">
              <a:defRPr sz="3600" b="1">
                <a:solidFill>
                  <a:srgbClr val="FFFF00"/>
                </a:solidFill>
                <a:latin typeface="Comic Sans MS" panose="030F0702030302020204" pitchFamily="66" charset="0"/>
                <a:ea typeface="Gungsuh" pitchFamily="18" charset="-127"/>
              </a:defRPr>
            </a:lvl2pPr>
            <a:lvl3pPr marL="1143000" indent="-228600">
              <a:defRPr sz="3600" b="1">
                <a:solidFill>
                  <a:srgbClr val="FFFF00"/>
                </a:solidFill>
                <a:latin typeface="Comic Sans MS" panose="030F0702030302020204" pitchFamily="66" charset="0"/>
                <a:ea typeface="Gungsuh" pitchFamily="18" charset="-127"/>
              </a:defRPr>
            </a:lvl3pPr>
            <a:lvl4pPr marL="1600200" indent="-228600">
              <a:defRPr sz="3600" b="1">
                <a:solidFill>
                  <a:srgbClr val="FFFF00"/>
                </a:solidFill>
                <a:latin typeface="Comic Sans MS" panose="030F0702030302020204" pitchFamily="66" charset="0"/>
                <a:ea typeface="Gungsuh" pitchFamily="18" charset="-127"/>
              </a:defRPr>
            </a:lvl4pPr>
            <a:lvl5pPr marL="2057400" indent="-228600">
              <a:defRPr sz="3600" b="1">
                <a:solidFill>
                  <a:srgbClr val="FFFF00"/>
                </a:solidFill>
                <a:latin typeface="Comic Sans MS" panose="030F0702030302020204" pitchFamily="66" charset="0"/>
                <a:ea typeface="Gungsuh" pitchFamily="18" charset="-127"/>
              </a:defRPr>
            </a:lvl5pPr>
            <a:lvl6pPr marL="2514600" indent="-228600" algn="ctr" eaLnBrk="0" fontAlgn="base" hangingPunct="0">
              <a:lnSpc>
                <a:spcPct val="145000"/>
              </a:lnSpc>
              <a:spcBef>
                <a:spcPct val="0"/>
              </a:spcBef>
              <a:spcAft>
                <a:spcPct val="0"/>
              </a:spcAft>
              <a:defRPr sz="3600" b="1">
                <a:solidFill>
                  <a:srgbClr val="FFFF00"/>
                </a:solidFill>
                <a:latin typeface="Comic Sans MS" panose="030F0702030302020204" pitchFamily="66" charset="0"/>
                <a:ea typeface="Gungsuh" pitchFamily="18" charset="-127"/>
              </a:defRPr>
            </a:lvl6pPr>
            <a:lvl7pPr marL="2971800" indent="-228600" algn="ctr" eaLnBrk="0" fontAlgn="base" hangingPunct="0">
              <a:lnSpc>
                <a:spcPct val="145000"/>
              </a:lnSpc>
              <a:spcBef>
                <a:spcPct val="0"/>
              </a:spcBef>
              <a:spcAft>
                <a:spcPct val="0"/>
              </a:spcAft>
              <a:defRPr sz="3600" b="1">
                <a:solidFill>
                  <a:srgbClr val="FFFF00"/>
                </a:solidFill>
                <a:latin typeface="Comic Sans MS" panose="030F0702030302020204" pitchFamily="66" charset="0"/>
                <a:ea typeface="Gungsuh" pitchFamily="18" charset="-127"/>
              </a:defRPr>
            </a:lvl7pPr>
            <a:lvl8pPr marL="3429000" indent="-228600" algn="ctr" eaLnBrk="0" fontAlgn="base" hangingPunct="0">
              <a:lnSpc>
                <a:spcPct val="145000"/>
              </a:lnSpc>
              <a:spcBef>
                <a:spcPct val="0"/>
              </a:spcBef>
              <a:spcAft>
                <a:spcPct val="0"/>
              </a:spcAft>
              <a:defRPr sz="3600" b="1">
                <a:solidFill>
                  <a:srgbClr val="FFFF00"/>
                </a:solidFill>
                <a:latin typeface="Comic Sans MS" panose="030F0702030302020204" pitchFamily="66" charset="0"/>
                <a:ea typeface="Gungsuh" pitchFamily="18" charset="-127"/>
              </a:defRPr>
            </a:lvl8pPr>
            <a:lvl9pPr marL="3886200" indent="-228600" algn="ctr" eaLnBrk="0" fontAlgn="base" hangingPunct="0">
              <a:lnSpc>
                <a:spcPct val="145000"/>
              </a:lnSpc>
              <a:spcBef>
                <a:spcPct val="0"/>
              </a:spcBef>
              <a:spcAft>
                <a:spcPct val="0"/>
              </a:spcAft>
              <a:defRPr sz="3600" b="1">
                <a:solidFill>
                  <a:srgbClr val="FFFF00"/>
                </a:solidFill>
                <a:latin typeface="Comic Sans MS" panose="030F0702030302020204" pitchFamily="66" charset="0"/>
                <a:ea typeface="Gungsuh" pitchFamily="18" charset="-127"/>
              </a:defRPr>
            </a:lvl9pPr>
          </a:lstStyle>
          <a:p>
            <a:pPr>
              <a:lnSpc>
                <a:spcPct val="120000"/>
              </a:lnSpc>
            </a:pPr>
            <a:r>
              <a:rPr lang="en-US" altLang="en-US" sz="3200">
                <a:solidFill>
                  <a:schemeClr val="tx1"/>
                </a:solidFill>
              </a:rPr>
              <a:t>The ultimate harmonious balanced occlusal form because the patient generates it by himself resulting in an occlusion that is in harmony with T.M.J and neuromuscular system. This occlusion will allow freedom in lateral excursions and maintain maximum bilateral contact in function.</a:t>
            </a:r>
          </a:p>
        </p:txBody>
      </p:sp>
    </p:spTree>
  </p:cSld>
  <p:clrMapOvr>
    <a:masterClrMapping/>
  </p:clrMapOvr>
  <p:transition>
    <p:split orient="vert" dir="in"/>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5" presetClass="entr" presetSubtype="10" fill="hold" grpId="0" nodeType="afterEffect">
                                  <p:stCondLst>
                                    <p:cond delay="0"/>
                                  </p:stCondLst>
                                  <p:childTnLst>
                                    <p:set>
                                      <p:cBhvr>
                                        <p:cTn id="6" dur="1" fill="hold">
                                          <p:stCondLst>
                                            <p:cond delay="0"/>
                                          </p:stCondLst>
                                        </p:cTn>
                                        <p:tgtEl>
                                          <p:spTgt spid="822274"/>
                                        </p:tgtEl>
                                        <p:attrNameLst>
                                          <p:attrName>style.visibility</p:attrName>
                                        </p:attrNameLst>
                                      </p:cBhvr>
                                      <p:to>
                                        <p:strVal val="visible"/>
                                      </p:to>
                                    </p:set>
                                    <p:animEffect transition="in" filter="checkerboard(across)">
                                      <p:cBhvr>
                                        <p:cTn id="7" dur="500"/>
                                        <p:tgtEl>
                                          <p:spTgt spid="822274"/>
                                        </p:tgtEl>
                                      </p:cBhvr>
                                    </p:animEffect>
                                  </p:childTnLst>
                                </p:cTn>
                              </p:par>
                            </p:childTnLst>
                          </p:cTn>
                        </p:par>
                        <p:par>
                          <p:cTn id="8" fill="hold" nodeType="afterGroup">
                            <p:stCondLst>
                              <p:cond delay="500"/>
                            </p:stCondLst>
                            <p:childTnLst>
                              <p:par>
                                <p:cTn id="9" presetID="52" presetClass="entr" presetSubtype="0" fill="hold" grpId="0" nodeType="afterEffect">
                                  <p:stCondLst>
                                    <p:cond delay="0"/>
                                  </p:stCondLst>
                                  <p:childTnLst>
                                    <p:set>
                                      <p:cBhvr>
                                        <p:cTn id="10" dur="1" fill="hold">
                                          <p:stCondLst>
                                            <p:cond delay="0"/>
                                          </p:stCondLst>
                                        </p:cTn>
                                        <p:tgtEl>
                                          <p:spTgt spid="822275"/>
                                        </p:tgtEl>
                                        <p:attrNameLst>
                                          <p:attrName>style.visibility</p:attrName>
                                        </p:attrNameLst>
                                      </p:cBhvr>
                                      <p:to>
                                        <p:strVal val="visible"/>
                                      </p:to>
                                    </p:set>
                                    <p:animScale>
                                      <p:cBhvr>
                                        <p:cTn id="11" dur="1000" decel="50000" fill="hold">
                                          <p:stCondLst>
                                            <p:cond delay="0"/>
                                          </p:stCondLst>
                                        </p:cTn>
                                        <p:tgtEl>
                                          <p:spTgt spid="82227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2" dur="1000" decel="50000" fill="hold">
                                          <p:stCondLst>
                                            <p:cond delay="0"/>
                                          </p:stCondLst>
                                        </p:cTn>
                                        <p:tgtEl>
                                          <p:spTgt spid="822275"/>
                                        </p:tgtEl>
                                        <p:attrNameLst>
                                          <p:attrName>ppt_x</p:attrName>
                                          <p:attrName>ppt_y</p:attrName>
                                        </p:attrNameLst>
                                      </p:cBhvr>
                                    </p:animMotion>
                                    <p:animEffect transition="in" filter="fade">
                                      <p:cBhvr>
                                        <p:cTn id="13" dur="1000"/>
                                        <p:tgtEl>
                                          <p:spTgt spid="8222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2274" grpId="0"/>
      <p:bldP spid="822275" grpId="0"/>
    </p:bld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p:cNvSpPr>
            <a:spLocks noGrp="1" noChangeArrowheads="1"/>
          </p:cNvSpPr>
          <p:nvPr>
            <p:ph type="title"/>
          </p:nvPr>
        </p:nvSpPr>
        <p:spPr>
          <a:xfrm>
            <a:off x="0" y="228600"/>
            <a:ext cx="9144000" cy="1325563"/>
          </a:xfrm>
        </p:spPr>
        <p:txBody>
          <a:bodyPr/>
          <a:lstStyle/>
          <a:p>
            <a:pPr marL="838200" indent="-838200" algn="l" rtl="0"/>
            <a:r>
              <a:rPr lang="en-US" altLang="en-US" b="1" smtClean="0">
                <a:latin typeface="Franklin Gothic Heavy" panose="020B0903020102020204" pitchFamily="34" charset="0"/>
              </a:rPr>
              <a:t>Functionally generated occlusion:</a:t>
            </a:r>
            <a:br>
              <a:rPr lang="en-US" altLang="en-US" b="1" smtClean="0">
                <a:latin typeface="Franklin Gothic Heavy" panose="020B0903020102020204" pitchFamily="34" charset="0"/>
              </a:rPr>
            </a:br>
            <a:endParaRPr lang="en-US" altLang="en-US" b="1" smtClean="0">
              <a:latin typeface="Franklin Gothic Heavy" panose="020B0903020102020204" pitchFamily="34" charset="0"/>
            </a:endParaRPr>
          </a:p>
        </p:txBody>
      </p:sp>
      <p:pic>
        <p:nvPicPr>
          <p:cNvPr id="69635" name="Picture 3" descr="DSC02373"/>
          <p:cNvPicPr>
            <a:picLocks noChangeAspect="1" noChangeArrowheads="1"/>
          </p:cNvPicPr>
          <p:nvPr/>
        </p:nvPicPr>
        <p:blipFill>
          <a:blip r:embed="rId2">
            <a:lum bright="18000" contrast="30000"/>
            <a:grayscl/>
            <a:extLst>
              <a:ext uri="{28A0092B-C50C-407E-A947-70E740481C1C}">
                <a14:useLocalDpi xmlns:a14="http://schemas.microsoft.com/office/drawing/2010/main" val="0"/>
              </a:ext>
            </a:extLst>
          </a:blip>
          <a:srcRect/>
          <a:stretch>
            <a:fillRect/>
          </a:stretch>
        </p:blipFill>
        <p:spPr bwMode="auto">
          <a:xfrm>
            <a:off x="468313" y="1052513"/>
            <a:ext cx="3660775" cy="3295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9636" name="Picture 4" descr="DSC02374"/>
          <p:cNvPicPr>
            <a:picLocks noChangeAspect="1" noChangeArrowheads="1"/>
          </p:cNvPicPr>
          <p:nvPr/>
        </p:nvPicPr>
        <p:blipFill>
          <a:blip r:embed="rId3">
            <a:lum bright="6000" contrast="30000"/>
            <a:grayscl/>
            <a:extLst>
              <a:ext uri="{28A0092B-C50C-407E-A947-70E740481C1C}">
                <a14:useLocalDpi xmlns:a14="http://schemas.microsoft.com/office/drawing/2010/main" val="0"/>
              </a:ext>
            </a:extLst>
          </a:blip>
          <a:srcRect/>
          <a:stretch>
            <a:fillRect/>
          </a:stretch>
        </p:blipFill>
        <p:spPr bwMode="auto">
          <a:xfrm>
            <a:off x="4500563" y="2852738"/>
            <a:ext cx="4071937" cy="3608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plit orient="vert" dir="in"/>
  </p:transition>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5730" name="WordArt 2"/>
          <p:cNvSpPr>
            <a:spLocks noChangeArrowheads="1" noChangeShapeType="1" noTextEdit="1"/>
          </p:cNvSpPr>
          <p:nvPr/>
        </p:nvSpPr>
        <p:spPr bwMode="auto">
          <a:xfrm>
            <a:off x="468313" y="476250"/>
            <a:ext cx="8351837" cy="1223963"/>
          </a:xfrm>
          <a:prstGeom prst="rect">
            <a:avLst/>
          </a:prstGeom>
        </p:spPr>
        <p:txBody>
          <a:bodyPr wrap="none" fromWordArt="1">
            <a:prstTxWarp prst="textPlain">
              <a:avLst>
                <a:gd name="adj" fmla="val 50000"/>
              </a:avLst>
            </a:prstTxWarp>
          </a:bodyPr>
          <a:lstStyle/>
          <a:p>
            <a:r>
              <a:rPr lang="en-US" kern="10">
                <a:ln w="12700">
                  <a:solidFill>
                    <a:srgbClr val="EAEAEA"/>
                  </a:solidFill>
                  <a:round/>
                  <a:headEnd/>
                  <a:tailEnd/>
                </a:ln>
                <a:solidFill>
                  <a:schemeClr val="tx1"/>
                </a:solidFill>
                <a:latin typeface="Arial" panose="020B0604020202020204" pitchFamily="34" charset="0"/>
                <a:cs typeface="Arial" panose="020B0604020202020204" pitchFamily="34" charset="0"/>
              </a:rPr>
              <a:t>Concepts of Occlusion</a:t>
            </a:r>
          </a:p>
        </p:txBody>
      </p:sp>
      <p:sp>
        <p:nvSpPr>
          <p:cNvPr id="71683" name="Rectangle 3"/>
          <p:cNvSpPr>
            <a:spLocks noChangeArrowheads="1"/>
          </p:cNvSpPr>
          <p:nvPr/>
        </p:nvSpPr>
        <p:spPr bwMode="auto">
          <a:xfrm>
            <a:off x="755650" y="5157788"/>
            <a:ext cx="4464050" cy="287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defRPr sz="3600" b="1">
                <a:solidFill>
                  <a:srgbClr val="FFFF00"/>
                </a:solidFill>
                <a:latin typeface="Comic Sans MS" panose="030F0702030302020204" pitchFamily="66" charset="0"/>
                <a:ea typeface="Gungsuh" pitchFamily="18" charset="-127"/>
              </a:defRPr>
            </a:lvl1pPr>
            <a:lvl2pPr marL="742950" indent="-285750">
              <a:defRPr sz="3600" b="1">
                <a:solidFill>
                  <a:srgbClr val="FFFF00"/>
                </a:solidFill>
                <a:latin typeface="Comic Sans MS" panose="030F0702030302020204" pitchFamily="66" charset="0"/>
                <a:ea typeface="Gungsuh" pitchFamily="18" charset="-127"/>
              </a:defRPr>
            </a:lvl2pPr>
            <a:lvl3pPr marL="1143000" indent="-228600">
              <a:defRPr sz="3600" b="1">
                <a:solidFill>
                  <a:srgbClr val="FFFF00"/>
                </a:solidFill>
                <a:latin typeface="Comic Sans MS" panose="030F0702030302020204" pitchFamily="66" charset="0"/>
                <a:ea typeface="Gungsuh" pitchFamily="18" charset="-127"/>
              </a:defRPr>
            </a:lvl3pPr>
            <a:lvl4pPr marL="1600200" indent="-228600">
              <a:defRPr sz="3600" b="1">
                <a:solidFill>
                  <a:srgbClr val="FFFF00"/>
                </a:solidFill>
                <a:latin typeface="Comic Sans MS" panose="030F0702030302020204" pitchFamily="66" charset="0"/>
                <a:ea typeface="Gungsuh" pitchFamily="18" charset="-127"/>
              </a:defRPr>
            </a:lvl4pPr>
            <a:lvl5pPr marL="2057400" indent="-228600">
              <a:defRPr sz="3600" b="1">
                <a:solidFill>
                  <a:srgbClr val="FFFF00"/>
                </a:solidFill>
                <a:latin typeface="Comic Sans MS" panose="030F0702030302020204" pitchFamily="66" charset="0"/>
                <a:ea typeface="Gungsuh" pitchFamily="18" charset="-127"/>
              </a:defRPr>
            </a:lvl5pPr>
            <a:lvl6pPr marL="2514600" indent="-228600" algn="ctr" eaLnBrk="0" fontAlgn="base" hangingPunct="0">
              <a:lnSpc>
                <a:spcPct val="145000"/>
              </a:lnSpc>
              <a:spcBef>
                <a:spcPct val="0"/>
              </a:spcBef>
              <a:spcAft>
                <a:spcPct val="0"/>
              </a:spcAft>
              <a:defRPr sz="3600" b="1">
                <a:solidFill>
                  <a:srgbClr val="FFFF00"/>
                </a:solidFill>
                <a:latin typeface="Comic Sans MS" panose="030F0702030302020204" pitchFamily="66" charset="0"/>
                <a:ea typeface="Gungsuh" pitchFamily="18" charset="-127"/>
              </a:defRPr>
            </a:lvl6pPr>
            <a:lvl7pPr marL="2971800" indent="-228600" algn="ctr" eaLnBrk="0" fontAlgn="base" hangingPunct="0">
              <a:lnSpc>
                <a:spcPct val="145000"/>
              </a:lnSpc>
              <a:spcBef>
                <a:spcPct val="0"/>
              </a:spcBef>
              <a:spcAft>
                <a:spcPct val="0"/>
              </a:spcAft>
              <a:defRPr sz="3600" b="1">
                <a:solidFill>
                  <a:srgbClr val="FFFF00"/>
                </a:solidFill>
                <a:latin typeface="Comic Sans MS" panose="030F0702030302020204" pitchFamily="66" charset="0"/>
                <a:ea typeface="Gungsuh" pitchFamily="18" charset="-127"/>
              </a:defRPr>
            </a:lvl7pPr>
            <a:lvl8pPr marL="3429000" indent="-228600" algn="ctr" eaLnBrk="0" fontAlgn="base" hangingPunct="0">
              <a:lnSpc>
                <a:spcPct val="145000"/>
              </a:lnSpc>
              <a:spcBef>
                <a:spcPct val="0"/>
              </a:spcBef>
              <a:spcAft>
                <a:spcPct val="0"/>
              </a:spcAft>
              <a:defRPr sz="3600" b="1">
                <a:solidFill>
                  <a:srgbClr val="FFFF00"/>
                </a:solidFill>
                <a:latin typeface="Comic Sans MS" panose="030F0702030302020204" pitchFamily="66" charset="0"/>
                <a:ea typeface="Gungsuh" pitchFamily="18" charset="-127"/>
              </a:defRPr>
            </a:lvl8pPr>
            <a:lvl9pPr marL="3886200" indent="-228600" algn="ctr" eaLnBrk="0" fontAlgn="base" hangingPunct="0">
              <a:lnSpc>
                <a:spcPct val="145000"/>
              </a:lnSpc>
              <a:spcBef>
                <a:spcPct val="0"/>
              </a:spcBef>
              <a:spcAft>
                <a:spcPct val="0"/>
              </a:spcAft>
              <a:defRPr sz="3600" b="1">
                <a:solidFill>
                  <a:srgbClr val="FFFF00"/>
                </a:solidFill>
                <a:latin typeface="Comic Sans MS" panose="030F0702030302020204" pitchFamily="66" charset="0"/>
                <a:ea typeface="Gungsuh" pitchFamily="18" charset="-127"/>
              </a:defRPr>
            </a:lvl9pPr>
          </a:lstStyle>
          <a:p>
            <a:endParaRPr lang="en-US" altLang="en-US">
              <a:solidFill>
                <a:schemeClr val="tx1"/>
              </a:solidFill>
            </a:endParaRPr>
          </a:p>
        </p:txBody>
      </p:sp>
      <p:sp>
        <p:nvSpPr>
          <p:cNvPr id="71684" name="Rectangle 4"/>
          <p:cNvSpPr>
            <a:spLocks noChangeArrowheads="1"/>
          </p:cNvSpPr>
          <p:nvPr/>
        </p:nvSpPr>
        <p:spPr bwMode="auto">
          <a:xfrm>
            <a:off x="1116013" y="5589588"/>
            <a:ext cx="4751387" cy="503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defRPr sz="3600" b="1">
                <a:solidFill>
                  <a:srgbClr val="FFFF00"/>
                </a:solidFill>
                <a:latin typeface="Comic Sans MS" panose="030F0702030302020204" pitchFamily="66" charset="0"/>
                <a:ea typeface="Gungsuh" pitchFamily="18" charset="-127"/>
              </a:defRPr>
            </a:lvl1pPr>
            <a:lvl2pPr marL="742950" indent="-285750">
              <a:defRPr sz="3600" b="1">
                <a:solidFill>
                  <a:srgbClr val="FFFF00"/>
                </a:solidFill>
                <a:latin typeface="Comic Sans MS" panose="030F0702030302020204" pitchFamily="66" charset="0"/>
                <a:ea typeface="Gungsuh" pitchFamily="18" charset="-127"/>
              </a:defRPr>
            </a:lvl2pPr>
            <a:lvl3pPr marL="1143000" indent="-228600">
              <a:defRPr sz="3600" b="1">
                <a:solidFill>
                  <a:srgbClr val="FFFF00"/>
                </a:solidFill>
                <a:latin typeface="Comic Sans MS" panose="030F0702030302020204" pitchFamily="66" charset="0"/>
                <a:ea typeface="Gungsuh" pitchFamily="18" charset="-127"/>
              </a:defRPr>
            </a:lvl3pPr>
            <a:lvl4pPr marL="1600200" indent="-228600">
              <a:defRPr sz="3600" b="1">
                <a:solidFill>
                  <a:srgbClr val="FFFF00"/>
                </a:solidFill>
                <a:latin typeface="Comic Sans MS" panose="030F0702030302020204" pitchFamily="66" charset="0"/>
                <a:ea typeface="Gungsuh" pitchFamily="18" charset="-127"/>
              </a:defRPr>
            </a:lvl4pPr>
            <a:lvl5pPr marL="2057400" indent="-228600">
              <a:defRPr sz="3600" b="1">
                <a:solidFill>
                  <a:srgbClr val="FFFF00"/>
                </a:solidFill>
                <a:latin typeface="Comic Sans MS" panose="030F0702030302020204" pitchFamily="66" charset="0"/>
                <a:ea typeface="Gungsuh" pitchFamily="18" charset="-127"/>
              </a:defRPr>
            </a:lvl5pPr>
            <a:lvl6pPr marL="2514600" indent="-228600" algn="ctr" eaLnBrk="0" fontAlgn="base" hangingPunct="0">
              <a:lnSpc>
                <a:spcPct val="145000"/>
              </a:lnSpc>
              <a:spcBef>
                <a:spcPct val="0"/>
              </a:spcBef>
              <a:spcAft>
                <a:spcPct val="0"/>
              </a:spcAft>
              <a:defRPr sz="3600" b="1">
                <a:solidFill>
                  <a:srgbClr val="FFFF00"/>
                </a:solidFill>
                <a:latin typeface="Comic Sans MS" panose="030F0702030302020204" pitchFamily="66" charset="0"/>
                <a:ea typeface="Gungsuh" pitchFamily="18" charset="-127"/>
              </a:defRPr>
            </a:lvl6pPr>
            <a:lvl7pPr marL="2971800" indent="-228600" algn="ctr" eaLnBrk="0" fontAlgn="base" hangingPunct="0">
              <a:lnSpc>
                <a:spcPct val="145000"/>
              </a:lnSpc>
              <a:spcBef>
                <a:spcPct val="0"/>
              </a:spcBef>
              <a:spcAft>
                <a:spcPct val="0"/>
              </a:spcAft>
              <a:defRPr sz="3600" b="1">
                <a:solidFill>
                  <a:srgbClr val="FFFF00"/>
                </a:solidFill>
                <a:latin typeface="Comic Sans MS" panose="030F0702030302020204" pitchFamily="66" charset="0"/>
                <a:ea typeface="Gungsuh" pitchFamily="18" charset="-127"/>
              </a:defRPr>
            </a:lvl7pPr>
            <a:lvl8pPr marL="3429000" indent="-228600" algn="ctr" eaLnBrk="0" fontAlgn="base" hangingPunct="0">
              <a:lnSpc>
                <a:spcPct val="145000"/>
              </a:lnSpc>
              <a:spcBef>
                <a:spcPct val="0"/>
              </a:spcBef>
              <a:spcAft>
                <a:spcPct val="0"/>
              </a:spcAft>
              <a:defRPr sz="3600" b="1">
                <a:solidFill>
                  <a:srgbClr val="FFFF00"/>
                </a:solidFill>
                <a:latin typeface="Comic Sans MS" panose="030F0702030302020204" pitchFamily="66" charset="0"/>
                <a:ea typeface="Gungsuh" pitchFamily="18" charset="-127"/>
              </a:defRPr>
            </a:lvl8pPr>
            <a:lvl9pPr marL="3886200" indent="-228600" algn="ctr" eaLnBrk="0" fontAlgn="base" hangingPunct="0">
              <a:lnSpc>
                <a:spcPct val="145000"/>
              </a:lnSpc>
              <a:spcBef>
                <a:spcPct val="0"/>
              </a:spcBef>
              <a:spcAft>
                <a:spcPct val="0"/>
              </a:spcAft>
              <a:defRPr sz="3600" b="1">
                <a:solidFill>
                  <a:srgbClr val="FFFF00"/>
                </a:solidFill>
                <a:latin typeface="Comic Sans MS" panose="030F0702030302020204" pitchFamily="66" charset="0"/>
                <a:ea typeface="Gungsuh" pitchFamily="18" charset="-127"/>
              </a:defRPr>
            </a:lvl9pPr>
          </a:lstStyle>
          <a:p>
            <a:endParaRPr lang="en-US" altLang="en-US">
              <a:solidFill>
                <a:schemeClr val="tx1"/>
              </a:solidFill>
            </a:endParaRPr>
          </a:p>
        </p:txBody>
      </p:sp>
      <p:sp>
        <p:nvSpPr>
          <p:cNvPr id="71685" name="Rectangle 5"/>
          <p:cNvSpPr>
            <a:spLocks noChangeArrowheads="1"/>
          </p:cNvSpPr>
          <p:nvPr/>
        </p:nvSpPr>
        <p:spPr bwMode="auto">
          <a:xfrm>
            <a:off x="827088" y="2420938"/>
            <a:ext cx="3600450" cy="503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defRPr sz="3600" b="1">
                <a:solidFill>
                  <a:srgbClr val="FFFF00"/>
                </a:solidFill>
                <a:latin typeface="Comic Sans MS" panose="030F0702030302020204" pitchFamily="66" charset="0"/>
                <a:ea typeface="Gungsuh" pitchFamily="18" charset="-127"/>
              </a:defRPr>
            </a:lvl1pPr>
            <a:lvl2pPr marL="742950" indent="-285750">
              <a:defRPr sz="3600" b="1">
                <a:solidFill>
                  <a:srgbClr val="FFFF00"/>
                </a:solidFill>
                <a:latin typeface="Comic Sans MS" panose="030F0702030302020204" pitchFamily="66" charset="0"/>
                <a:ea typeface="Gungsuh" pitchFamily="18" charset="-127"/>
              </a:defRPr>
            </a:lvl2pPr>
            <a:lvl3pPr marL="1143000" indent="-228600">
              <a:defRPr sz="3600" b="1">
                <a:solidFill>
                  <a:srgbClr val="FFFF00"/>
                </a:solidFill>
                <a:latin typeface="Comic Sans MS" panose="030F0702030302020204" pitchFamily="66" charset="0"/>
                <a:ea typeface="Gungsuh" pitchFamily="18" charset="-127"/>
              </a:defRPr>
            </a:lvl3pPr>
            <a:lvl4pPr marL="1600200" indent="-228600">
              <a:defRPr sz="3600" b="1">
                <a:solidFill>
                  <a:srgbClr val="FFFF00"/>
                </a:solidFill>
                <a:latin typeface="Comic Sans MS" panose="030F0702030302020204" pitchFamily="66" charset="0"/>
                <a:ea typeface="Gungsuh" pitchFamily="18" charset="-127"/>
              </a:defRPr>
            </a:lvl4pPr>
            <a:lvl5pPr marL="2057400" indent="-228600">
              <a:defRPr sz="3600" b="1">
                <a:solidFill>
                  <a:srgbClr val="FFFF00"/>
                </a:solidFill>
                <a:latin typeface="Comic Sans MS" panose="030F0702030302020204" pitchFamily="66" charset="0"/>
                <a:ea typeface="Gungsuh" pitchFamily="18" charset="-127"/>
              </a:defRPr>
            </a:lvl5pPr>
            <a:lvl6pPr marL="2514600" indent="-228600" algn="ctr" eaLnBrk="0" fontAlgn="base" hangingPunct="0">
              <a:lnSpc>
                <a:spcPct val="145000"/>
              </a:lnSpc>
              <a:spcBef>
                <a:spcPct val="0"/>
              </a:spcBef>
              <a:spcAft>
                <a:spcPct val="0"/>
              </a:spcAft>
              <a:defRPr sz="3600" b="1">
                <a:solidFill>
                  <a:srgbClr val="FFFF00"/>
                </a:solidFill>
                <a:latin typeface="Comic Sans MS" panose="030F0702030302020204" pitchFamily="66" charset="0"/>
                <a:ea typeface="Gungsuh" pitchFamily="18" charset="-127"/>
              </a:defRPr>
            </a:lvl6pPr>
            <a:lvl7pPr marL="2971800" indent="-228600" algn="ctr" eaLnBrk="0" fontAlgn="base" hangingPunct="0">
              <a:lnSpc>
                <a:spcPct val="145000"/>
              </a:lnSpc>
              <a:spcBef>
                <a:spcPct val="0"/>
              </a:spcBef>
              <a:spcAft>
                <a:spcPct val="0"/>
              </a:spcAft>
              <a:defRPr sz="3600" b="1">
                <a:solidFill>
                  <a:srgbClr val="FFFF00"/>
                </a:solidFill>
                <a:latin typeface="Comic Sans MS" panose="030F0702030302020204" pitchFamily="66" charset="0"/>
                <a:ea typeface="Gungsuh" pitchFamily="18" charset="-127"/>
              </a:defRPr>
            </a:lvl7pPr>
            <a:lvl8pPr marL="3429000" indent="-228600" algn="ctr" eaLnBrk="0" fontAlgn="base" hangingPunct="0">
              <a:lnSpc>
                <a:spcPct val="145000"/>
              </a:lnSpc>
              <a:spcBef>
                <a:spcPct val="0"/>
              </a:spcBef>
              <a:spcAft>
                <a:spcPct val="0"/>
              </a:spcAft>
              <a:defRPr sz="3600" b="1">
                <a:solidFill>
                  <a:srgbClr val="FFFF00"/>
                </a:solidFill>
                <a:latin typeface="Comic Sans MS" panose="030F0702030302020204" pitchFamily="66" charset="0"/>
                <a:ea typeface="Gungsuh" pitchFamily="18" charset="-127"/>
              </a:defRPr>
            </a:lvl8pPr>
            <a:lvl9pPr marL="3886200" indent="-228600" algn="ctr" eaLnBrk="0" fontAlgn="base" hangingPunct="0">
              <a:lnSpc>
                <a:spcPct val="145000"/>
              </a:lnSpc>
              <a:spcBef>
                <a:spcPct val="0"/>
              </a:spcBef>
              <a:spcAft>
                <a:spcPct val="0"/>
              </a:spcAft>
              <a:defRPr sz="3600" b="1">
                <a:solidFill>
                  <a:srgbClr val="FFFF00"/>
                </a:solidFill>
                <a:latin typeface="Comic Sans MS" panose="030F0702030302020204" pitchFamily="66" charset="0"/>
                <a:ea typeface="Gungsuh" pitchFamily="18" charset="-127"/>
              </a:defRPr>
            </a:lvl9pPr>
          </a:lstStyle>
          <a:p>
            <a:endParaRPr lang="en-US" altLang="en-US">
              <a:solidFill>
                <a:schemeClr val="tx1"/>
              </a:solidFill>
            </a:endParaRPr>
          </a:p>
        </p:txBody>
      </p:sp>
      <p:sp>
        <p:nvSpPr>
          <p:cNvPr id="585734" name="Text Box 6"/>
          <p:cNvSpPr txBox="1">
            <a:spLocks noChangeArrowheads="1"/>
          </p:cNvSpPr>
          <p:nvPr/>
        </p:nvSpPr>
        <p:spPr bwMode="auto">
          <a:xfrm>
            <a:off x="395288" y="2205038"/>
            <a:ext cx="8497887" cy="1190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marL="617538" indent="-617538">
              <a:defRPr sz="3600" b="1">
                <a:solidFill>
                  <a:srgbClr val="FFFF00"/>
                </a:solidFill>
                <a:latin typeface="Comic Sans MS" panose="030F0702030302020204" pitchFamily="66" charset="0"/>
                <a:ea typeface="Gungsuh" pitchFamily="18" charset="-127"/>
              </a:defRPr>
            </a:lvl1pPr>
            <a:lvl2pPr marL="742950" indent="-285750">
              <a:defRPr sz="3600" b="1">
                <a:solidFill>
                  <a:srgbClr val="FFFF00"/>
                </a:solidFill>
                <a:latin typeface="Comic Sans MS" panose="030F0702030302020204" pitchFamily="66" charset="0"/>
                <a:ea typeface="Gungsuh" pitchFamily="18" charset="-127"/>
              </a:defRPr>
            </a:lvl2pPr>
            <a:lvl3pPr marL="1143000" indent="-228600">
              <a:defRPr sz="3600" b="1">
                <a:solidFill>
                  <a:srgbClr val="FFFF00"/>
                </a:solidFill>
                <a:latin typeface="Comic Sans MS" panose="030F0702030302020204" pitchFamily="66" charset="0"/>
                <a:ea typeface="Gungsuh" pitchFamily="18" charset="-127"/>
              </a:defRPr>
            </a:lvl3pPr>
            <a:lvl4pPr marL="1600200" indent="-228600">
              <a:defRPr sz="3600" b="1">
                <a:solidFill>
                  <a:srgbClr val="FFFF00"/>
                </a:solidFill>
                <a:latin typeface="Comic Sans MS" panose="030F0702030302020204" pitchFamily="66" charset="0"/>
                <a:ea typeface="Gungsuh" pitchFamily="18" charset="-127"/>
              </a:defRPr>
            </a:lvl4pPr>
            <a:lvl5pPr marL="2057400" indent="-228600">
              <a:defRPr sz="3600" b="1">
                <a:solidFill>
                  <a:srgbClr val="FFFF00"/>
                </a:solidFill>
                <a:latin typeface="Comic Sans MS" panose="030F0702030302020204" pitchFamily="66" charset="0"/>
                <a:ea typeface="Gungsuh" pitchFamily="18" charset="-127"/>
              </a:defRPr>
            </a:lvl5pPr>
            <a:lvl6pPr marL="2514600" indent="-228600" algn="ctr" eaLnBrk="0" fontAlgn="base" hangingPunct="0">
              <a:lnSpc>
                <a:spcPct val="145000"/>
              </a:lnSpc>
              <a:spcBef>
                <a:spcPct val="0"/>
              </a:spcBef>
              <a:spcAft>
                <a:spcPct val="0"/>
              </a:spcAft>
              <a:defRPr sz="3600" b="1">
                <a:solidFill>
                  <a:srgbClr val="FFFF00"/>
                </a:solidFill>
                <a:latin typeface="Comic Sans MS" panose="030F0702030302020204" pitchFamily="66" charset="0"/>
                <a:ea typeface="Gungsuh" pitchFamily="18" charset="-127"/>
              </a:defRPr>
            </a:lvl6pPr>
            <a:lvl7pPr marL="2971800" indent="-228600" algn="ctr" eaLnBrk="0" fontAlgn="base" hangingPunct="0">
              <a:lnSpc>
                <a:spcPct val="145000"/>
              </a:lnSpc>
              <a:spcBef>
                <a:spcPct val="0"/>
              </a:spcBef>
              <a:spcAft>
                <a:spcPct val="0"/>
              </a:spcAft>
              <a:defRPr sz="3600" b="1">
                <a:solidFill>
                  <a:srgbClr val="FFFF00"/>
                </a:solidFill>
                <a:latin typeface="Comic Sans MS" panose="030F0702030302020204" pitchFamily="66" charset="0"/>
                <a:ea typeface="Gungsuh" pitchFamily="18" charset="-127"/>
              </a:defRPr>
            </a:lvl7pPr>
            <a:lvl8pPr marL="3429000" indent="-228600" algn="ctr" eaLnBrk="0" fontAlgn="base" hangingPunct="0">
              <a:lnSpc>
                <a:spcPct val="145000"/>
              </a:lnSpc>
              <a:spcBef>
                <a:spcPct val="0"/>
              </a:spcBef>
              <a:spcAft>
                <a:spcPct val="0"/>
              </a:spcAft>
              <a:defRPr sz="3600" b="1">
                <a:solidFill>
                  <a:srgbClr val="FFFF00"/>
                </a:solidFill>
                <a:latin typeface="Comic Sans MS" panose="030F0702030302020204" pitchFamily="66" charset="0"/>
                <a:ea typeface="Gungsuh" pitchFamily="18" charset="-127"/>
              </a:defRPr>
            </a:lvl8pPr>
            <a:lvl9pPr marL="3886200" indent="-228600" algn="ctr" eaLnBrk="0" fontAlgn="base" hangingPunct="0">
              <a:lnSpc>
                <a:spcPct val="145000"/>
              </a:lnSpc>
              <a:spcBef>
                <a:spcPct val="0"/>
              </a:spcBef>
              <a:spcAft>
                <a:spcPct val="0"/>
              </a:spcAft>
              <a:defRPr sz="3600" b="1">
                <a:solidFill>
                  <a:srgbClr val="FFFF00"/>
                </a:solidFill>
                <a:latin typeface="Comic Sans MS" panose="030F0702030302020204" pitchFamily="66" charset="0"/>
                <a:ea typeface="Gungsuh" pitchFamily="18" charset="-127"/>
              </a:defRPr>
            </a:lvl9pPr>
          </a:lstStyle>
          <a:p>
            <a:pPr algn="l">
              <a:lnSpc>
                <a:spcPct val="100000"/>
              </a:lnSpc>
            </a:pPr>
            <a:r>
              <a:rPr lang="en-US" altLang="en-US" b="0" i="1">
                <a:solidFill>
                  <a:schemeClr val="tx1"/>
                </a:solidFill>
                <a:latin typeface="Arial Black" panose="020B0A04020102020204" pitchFamily="34" charset="0"/>
              </a:rPr>
              <a:t>I-  Concepts Of Occlusion In Centric Position.</a:t>
            </a:r>
          </a:p>
        </p:txBody>
      </p:sp>
      <p:sp>
        <p:nvSpPr>
          <p:cNvPr id="585735" name="Text Box 7"/>
          <p:cNvSpPr txBox="1">
            <a:spLocks noChangeArrowheads="1"/>
          </p:cNvSpPr>
          <p:nvPr/>
        </p:nvSpPr>
        <p:spPr bwMode="auto">
          <a:xfrm>
            <a:off x="1042988" y="5084763"/>
            <a:ext cx="8101012"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sz="3600" b="1">
                <a:solidFill>
                  <a:srgbClr val="FFFF00"/>
                </a:solidFill>
                <a:latin typeface="Comic Sans MS" panose="030F0702030302020204" pitchFamily="66" charset="0"/>
                <a:ea typeface="Gungsuh" pitchFamily="18" charset="-127"/>
              </a:defRPr>
            </a:lvl1pPr>
            <a:lvl2pPr marL="742950" indent="-285750">
              <a:defRPr sz="3600" b="1">
                <a:solidFill>
                  <a:srgbClr val="FFFF00"/>
                </a:solidFill>
                <a:latin typeface="Comic Sans MS" panose="030F0702030302020204" pitchFamily="66" charset="0"/>
                <a:ea typeface="Gungsuh" pitchFamily="18" charset="-127"/>
              </a:defRPr>
            </a:lvl2pPr>
            <a:lvl3pPr marL="1143000" indent="-228600">
              <a:defRPr sz="3600" b="1">
                <a:solidFill>
                  <a:srgbClr val="FFFF00"/>
                </a:solidFill>
                <a:latin typeface="Comic Sans MS" panose="030F0702030302020204" pitchFamily="66" charset="0"/>
                <a:ea typeface="Gungsuh" pitchFamily="18" charset="-127"/>
              </a:defRPr>
            </a:lvl3pPr>
            <a:lvl4pPr marL="1600200" indent="-228600">
              <a:defRPr sz="3600" b="1">
                <a:solidFill>
                  <a:srgbClr val="FFFF00"/>
                </a:solidFill>
                <a:latin typeface="Comic Sans MS" panose="030F0702030302020204" pitchFamily="66" charset="0"/>
                <a:ea typeface="Gungsuh" pitchFamily="18" charset="-127"/>
              </a:defRPr>
            </a:lvl4pPr>
            <a:lvl5pPr marL="2057400" indent="-228600">
              <a:defRPr sz="3600" b="1">
                <a:solidFill>
                  <a:srgbClr val="FFFF00"/>
                </a:solidFill>
                <a:latin typeface="Comic Sans MS" panose="030F0702030302020204" pitchFamily="66" charset="0"/>
                <a:ea typeface="Gungsuh" pitchFamily="18" charset="-127"/>
              </a:defRPr>
            </a:lvl5pPr>
            <a:lvl6pPr marL="2514600" indent="-228600" algn="ctr" eaLnBrk="0" fontAlgn="base" hangingPunct="0">
              <a:lnSpc>
                <a:spcPct val="145000"/>
              </a:lnSpc>
              <a:spcBef>
                <a:spcPct val="0"/>
              </a:spcBef>
              <a:spcAft>
                <a:spcPct val="0"/>
              </a:spcAft>
              <a:defRPr sz="3600" b="1">
                <a:solidFill>
                  <a:srgbClr val="FFFF00"/>
                </a:solidFill>
                <a:latin typeface="Comic Sans MS" panose="030F0702030302020204" pitchFamily="66" charset="0"/>
                <a:ea typeface="Gungsuh" pitchFamily="18" charset="-127"/>
              </a:defRPr>
            </a:lvl6pPr>
            <a:lvl7pPr marL="2971800" indent="-228600" algn="ctr" eaLnBrk="0" fontAlgn="base" hangingPunct="0">
              <a:lnSpc>
                <a:spcPct val="145000"/>
              </a:lnSpc>
              <a:spcBef>
                <a:spcPct val="0"/>
              </a:spcBef>
              <a:spcAft>
                <a:spcPct val="0"/>
              </a:spcAft>
              <a:defRPr sz="3600" b="1">
                <a:solidFill>
                  <a:srgbClr val="FFFF00"/>
                </a:solidFill>
                <a:latin typeface="Comic Sans MS" panose="030F0702030302020204" pitchFamily="66" charset="0"/>
                <a:ea typeface="Gungsuh" pitchFamily="18" charset="-127"/>
              </a:defRPr>
            </a:lvl7pPr>
            <a:lvl8pPr marL="3429000" indent="-228600" algn="ctr" eaLnBrk="0" fontAlgn="base" hangingPunct="0">
              <a:lnSpc>
                <a:spcPct val="145000"/>
              </a:lnSpc>
              <a:spcBef>
                <a:spcPct val="0"/>
              </a:spcBef>
              <a:spcAft>
                <a:spcPct val="0"/>
              </a:spcAft>
              <a:defRPr sz="3600" b="1">
                <a:solidFill>
                  <a:srgbClr val="FFFF00"/>
                </a:solidFill>
                <a:latin typeface="Comic Sans MS" panose="030F0702030302020204" pitchFamily="66" charset="0"/>
                <a:ea typeface="Gungsuh" pitchFamily="18" charset="-127"/>
              </a:defRPr>
            </a:lvl8pPr>
            <a:lvl9pPr marL="3886200" indent="-228600" algn="ctr" eaLnBrk="0" fontAlgn="base" hangingPunct="0">
              <a:lnSpc>
                <a:spcPct val="145000"/>
              </a:lnSpc>
              <a:spcBef>
                <a:spcPct val="0"/>
              </a:spcBef>
              <a:spcAft>
                <a:spcPct val="0"/>
              </a:spcAft>
              <a:defRPr sz="3600" b="1">
                <a:solidFill>
                  <a:srgbClr val="FFFF00"/>
                </a:solidFill>
                <a:latin typeface="Comic Sans MS" panose="030F0702030302020204" pitchFamily="66" charset="0"/>
                <a:ea typeface="Gungsuh" pitchFamily="18" charset="-127"/>
              </a:defRPr>
            </a:lvl9pPr>
          </a:lstStyle>
          <a:p>
            <a:pPr algn="l">
              <a:lnSpc>
                <a:spcPct val="100000"/>
              </a:lnSpc>
            </a:pPr>
            <a:r>
              <a:rPr lang="en-US" altLang="en-US" i="1">
                <a:solidFill>
                  <a:schemeClr val="tx1"/>
                </a:solidFill>
              </a:rPr>
              <a:t>a. Concepts of balanced occlusion</a:t>
            </a:r>
          </a:p>
        </p:txBody>
      </p:sp>
      <p:sp>
        <p:nvSpPr>
          <p:cNvPr id="585736" name="Text Box 8"/>
          <p:cNvSpPr txBox="1">
            <a:spLocks noChangeArrowheads="1"/>
          </p:cNvSpPr>
          <p:nvPr/>
        </p:nvSpPr>
        <p:spPr bwMode="auto">
          <a:xfrm>
            <a:off x="179388" y="3860800"/>
            <a:ext cx="8675687" cy="1190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marL="800100" indent="-800100">
              <a:defRPr sz="3600" b="1">
                <a:solidFill>
                  <a:srgbClr val="FFFF00"/>
                </a:solidFill>
                <a:latin typeface="Comic Sans MS" panose="030F0702030302020204" pitchFamily="66" charset="0"/>
                <a:ea typeface="Gungsuh" pitchFamily="18" charset="-127"/>
              </a:defRPr>
            </a:lvl1pPr>
            <a:lvl2pPr marL="742950" indent="-285750">
              <a:defRPr sz="3600" b="1">
                <a:solidFill>
                  <a:srgbClr val="FFFF00"/>
                </a:solidFill>
                <a:latin typeface="Comic Sans MS" panose="030F0702030302020204" pitchFamily="66" charset="0"/>
                <a:ea typeface="Gungsuh" pitchFamily="18" charset="-127"/>
              </a:defRPr>
            </a:lvl2pPr>
            <a:lvl3pPr marL="1143000" indent="-228600">
              <a:defRPr sz="3600" b="1">
                <a:solidFill>
                  <a:srgbClr val="FFFF00"/>
                </a:solidFill>
                <a:latin typeface="Comic Sans MS" panose="030F0702030302020204" pitchFamily="66" charset="0"/>
                <a:ea typeface="Gungsuh" pitchFamily="18" charset="-127"/>
              </a:defRPr>
            </a:lvl3pPr>
            <a:lvl4pPr marL="1600200" indent="-228600">
              <a:defRPr sz="3600" b="1">
                <a:solidFill>
                  <a:srgbClr val="FFFF00"/>
                </a:solidFill>
                <a:latin typeface="Comic Sans MS" panose="030F0702030302020204" pitchFamily="66" charset="0"/>
                <a:ea typeface="Gungsuh" pitchFamily="18" charset="-127"/>
              </a:defRPr>
            </a:lvl4pPr>
            <a:lvl5pPr marL="2057400" indent="-228600">
              <a:defRPr sz="3600" b="1">
                <a:solidFill>
                  <a:srgbClr val="FFFF00"/>
                </a:solidFill>
                <a:latin typeface="Comic Sans MS" panose="030F0702030302020204" pitchFamily="66" charset="0"/>
                <a:ea typeface="Gungsuh" pitchFamily="18" charset="-127"/>
              </a:defRPr>
            </a:lvl5pPr>
            <a:lvl6pPr marL="2514600" indent="-228600" algn="ctr" eaLnBrk="0" fontAlgn="base" hangingPunct="0">
              <a:lnSpc>
                <a:spcPct val="145000"/>
              </a:lnSpc>
              <a:spcBef>
                <a:spcPct val="0"/>
              </a:spcBef>
              <a:spcAft>
                <a:spcPct val="0"/>
              </a:spcAft>
              <a:defRPr sz="3600" b="1">
                <a:solidFill>
                  <a:srgbClr val="FFFF00"/>
                </a:solidFill>
                <a:latin typeface="Comic Sans MS" panose="030F0702030302020204" pitchFamily="66" charset="0"/>
                <a:ea typeface="Gungsuh" pitchFamily="18" charset="-127"/>
              </a:defRPr>
            </a:lvl6pPr>
            <a:lvl7pPr marL="2971800" indent="-228600" algn="ctr" eaLnBrk="0" fontAlgn="base" hangingPunct="0">
              <a:lnSpc>
                <a:spcPct val="145000"/>
              </a:lnSpc>
              <a:spcBef>
                <a:spcPct val="0"/>
              </a:spcBef>
              <a:spcAft>
                <a:spcPct val="0"/>
              </a:spcAft>
              <a:defRPr sz="3600" b="1">
                <a:solidFill>
                  <a:srgbClr val="FFFF00"/>
                </a:solidFill>
                <a:latin typeface="Comic Sans MS" panose="030F0702030302020204" pitchFamily="66" charset="0"/>
                <a:ea typeface="Gungsuh" pitchFamily="18" charset="-127"/>
              </a:defRPr>
            </a:lvl7pPr>
            <a:lvl8pPr marL="3429000" indent="-228600" algn="ctr" eaLnBrk="0" fontAlgn="base" hangingPunct="0">
              <a:lnSpc>
                <a:spcPct val="145000"/>
              </a:lnSpc>
              <a:spcBef>
                <a:spcPct val="0"/>
              </a:spcBef>
              <a:spcAft>
                <a:spcPct val="0"/>
              </a:spcAft>
              <a:defRPr sz="3600" b="1">
                <a:solidFill>
                  <a:srgbClr val="FFFF00"/>
                </a:solidFill>
                <a:latin typeface="Comic Sans MS" panose="030F0702030302020204" pitchFamily="66" charset="0"/>
                <a:ea typeface="Gungsuh" pitchFamily="18" charset="-127"/>
              </a:defRPr>
            </a:lvl8pPr>
            <a:lvl9pPr marL="3886200" indent="-228600" algn="ctr" eaLnBrk="0" fontAlgn="base" hangingPunct="0">
              <a:lnSpc>
                <a:spcPct val="145000"/>
              </a:lnSpc>
              <a:spcBef>
                <a:spcPct val="0"/>
              </a:spcBef>
              <a:spcAft>
                <a:spcPct val="0"/>
              </a:spcAft>
              <a:defRPr sz="3600" b="1">
                <a:solidFill>
                  <a:srgbClr val="FFFF00"/>
                </a:solidFill>
                <a:latin typeface="Comic Sans MS" panose="030F0702030302020204" pitchFamily="66" charset="0"/>
                <a:ea typeface="Gungsuh" pitchFamily="18" charset="-127"/>
              </a:defRPr>
            </a:lvl9pPr>
          </a:lstStyle>
          <a:p>
            <a:pPr algn="l">
              <a:lnSpc>
                <a:spcPct val="100000"/>
              </a:lnSpc>
            </a:pPr>
            <a:r>
              <a:rPr lang="en-US" altLang="en-US" i="1">
                <a:solidFill>
                  <a:schemeClr val="tx1"/>
                </a:solidFill>
                <a:latin typeface="Arial Black" panose="020B0A04020102020204" pitchFamily="34" charset="0"/>
              </a:rPr>
              <a:t>II- Concepts Of Occlusion In Eccentric Position:-</a:t>
            </a:r>
          </a:p>
        </p:txBody>
      </p:sp>
      <p:sp>
        <p:nvSpPr>
          <p:cNvPr id="585737" name="Text Box 9"/>
          <p:cNvSpPr txBox="1">
            <a:spLocks noChangeArrowheads="1"/>
          </p:cNvSpPr>
          <p:nvPr/>
        </p:nvSpPr>
        <p:spPr bwMode="auto">
          <a:xfrm>
            <a:off x="682625" y="5805488"/>
            <a:ext cx="8353425"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sz="3600" b="1">
                <a:solidFill>
                  <a:srgbClr val="FFFF00"/>
                </a:solidFill>
                <a:latin typeface="Comic Sans MS" panose="030F0702030302020204" pitchFamily="66" charset="0"/>
                <a:ea typeface="Gungsuh" pitchFamily="18" charset="-127"/>
              </a:defRPr>
            </a:lvl1pPr>
            <a:lvl2pPr marL="742950" indent="-285750">
              <a:defRPr sz="3600" b="1">
                <a:solidFill>
                  <a:srgbClr val="FFFF00"/>
                </a:solidFill>
                <a:latin typeface="Comic Sans MS" panose="030F0702030302020204" pitchFamily="66" charset="0"/>
                <a:ea typeface="Gungsuh" pitchFamily="18" charset="-127"/>
              </a:defRPr>
            </a:lvl2pPr>
            <a:lvl3pPr marL="1143000" indent="-228600">
              <a:defRPr sz="3600" b="1">
                <a:solidFill>
                  <a:srgbClr val="FFFF00"/>
                </a:solidFill>
                <a:latin typeface="Comic Sans MS" panose="030F0702030302020204" pitchFamily="66" charset="0"/>
                <a:ea typeface="Gungsuh" pitchFamily="18" charset="-127"/>
              </a:defRPr>
            </a:lvl3pPr>
            <a:lvl4pPr marL="1600200" indent="-228600">
              <a:defRPr sz="3600" b="1">
                <a:solidFill>
                  <a:srgbClr val="FFFF00"/>
                </a:solidFill>
                <a:latin typeface="Comic Sans MS" panose="030F0702030302020204" pitchFamily="66" charset="0"/>
                <a:ea typeface="Gungsuh" pitchFamily="18" charset="-127"/>
              </a:defRPr>
            </a:lvl4pPr>
            <a:lvl5pPr marL="2057400" indent="-228600">
              <a:defRPr sz="3600" b="1">
                <a:solidFill>
                  <a:srgbClr val="FFFF00"/>
                </a:solidFill>
                <a:latin typeface="Comic Sans MS" panose="030F0702030302020204" pitchFamily="66" charset="0"/>
                <a:ea typeface="Gungsuh" pitchFamily="18" charset="-127"/>
              </a:defRPr>
            </a:lvl5pPr>
            <a:lvl6pPr marL="2514600" indent="-228600" algn="ctr" eaLnBrk="0" fontAlgn="base" hangingPunct="0">
              <a:lnSpc>
                <a:spcPct val="145000"/>
              </a:lnSpc>
              <a:spcBef>
                <a:spcPct val="0"/>
              </a:spcBef>
              <a:spcAft>
                <a:spcPct val="0"/>
              </a:spcAft>
              <a:defRPr sz="3600" b="1">
                <a:solidFill>
                  <a:srgbClr val="FFFF00"/>
                </a:solidFill>
                <a:latin typeface="Comic Sans MS" panose="030F0702030302020204" pitchFamily="66" charset="0"/>
                <a:ea typeface="Gungsuh" pitchFamily="18" charset="-127"/>
              </a:defRPr>
            </a:lvl6pPr>
            <a:lvl7pPr marL="2971800" indent="-228600" algn="ctr" eaLnBrk="0" fontAlgn="base" hangingPunct="0">
              <a:lnSpc>
                <a:spcPct val="145000"/>
              </a:lnSpc>
              <a:spcBef>
                <a:spcPct val="0"/>
              </a:spcBef>
              <a:spcAft>
                <a:spcPct val="0"/>
              </a:spcAft>
              <a:defRPr sz="3600" b="1">
                <a:solidFill>
                  <a:srgbClr val="FFFF00"/>
                </a:solidFill>
                <a:latin typeface="Comic Sans MS" panose="030F0702030302020204" pitchFamily="66" charset="0"/>
                <a:ea typeface="Gungsuh" pitchFamily="18" charset="-127"/>
              </a:defRPr>
            </a:lvl7pPr>
            <a:lvl8pPr marL="3429000" indent="-228600" algn="ctr" eaLnBrk="0" fontAlgn="base" hangingPunct="0">
              <a:lnSpc>
                <a:spcPct val="145000"/>
              </a:lnSpc>
              <a:spcBef>
                <a:spcPct val="0"/>
              </a:spcBef>
              <a:spcAft>
                <a:spcPct val="0"/>
              </a:spcAft>
              <a:defRPr sz="3600" b="1">
                <a:solidFill>
                  <a:srgbClr val="FFFF00"/>
                </a:solidFill>
                <a:latin typeface="Comic Sans MS" panose="030F0702030302020204" pitchFamily="66" charset="0"/>
                <a:ea typeface="Gungsuh" pitchFamily="18" charset="-127"/>
              </a:defRPr>
            </a:lvl8pPr>
            <a:lvl9pPr marL="3886200" indent="-228600" algn="ctr" eaLnBrk="0" fontAlgn="base" hangingPunct="0">
              <a:lnSpc>
                <a:spcPct val="145000"/>
              </a:lnSpc>
              <a:spcBef>
                <a:spcPct val="0"/>
              </a:spcBef>
              <a:spcAft>
                <a:spcPct val="0"/>
              </a:spcAft>
              <a:defRPr sz="3600" b="1">
                <a:solidFill>
                  <a:srgbClr val="FFFF00"/>
                </a:solidFill>
                <a:latin typeface="Comic Sans MS" panose="030F0702030302020204" pitchFamily="66" charset="0"/>
                <a:ea typeface="Gungsuh" pitchFamily="18" charset="-127"/>
              </a:defRPr>
            </a:lvl9pPr>
          </a:lstStyle>
          <a:p>
            <a:pPr>
              <a:lnSpc>
                <a:spcPct val="100000"/>
              </a:lnSpc>
            </a:pPr>
            <a:r>
              <a:rPr lang="en-US" altLang="en-US" i="1">
                <a:solidFill>
                  <a:schemeClr val="tx1"/>
                </a:solidFill>
              </a:rPr>
              <a:t>b. Concepts of non-balanced occ.</a:t>
            </a:r>
          </a:p>
        </p:txBody>
      </p:sp>
      <p:sp>
        <p:nvSpPr>
          <p:cNvPr id="585738" name="Line 10"/>
          <p:cNvSpPr>
            <a:spLocks noChangeShapeType="1"/>
          </p:cNvSpPr>
          <p:nvPr/>
        </p:nvSpPr>
        <p:spPr bwMode="auto">
          <a:xfrm>
            <a:off x="395288" y="1773238"/>
            <a:ext cx="8675687" cy="0"/>
          </a:xfrm>
          <a:prstGeom prst="line">
            <a:avLst/>
          </a:prstGeom>
          <a:noFill/>
          <a:ln w="76200" cmpd="tri">
            <a:solidFill>
              <a:schemeClr val="folHlink"/>
            </a:solidFill>
            <a:round/>
            <a:headEnd/>
            <a:tailEnd/>
          </a:ln>
          <a:extLst>
            <a:ext uri="{909E8E84-426E-40DD-AFC4-6F175D3DCCD1}">
              <a14:hiddenFill xmlns:a14="http://schemas.microsoft.com/office/drawing/2010/main">
                <a:noFill/>
              </a14:hiddenFill>
            </a:ext>
          </a:extLst>
        </p:spPr>
        <p:txBody>
          <a:bodyPr anchor="ctr"/>
          <a:lstStyle/>
          <a:p>
            <a:endParaRPr lang="en-US">
              <a:solidFill>
                <a:schemeClr val="tx1"/>
              </a:solidFill>
            </a:endParaRPr>
          </a:p>
        </p:txBody>
      </p:sp>
      <p:sp>
        <p:nvSpPr>
          <p:cNvPr id="11" name="Striped Right Arrow 10"/>
          <p:cNvSpPr/>
          <p:nvPr/>
        </p:nvSpPr>
        <p:spPr bwMode="auto">
          <a:xfrm>
            <a:off x="0" y="5805488"/>
            <a:ext cx="1042988" cy="936625"/>
          </a:xfrm>
          <a:prstGeom prst="stripedRightArrow">
            <a:avLst/>
          </a:prstGeom>
          <a:solidFill>
            <a:srgbClr val="008000"/>
          </a:solidFill>
          <a:ln w="9525" cap="flat" cmpd="sng" algn="ctr">
            <a:noFill/>
            <a:prstDash val="solid"/>
            <a:round/>
            <a:headEnd type="none" w="med" len="med"/>
            <a:tailEnd type="none" w="med" len="med"/>
          </a:ln>
          <a:effectLst/>
        </p:spPr>
        <p:txBody>
          <a:bodyPr wrap="none" lIns="93600" tIns="46800" rIns="93600" bIns="46800" anchor="ctr"/>
          <a:lstStyle/>
          <a:p>
            <a:pPr>
              <a:defRPr/>
            </a:pPr>
            <a:endParaRPr lang="en-US">
              <a:solidFill>
                <a:schemeClr val="tx1"/>
              </a:solidFill>
            </a:endParaRPr>
          </a:p>
        </p:txBody>
      </p:sp>
    </p:spTree>
  </p:cSld>
  <p:clrMapOvr>
    <a:masterClrMapping/>
  </p:clrMapOvr>
  <p:transition>
    <p:split orient="vert" dir="in"/>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 presetClass="entr" presetSubtype="10" fill="hold" grpId="0" nodeType="afterEffect">
                                  <p:stCondLst>
                                    <p:cond delay="0"/>
                                  </p:stCondLst>
                                  <p:childTnLst>
                                    <p:set>
                                      <p:cBhvr>
                                        <p:cTn id="6" dur="1" fill="hold">
                                          <p:stCondLst>
                                            <p:cond delay="0"/>
                                          </p:stCondLst>
                                        </p:cTn>
                                        <p:tgtEl>
                                          <p:spTgt spid="585730"/>
                                        </p:tgtEl>
                                        <p:attrNameLst>
                                          <p:attrName>style.visibility</p:attrName>
                                        </p:attrNameLst>
                                      </p:cBhvr>
                                      <p:to>
                                        <p:strVal val="visible"/>
                                      </p:to>
                                    </p:set>
                                    <p:animEffect transition="in" filter="blinds(horizontal)">
                                      <p:cBhvr>
                                        <p:cTn id="7" dur="500"/>
                                        <p:tgtEl>
                                          <p:spTgt spid="585730"/>
                                        </p:tgtEl>
                                      </p:cBhvr>
                                    </p:animEffect>
                                  </p:childTnLst>
                                </p:cTn>
                              </p:par>
                              <p:par>
                                <p:cTn id="8" presetID="17" presetClass="entr" presetSubtype="10" fill="hold" grpId="0" nodeType="withEffect">
                                  <p:stCondLst>
                                    <p:cond delay="0"/>
                                  </p:stCondLst>
                                  <p:childTnLst>
                                    <p:set>
                                      <p:cBhvr>
                                        <p:cTn id="9" dur="1" fill="hold">
                                          <p:stCondLst>
                                            <p:cond delay="0"/>
                                          </p:stCondLst>
                                        </p:cTn>
                                        <p:tgtEl>
                                          <p:spTgt spid="585738"/>
                                        </p:tgtEl>
                                        <p:attrNameLst>
                                          <p:attrName>style.visibility</p:attrName>
                                        </p:attrNameLst>
                                      </p:cBhvr>
                                      <p:to>
                                        <p:strVal val="visible"/>
                                      </p:to>
                                    </p:set>
                                    <p:anim calcmode="lin" valueType="num">
                                      <p:cBhvr>
                                        <p:cTn id="10" dur="500" fill="hold"/>
                                        <p:tgtEl>
                                          <p:spTgt spid="585738"/>
                                        </p:tgtEl>
                                        <p:attrNameLst>
                                          <p:attrName>ppt_w</p:attrName>
                                        </p:attrNameLst>
                                      </p:cBhvr>
                                      <p:tavLst>
                                        <p:tav tm="0">
                                          <p:val>
                                            <p:fltVal val="0"/>
                                          </p:val>
                                        </p:tav>
                                        <p:tav tm="100000">
                                          <p:val>
                                            <p:strVal val="#ppt_w"/>
                                          </p:val>
                                        </p:tav>
                                      </p:tavLst>
                                    </p:anim>
                                    <p:anim calcmode="lin" valueType="num">
                                      <p:cBhvr>
                                        <p:cTn id="11" dur="500" fill="hold"/>
                                        <p:tgtEl>
                                          <p:spTgt spid="585738"/>
                                        </p:tgtEl>
                                        <p:attrNameLst>
                                          <p:attrName>ppt_h</p:attrName>
                                        </p:attrNameLst>
                                      </p:cBhvr>
                                      <p:tavLst>
                                        <p:tav tm="0">
                                          <p:val>
                                            <p:strVal val="#ppt_h"/>
                                          </p:val>
                                        </p:tav>
                                        <p:tav tm="100000">
                                          <p:val>
                                            <p:strVal val="#ppt_h"/>
                                          </p:val>
                                        </p:tav>
                                      </p:tavLst>
                                    </p:anim>
                                  </p:childTnLst>
                                </p:cTn>
                              </p:par>
                            </p:childTnLst>
                          </p:cTn>
                        </p:par>
                        <p:par>
                          <p:cTn id="12" fill="hold" nodeType="afterGroup">
                            <p:stCondLst>
                              <p:cond delay="500"/>
                            </p:stCondLst>
                            <p:childTnLst>
                              <p:par>
                                <p:cTn id="13" presetID="16" presetClass="entr" presetSubtype="26" fill="hold" grpId="0" nodeType="afterEffect">
                                  <p:stCondLst>
                                    <p:cond delay="0"/>
                                  </p:stCondLst>
                                  <p:childTnLst>
                                    <p:set>
                                      <p:cBhvr>
                                        <p:cTn id="14" dur="1" fill="hold">
                                          <p:stCondLst>
                                            <p:cond delay="0"/>
                                          </p:stCondLst>
                                        </p:cTn>
                                        <p:tgtEl>
                                          <p:spTgt spid="585734"/>
                                        </p:tgtEl>
                                        <p:attrNameLst>
                                          <p:attrName>style.visibility</p:attrName>
                                        </p:attrNameLst>
                                      </p:cBhvr>
                                      <p:to>
                                        <p:strVal val="visible"/>
                                      </p:to>
                                    </p:set>
                                    <p:animEffect transition="in" filter="barn(inHorizontal)">
                                      <p:cBhvr>
                                        <p:cTn id="15" dur="500"/>
                                        <p:tgtEl>
                                          <p:spTgt spid="585734"/>
                                        </p:tgtEl>
                                      </p:cBhvr>
                                    </p:animEffect>
                                  </p:childTnLst>
                                </p:cTn>
                              </p:par>
                            </p:childTnLst>
                          </p:cTn>
                        </p:par>
                        <p:par>
                          <p:cTn id="16" fill="hold" nodeType="afterGroup">
                            <p:stCondLst>
                              <p:cond delay="1000"/>
                            </p:stCondLst>
                            <p:childTnLst>
                              <p:par>
                                <p:cTn id="17" presetID="34" presetClass="entr" presetSubtype="0" fill="hold" grpId="0" nodeType="afterEffect">
                                  <p:stCondLst>
                                    <p:cond delay="0"/>
                                  </p:stCondLst>
                                  <p:childTnLst>
                                    <p:set>
                                      <p:cBhvr>
                                        <p:cTn id="18" dur="1" fill="hold">
                                          <p:stCondLst>
                                            <p:cond delay="0"/>
                                          </p:stCondLst>
                                        </p:cTn>
                                        <p:tgtEl>
                                          <p:spTgt spid="585736"/>
                                        </p:tgtEl>
                                        <p:attrNameLst>
                                          <p:attrName>style.visibility</p:attrName>
                                        </p:attrNameLst>
                                      </p:cBhvr>
                                      <p:to>
                                        <p:strVal val="visible"/>
                                      </p:to>
                                    </p:set>
                                    <p:anim from="(-#ppt_w/2)" to="(#ppt_x)" calcmode="lin" valueType="num">
                                      <p:cBhvr>
                                        <p:cTn id="19" dur="300" fill="hold">
                                          <p:stCondLst>
                                            <p:cond delay="0"/>
                                          </p:stCondLst>
                                        </p:cTn>
                                        <p:tgtEl>
                                          <p:spTgt spid="585736"/>
                                        </p:tgtEl>
                                        <p:attrNameLst>
                                          <p:attrName>ppt_x</p:attrName>
                                        </p:attrNameLst>
                                      </p:cBhvr>
                                    </p:anim>
                                    <p:anim from="0" to="-1.0" calcmode="lin" valueType="num">
                                      <p:cBhvr>
                                        <p:cTn id="20" dur="100" decel="50000" autoRev="1" fill="hold">
                                          <p:stCondLst>
                                            <p:cond delay="300"/>
                                          </p:stCondLst>
                                        </p:cTn>
                                        <p:tgtEl>
                                          <p:spTgt spid="585736"/>
                                        </p:tgtEl>
                                        <p:attrNameLst>
                                          <p:attrName>xshear</p:attrName>
                                        </p:attrNameLst>
                                      </p:cBhvr>
                                    </p:anim>
                                    <p:animScale>
                                      <p:cBhvr>
                                        <p:cTn id="21" dur="100" decel="100000" autoRev="1" fill="hold">
                                          <p:stCondLst>
                                            <p:cond delay="300"/>
                                          </p:stCondLst>
                                        </p:cTn>
                                        <p:tgtEl>
                                          <p:spTgt spid="585736"/>
                                        </p:tgtEl>
                                      </p:cBhvr>
                                      <p:from x="100000" y="100000"/>
                                      <p:to x="80000" y="100000"/>
                                    </p:animScale>
                                    <p:anim by="(#ppt_h/3+#ppt_w*0.1)" calcmode="lin" valueType="num">
                                      <p:cBhvr additive="sum">
                                        <p:cTn id="22" dur="100" decel="100000" autoRev="1" fill="hold">
                                          <p:stCondLst>
                                            <p:cond delay="300"/>
                                          </p:stCondLst>
                                        </p:cTn>
                                        <p:tgtEl>
                                          <p:spTgt spid="585736"/>
                                        </p:tgtEl>
                                        <p:attrNameLst>
                                          <p:attrName>ppt_x</p:attrName>
                                        </p:attrNameLst>
                                      </p:cBhvr>
                                    </p:anim>
                                  </p:childTnLst>
                                </p:cTn>
                              </p:par>
                            </p:childTnLst>
                          </p:cTn>
                        </p:par>
                        <p:par>
                          <p:cTn id="23" fill="hold" nodeType="afterGroup">
                            <p:stCondLst>
                              <p:cond delay="1500"/>
                            </p:stCondLst>
                            <p:childTnLst>
                              <p:par>
                                <p:cTn id="24" presetID="34" presetClass="entr" presetSubtype="0" fill="hold" grpId="0" nodeType="afterEffect">
                                  <p:stCondLst>
                                    <p:cond delay="0"/>
                                  </p:stCondLst>
                                  <p:childTnLst>
                                    <p:set>
                                      <p:cBhvr>
                                        <p:cTn id="25" dur="1" fill="hold">
                                          <p:stCondLst>
                                            <p:cond delay="0"/>
                                          </p:stCondLst>
                                        </p:cTn>
                                        <p:tgtEl>
                                          <p:spTgt spid="585735"/>
                                        </p:tgtEl>
                                        <p:attrNameLst>
                                          <p:attrName>style.visibility</p:attrName>
                                        </p:attrNameLst>
                                      </p:cBhvr>
                                      <p:to>
                                        <p:strVal val="visible"/>
                                      </p:to>
                                    </p:set>
                                    <p:anim from="(-#ppt_w/2)" to="(#ppt_x)" calcmode="lin" valueType="num">
                                      <p:cBhvr>
                                        <p:cTn id="26" dur="300" fill="hold">
                                          <p:stCondLst>
                                            <p:cond delay="0"/>
                                          </p:stCondLst>
                                        </p:cTn>
                                        <p:tgtEl>
                                          <p:spTgt spid="585735"/>
                                        </p:tgtEl>
                                        <p:attrNameLst>
                                          <p:attrName>ppt_x</p:attrName>
                                        </p:attrNameLst>
                                      </p:cBhvr>
                                    </p:anim>
                                    <p:anim from="0" to="-1.0" calcmode="lin" valueType="num">
                                      <p:cBhvr>
                                        <p:cTn id="27" dur="100" decel="50000" autoRev="1" fill="hold">
                                          <p:stCondLst>
                                            <p:cond delay="300"/>
                                          </p:stCondLst>
                                        </p:cTn>
                                        <p:tgtEl>
                                          <p:spTgt spid="585735"/>
                                        </p:tgtEl>
                                        <p:attrNameLst>
                                          <p:attrName>xshear</p:attrName>
                                        </p:attrNameLst>
                                      </p:cBhvr>
                                    </p:anim>
                                    <p:animScale>
                                      <p:cBhvr>
                                        <p:cTn id="28" dur="100" decel="100000" autoRev="1" fill="hold">
                                          <p:stCondLst>
                                            <p:cond delay="300"/>
                                          </p:stCondLst>
                                        </p:cTn>
                                        <p:tgtEl>
                                          <p:spTgt spid="585735"/>
                                        </p:tgtEl>
                                      </p:cBhvr>
                                      <p:from x="100000" y="100000"/>
                                      <p:to x="80000" y="100000"/>
                                    </p:animScale>
                                    <p:anim by="(#ppt_h/3+#ppt_w*0.1)" calcmode="lin" valueType="num">
                                      <p:cBhvr additive="sum">
                                        <p:cTn id="29" dur="100" decel="100000" autoRev="1" fill="hold">
                                          <p:stCondLst>
                                            <p:cond delay="300"/>
                                          </p:stCondLst>
                                        </p:cTn>
                                        <p:tgtEl>
                                          <p:spTgt spid="585735"/>
                                        </p:tgtEl>
                                        <p:attrNameLst>
                                          <p:attrName>ppt_x</p:attrName>
                                        </p:attrNameLst>
                                      </p:cBhvr>
                                    </p:anim>
                                  </p:childTnLst>
                                </p:cTn>
                              </p:par>
                            </p:childTnLst>
                          </p:cTn>
                        </p:par>
                        <p:par>
                          <p:cTn id="30" fill="hold" nodeType="afterGroup">
                            <p:stCondLst>
                              <p:cond delay="2000"/>
                            </p:stCondLst>
                            <p:childTnLst>
                              <p:par>
                                <p:cTn id="31" presetID="34" presetClass="entr" presetSubtype="0" fill="hold" grpId="0" nodeType="afterEffect">
                                  <p:stCondLst>
                                    <p:cond delay="0"/>
                                  </p:stCondLst>
                                  <p:childTnLst>
                                    <p:set>
                                      <p:cBhvr>
                                        <p:cTn id="32" dur="1" fill="hold">
                                          <p:stCondLst>
                                            <p:cond delay="0"/>
                                          </p:stCondLst>
                                        </p:cTn>
                                        <p:tgtEl>
                                          <p:spTgt spid="585737"/>
                                        </p:tgtEl>
                                        <p:attrNameLst>
                                          <p:attrName>style.visibility</p:attrName>
                                        </p:attrNameLst>
                                      </p:cBhvr>
                                      <p:to>
                                        <p:strVal val="visible"/>
                                      </p:to>
                                    </p:set>
                                    <p:anim from="(-#ppt_w/2)" to="(#ppt_x)" calcmode="lin" valueType="num">
                                      <p:cBhvr>
                                        <p:cTn id="33" dur="300" fill="hold">
                                          <p:stCondLst>
                                            <p:cond delay="0"/>
                                          </p:stCondLst>
                                        </p:cTn>
                                        <p:tgtEl>
                                          <p:spTgt spid="585737"/>
                                        </p:tgtEl>
                                        <p:attrNameLst>
                                          <p:attrName>ppt_x</p:attrName>
                                        </p:attrNameLst>
                                      </p:cBhvr>
                                    </p:anim>
                                    <p:anim from="0" to="-1.0" calcmode="lin" valueType="num">
                                      <p:cBhvr>
                                        <p:cTn id="34" dur="100" decel="50000" autoRev="1" fill="hold">
                                          <p:stCondLst>
                                            <p:cond delay="300"/>
                                          </p:stCondLst>
                                        </p:cTn>
                                        <p:tgtEl>
                                          <p:spTgt spid="585737"/>
                                        </p:tgtEl>
                                        <p:attrNameLst>
                                          <p:attrName>xshear</p:attrName>
                                        </p:attrNameLst>
                                      </p:cBhvr>
                                    </p:anim>
                                    <p:animScale>
                                      <p:cBhvr>
                                        <p:cTn id="35" dur="100" decel="100000" autoRev="1" fill="hold">
                                          <p:stCondLst>
                                            <p:cond delay="300"/>
                                          </p:stCondLst>
                                        </p:cTn>
                                        <p:tgtEl>
                                          <p:spTgt spid="585737"/>
                                        </p:tgtEl>
                                      </p:cBhvr>
                                      <p:from x="100000" y="100000"/>
                                      <p:to x="80000" y="100000"/>
                                    </p:animScale>
                                    <p:anim by="(#ppt_h/3+#ppt_w*0.1)" calcmode="lin" valueType="num">
                                      <p:cBhvr additive="sum">
                                        <p:cTn id="36" dur="100" decel="100000" autoRev="1" fill="hold">
                                          <p:stCondLst>
                                            <p:cond delay="300"/>
                                          </p:stCondLst>
                                        </p:cTn>
                                        <p:tgtEl>
                                          <p:spTgt spid="585737"/>
                                        </p:tgtEl>
                                        <p:attrNameLst>
                                          <p:attrName>ppt_x</p:attrName>
                                        </p:attrNameLst>
                                      </p:cBhvr>
                                    </p:anim>
                                  </p:childTnLst>
                                </p:cTn>
                              </p:par>
                              <p:par>
                                <p:cTn id="37" presetID="55" presetClass="entr" presetSubtype="0" fill="hold" nodeType="withEffect">
                                  <p:stCondLst>
                                    <p:cond delay="0"/>
                                  </p:stCondLst>
                                  <p:childTnLst>
                                    <p:set>
                                      <p:cBhvr>
                                        <p:cTn id="38" dur="1" fill="hold">
                                          <p:stCondLst>
                                            <p:cond delay="0"/>
                                          </p:stCondLst>
                                        </p:cTn>
                                        <p:tgtEl>
                                          <p:spTgt spid="11"/>
                                        </p:tgtEl>
                                        <p:attrNameLst>
                                          <p:attrName>style.visibility</p:attrName>
                                        </p:attrNameLst>
                                      </p:cBhvr>
                                      <p:to>
                                        <p:strVal val="visible"/>
                                      </p:to>
                                    </p:set>
                                    <p:anim calcmode="lin" valueType="num">
                                      <p:cBhvr>
                                        <p:cTn id="39" dur="1000" fill="hold"/>
                                        <p:tgtEl>
                                          <p:spTgt spid="11"/>
                                        </p:tgtEl>
                                        <p:attrNameLst>
                                          <p:attrName>ppt_w</p:attrName>
                                        </p:attrNameLst>
                                      </p:cBhvr>
                                      <p:tavLst>
                                        <p:tav tm="0">
                                          <p:val>
                                            <p:strVal val="#ppt_w*0.70"/>
                                          </p:val>
                                        </p:tav>
                                        <p:tav tm="100000">
                                          <p:val>
                                            <p:strVal val="#ppt_w"/>
                                          </p:val>
                                        </p:tav>
                                      </p:tavLst>
                                    </p:anim>
                                    <p:anim calcmode="lin" valueType="num">
                                      <p:cBhvr>
                                        <p:cTn id="40" dur="1000" fill="hold"/>
                                        <p:tgtEl>
                                          <p:spTgt spid="11"/>
                                        </p:tgtEl>
                                        <p:attrNameLst>
                                          <p:attrName>ppt_h</p:attrName>
                                        </p:attrNameLst>
                                      </p:cBhvr>
                                      <p:tavLst>
                                        <p:tav tm="0">
                                          <p:val>
                                            <p:strVal val="#ppt_h"/>
                                          </p:val>
                                        </p:tav>
                                        <p:tav tm="100000">
                                          <p:val>
                                            <p:strVal val="#ppt_h"/>
                                          </p:val>
                                        </p:tav>
                                      </p:tavLst>
                                    </p:anim>
                                    <p:animEffect transition="in" filter="fade">
                                      <p:cBhvr>
                                        <p:cTn id="41"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5730" grpId="0"/>
      <p:bldP spid="585734" grpId="0"/>
      <p:bldP spid="585735" grpId="0"/>
      <p:bldP spid="585736" grpId="0"/>
      <p:bldP spid="585737" grpId="0"/>
      <p:bldP spid="585738" grpId="0" animBg="1"/>
    </p:bld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4323" name="Text Box 3"/>
          <p:cNvSpPr txBox="1">
            <a:spLocks noChangeArrowheads="1"/>
          </p:cNvSpPr>
          <p:nvPr/>
        </p:nvSpPr>
        <p:spPr bwMode="auto">
          <a:xfrm>
            <a:off x="0" y="1196975"/>
            <a:ext cx="9144000" cy="2247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nchor="b">
            <a:spAutoFit/>
          </a:bodyPr>
          <a:lstStyle>
            <a:lvl1pPr marL="179388">
              <a:defRPr sz="3600" b="1">
                <a:solidFill>
                  <a:srgbClr val="FFFF00"/>
                </a:solidFill>
                <a:latin typeface="Comic Sans MS" panose="030F0702030302020204" pitchFamily="66" charset="0"/>
                <a:ea typeface="Gungsuh" pitchFamily="18" charset="-127"/>
              </a:defRPr>
            </a:lvl1pPr>
            <a:lvl2pPr marL="742950" indent="-285750">
              <a:defRPr sz="3600" b="1">
                <a:solidFill>
                  <a:srgbClr val="FFFF00"/>
                </a:solidFill>
                <a:latin typeface="Comic Sans MS" panose="030F0702030302020204" pitchFamily="66" charset="0"/>
                <a:ea typeface="Gungsuh" pitchFamily="18" charset="-127"/>
              </a:defRPr>
            </a:lvl2pPr>
            <a:lvl3pPr marL="1143000" indent="-228600">
              <a:defRPr sz="3600" b="1">
                <a:solidFill>
                  <a:srgbClr val="FFFF00"/>
                </a:solidFill>
                <a:latin typeface="Comic Sans MS" panose="030F0702030302020204" pitchFamily="66" charset="0"/>
                <a:ea typeface="Gungsuh" pitchFamily="18" charset="-127"/>
              </a:defRPr>
            </a:lvl3pPr>
            <a:lvl4pPr marL="1600200" indent="-228600">
              <a:defRPr sz="3600" b="1">
                <a:solidFill>
                  <a:srgbClr val="FFFF00"/>
                </a:solidFill>
                <a:latin typeface="Comic Sans MS" panose="030F0702030302020204" pitchFamily="66" charset="0"/>
                <a:ea typeface="Gungsuh" pitchFamily="18" charset="-127"/>
              </a:defRPr>
            </a:lvl4pPr>
            <a:lvl5pPr marL="2057400" indent="-228600">
              <a:defRPr sz="3600" b="1">
                <a:solidFill>
                  <a:srgbClr val="FFFF00"/>
                </a:solidFill>
                <a:latin typeface="Comic Sans MS" panose="030F0702030302020204" pitchFamily="66" charset="0"/>
                <a:ea typeface="Gungsuh" pitchFamily="18" charset="-127"/>
              </a:defRPr>
            </a:lvl5pPr>
            <a:lvl6pPr marL="2514600" indent="-228600" algn="ctr" eaLnBrk="0" fontAlgn="base" hangingPunct="0">
              <a:lnSpc>
                <a:spcPct val="145000"/>
              </a:lnSpc>
              <a:spcBef>
                <a:spcPct val="0"/>
              </a:spcBef>
              <a:spcAft>
                <a:spcPct val="0"/>
              </a:spcAft>
              <a:defRPr sz="3600" b="1">
                <a:solidFill>
                  <a:srgbClr val="FFFF00"/>
                </a:solidFill>
                <a:latin typeface="Comic Sans MS" panose="030F0702030302020204" pitchFamily="66" charset="0"/>
                <a:ea typeface="Gungsuh" pitchFamily="18" charset="-127"/>
              </a:defRPr>
            </a:lvl6pPr>
            <a:lvl7pPr marL="2971800" indent="-228600" algn="ctr" eaLnBrk="0" fontAlgn="base" hangingPunct="0">
              <a:lnSpc>
                <a:spcPct val="145000"/>
              </a:lnSpc>
              <a:spcBef>
                <a:spcPct val="0"/>
              </a:spcBef>
              <a:spcAft>
                <a:spcPct val="0"/>
              </a:spcAft>
              <a:defRPr sz="3600" b="1">
                <a:solidFill>
                  <a:srgbClr val="FFFF00"/>
                </a:solidFill>
                <a:latin typeface="Comic Sans MS" panose="030F0702030302020204" pitchFamily="66" charset="0"/>
                <a:ea typeface="Gungsuh" pitchFamily="18" charset="-127"/>
              </a:defRPr>
            </a:lvl7pPr>
            <a:lvl8pPr marL="3429000" indent="-228600" algn="ctr" eaLnBrk="0" fontAlgn="base" hangingPunct="0">
              <a:lnSpc>
                <a:spcPct val="145000"/>
              </a:lnSpc>
              <a:spcBef>
                <a:spcPct val="0"/>
              </a:spcBef>
              <a:spcAft>
                <a:spcPct val="0"/>
              </a:spcAft>
              <a:defRPr sz="3600" b="1">
                <a:solidFill>
                  <a:srgbClr val="FFFF00"/>
                </a:solidFill>
                <a:latin typeface="Comic Sans MS" panose="030F0702030302020204" pitchFamily="66" charset="0"/>
                <a:ea typeface="Gungsuh" pitchFamily="18" charset="-127"/>
              </a:defRPr>
            </a:lvl8pPr>
            <a:lvl9pPr marL="3886200" indent="-228600" algn="ctr" eaLnBrk="0" fontAlgn="base" hangingPunct="0">
              <a:lnSpc>
                <a:spcPct val="145000"/>
              </a:lnSpc>
              <a:spcBef>
                <a:spcPct val="0"/>
              </a:spcBef>
              <a:spcAft>
                <a:spcPct val="0"/>
              </a:spcAft>
              <a:defRPr sz="3600" b="1">
                <a:solidFill>
                  <a:srgbClr val="FFFF00"/>
                </a:solidFill>
                <a:latin typeface="Comic Sans MS" panose="030F0702030302020204" pitchFamily="66" charset="0"/>
                <a:ea typeface="Gungsuh" pitchFamily="18" charset="-127"/>
              </a:defRPr>
            </a:lvl9pPr>
          </a:lstStyle>
          <a:p>
            <a:pPr algn="l">
              <a:lnSpc>
                <a:spcPct val="100000"/>
              </a:lnSpc>
            </a:pPr>
            <a:r>
              <a:rPr lang="en-US" altLang="en-US" sz="2800">
                <a:solidFill>
                  <a:schemeClr val="tx1"/>
                </a:solidFill>
              </a:rPr>
              <a:t>	We forced to such concept because:</a:t>
            </a:r>
          </a:p>
          <a:p>
            <a:pPr algn="l">
              <a:lnSpc>
                <a:spcPct val="100000"/>
              </a:lnSpc>
            </a:pPr>
            <a:r>
              <a:rPr lang="en-US" altLang="en-US" sz="2800">
                <a:solidFill>
                  <a:schemeClr val="tx1"/>
                </a:solidFill>
              </a:rPr>
              <a:t>The character of the supp. foundation &amp; mucosa resiliency make it almost impossible to harmonize tooth arrangement with mand. movements in the eccentric relations.</a:t>
            </a:r>
          </a:p>
        </p:txBody>
      </p:sp>
      <p:sp>
        <p:nvSpPr>
          <p:cNvPr id="824324" name="Text Box 4"/>
          <p:cNvSpPr txBox="1">
            <a:spLocks noChangeArrowheads="1"/>
          </p:cNvSpPr>
          <p:nvPr/>
        </p:nvSpPr>
        <p:spPr bwMode="auto">
          <a:xfrm>
            <a:off x="323850" y="-100013"/>
            <a:ext cx="8616950" cy="12604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nchor="b">
            <a:spAutoFit/>
          </a:bodyPr>
          <a:lstStyle>
            <a:lvl1pPr>
              <a:defRPr sz="3600" b="1">
                <a:solidFill>
                  <a:srgbClr val="FFFF00"/>
                </a:solidFill>
                <a:latin typeface="Comic Sans MS" panose="030F0702030302020204" pitchFamily="66" charset="0"/>
                <a:ea typeface="Gungsuh" pitchFamily="18" charset="-127"/>
              </a:defRPr>
            </a:lvl1pPr>
            <a:lvl2pPr marL="742950" indent="-285750">
              <a:defRPr sz="3600" b="1">
                <a:solidFill>
                  <a:srgbClr val="FFFF00"/>
                </a:solidFill>
                <a:latin typeface="Comic Sans MS" panose="030F0702030302020204" pitchFamily="66" charset="0"/>
                <a:ea typeface="Gungsuh" pitchFamily="18" charset="-127"/>
              </a:defRPr>
            </a:lvl2pPr>
            <a:lvl3pPr marL="1143000" indent="-228600">
              <a:defRPr sz="3600" b="1">
                <a:solidFill>
                  <a:srgbClr val="FFFF00"/>
                </a:solidFill>
                <a:latin typeface="Comic Sans MS" panose="030F0702030302020204" pitchFamily="66" charset="0"/>
                <a:ea typeface="Gungsuh" pitchFamily="18" charset="-127"/>
              </a:defRPr>
            </a:lvl3pPr>
            <a:lvl4pPr marL="1600200" indent="-228600">
              <a:defRPr sz="3600" b="1">
                <a:solidFill>
                  <a:srgbClr val="FFFF00"/>
                </a:solidFill>
                <a:latin typeface="Comic Sans MS" panose="030F0702030302020204" pitchFamily="66" charset="0"/>
                <a:ea typeface="Gungsuh" pitchFamily="18" charset="-127"/>
              </a:defRPr>
            </a:lvl4pPr>
            <a:lvl5pPr marL="2057400" indent="-228600">
              <a:defRPr sz="3600" b="1">
                <a:solidFill>
                  <a:srgbClr val="FFFF00"/>
                </a:solidFill>
                <a:latin typeface="Comic Sans MS" panose="030F0702030302020204" pitchFamily="66" charset="0"/>
                <a:ea typeface="Gungsuh" pitchFamily="18" charset="-127"/>
              </a:defRPr>
            </a:lvl5pPr>
            <a:lvl6pPr marL="2514600" indent="-228600" algn="ctr" eaLnBrk="0" fontAlgn="base" hangingPunct="0">
              <a:lnSpc>
                <a:spcPct val="145000"/>
              </a:lnSpc>
              <a:spcBef>
                <a:spcPct val="0"/>
              </a:spcBef>
              <a:spcAft>
                <a:spcPct val="0"/>
              </a:spcAft>
              <a:defRPr sz="3600" b="1">
                <a:solidFill>
                  <a:srgbClr val="FFFF00"/>
                </a:solidFill>
                <a:latin typeface="Comic Sans MS" panose="030F0702030302020204" pitchFamily="66" charset="0"/>
                <a:ea typeface="Gungsuh" pitchFamily="18" charset="-127"/>
              </a:defRPr>
            </a:lvl6pPr>
            <a:lvl7pPr marL="2971800" indent="-228600" algn="ctr" eaLnBrk="0" fontAlgn="base" hangingPunct="0">
              <a:lnSpc>
                <a:spcPct val="145000"/>
              </a:lnSpc>
              <a:spcBef>
                <a:spcPct val="0"/>
              </a:spcBef>
              <a:spcAft>
                <a:spcPct val="0"/>
              </a:spcAft>
              <a:defRPr sz="3600" b="1">
                <a:solidFill>
                  <a:srgbClr val="FFFF00"/>
                </a:solidFill>
                <a:latin typeface="Comic Sans MS" panose="030F0702030302020204" pitchFamily="66" charset="0"/>
                <a:ea typeface="Gungsuh" pitchFamily="18" charset="-127"/>
              </a:defRPr>
            </a:lvl7pPr>
            <a:lvl8pPr marL="3429000" indent="-228600" algn="ctr" eaLnBrk="0" fontAlgn="base" hangingPunct="0">
              <a:lnSpc>
                <a:spcPct val="145000"/>
              </a:lnSpc>
              <a:spcBef>
                <a:spcPct val="0"/>
              </a:spcBef>
              <a:spcAft>
                <a:spcPct val="0"/>
              </a:spcAft>
              <a:defRPr sz="3600" b="1">
                <a:solidFill>
                  <a:srgbClr val="FFFF00"/>
                </a:solidFill>
                <a:latin typeface="Comic Sans MS" panose="030F0702030302020204" pitchFamily="66" charset="0"/>
                <a:ea typeface="Gungsuh" pitchFamily="18" charset="-127"/>
              </a:defRPr>
            </a:lvl8pPr>
            <a:lvl9pPr marL="3886200" indent="-228600" algn="ctr" eaLnBrk="0" fontAlgn="base" hangingPunct="0">
              <a:lnSpc>
                <a:spcPct val="145000"/>
              </a:lnSpc>
              <a:spcBef>
                <a:spcPct val="0"/>
              </a:spcBef>
              <a:spcAft>
                <a:spcPct val="0"/>
              </a:spcAft>
              <a:defRPr sz="3600" b="1">
                <a:solidFill>
                  <a:srgbClr val="FFFF00"/>
                </a:solidFill>
                <a:latin typeface="Comic Sans MS" panose="030F0702030302020204" pitchFamily="66" charset="0"/>
                <a:ea typeface="Gungsuh" pitchFamily="18" charset="-127"/>
              </a:defRPr>
            </a:lvl9pPr>
          </a:lstStyle>
          <a:p>
            <a:pPr>
              <a:lnSpc>
                <a:spcPct val="120000"/>
              </a:lnSpc>
            </a:pPr>
            <a:r>
              <a:rPr lang="en-US" altLang="en-US" sz="3200" u="sng">
                <a:solidFill>
                  <a:schemeClr val="tx1"/>
                </a:solidFill>
              </a:rPr>
              <a:t>B- Concepts of Non-Balanced Occlusion In Eccentric Position</a:t>
            </a:r>
          </a:p>
        </p:txBody>
      </p:sp>
      <p:sp>
        <p:nvSpPr>
          <p:cNvPr id="824325" name="Text Box 5"/>
          <p:cNvSpPr txBox="1">
            <a:spLocks noChangeArrowheads="1"/>
          </p:cNvSpPr>
          <p:nvPr/>
        </p:nvSpPr>
        <p:spPr bwMode="auto">
          <a:xfrm>
            <a:off x="250825" y="3500438"/>
            <a:ext cx="8893175" cy="1604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sz="3600" b="1">
                <a:solidFill>
                  <a:srgbClr val="FFFF00"/>
                </a:solidFill>
                <a:latin typeface="Comic Sans MS" panose="030F0702030302020204" pitchFamily="66" charset="0"/>
                <a:ea typeface="Gungsuh" pitchFamily="18" charset="-127"/>
              </a:defRPr>
            </a:lvl1pPr>
            <a:lvl2pPr marL="742950" indent="-285750">
              <a:defRPr sz="3600" b="1">
                <a:solidFill>
                  <a:srgbClr val="FFFF00"/>
                </a:solidFill>
                <a:latin typeface="Comic Sans MS" panose="030F0702030302020204" pitchFamily="66" charset="0"/>
                <a:ea typeface="Gungsuh" pitchFamily="18" charset="-127"/>
              </a:defRPr>
            </a:lvl2pPr>
            <a:lvl3pPr marL="1143000" indent="-228600">
              <a:defRPr sz="3600" b="1">
                <a:solidFill>
                  <a:srgbClr val="FFFF00"/>
                </a:solidFill>
                <a:latin typeface="Comic Sans MS" panose="030F0702030302020204" pitchFamily="66" charset="0"/>
                <a:ea typeface="Gungsuh" pitchFamily="18" charset="-127"/>
              </a:defRPr>
            </a:lvl3pPr>
            <a:lvl4pPr marL="1600200" indent="-228600">
              <a:defRPr sz="3600" b="1">
                <a:solidFill>
                  <a:srgbClr val="FFFF00"/>
                </a:solidFill>
                <a:latin typeface="Comic Sans MS" panose="030F0702030302020204" pitchFamily="66" charset="0"/>
                <a:ea typeface="Gungsuh" pitchFamily="18" charset="-127"/>
              </a:defRPr>
            </a:lvl4pPr>
            <a:lvl5pPr marL="2057400" indent="-228600">
              <a:defRPr sz="3600" b="1">
                <a:solidFill>
                  <a:srgbClr val="FFFF00"/>
                </a:solidFill>
                <a:latin typeface="Comic Sans MS" panose="030F0702030302020204" pitchFamily="66" charset="0"/>
                <a:ea typeface="Gungsuh" pitchFamily="18" charset="-127"/>
              </a:defRPr>
            </a:lvl5pPr>
            <a:lvl6pPr marL="2514600" indent="-228600" algn="ctr" eaLnBrk="0" fontAlgn="base" hangingPunct="0">
              <a:lnSpc>
                <a:spcPct val="145000"/>
              </a:lnSpc>
              <a:spcBef>
                <a:spcPct val="0"/>
              </a:spcBef>
              <a:spcAft>
                <a:spcPct val="0"/>
              </a:spcAft>
              <a:defRPr sz="3600" b="1">
                <a:solidFill>
                  <a:srgbClr val="FFFF00"/>
                </a:solidFill>
                <a:latin typeface="Comic Sans MS" panose="030F0702030302020204" pitchFamily="66" charset="0"/>
                <a:ea typeface="Gungsuh" pitchFamily="18" charset="-127"/>
              </a:defRPr>
            </a:lvl6pPr>
            <a:lvl7pPr marL="2971800" indent="-228600" algn="ctr" eaLnBrk="0" fontAlgn="base" hangingPunct="0">
              <a:lnSpc>
                <a:spcPct val="145000"/>
              </a:lnSpc>
              <a:spcBef>
                <a:spcPct val="0"/>
              </a:spcBef>
              <a:spcAft>
                <a:spcPct val="0"/>
              </a:spcAft>
              <a:defRPr sz="3600" b="1">
                <a:solidFill>
                  <a:srgbClr val="FFFF00"/>
                </a:solidFill>
                <a:latin typeface="Comic Sans MS" panose="030F0702030302020204" pitchFamily="66" charset="0"/>
                <a:ea typeface="Gungsuh" pitchFamily="18" charset="-127"/>
              </a:defRPr>
            </a:lvl7pPr>
            <a:lvl8pPr marL="3429000" indent="-228600" algn="ctr" eaLnBrk="0" fontAlgn="base" hangingPunct="0">
              <a:lnSpc>
                <a:spcPct val="145000"/>
              </a:lnSpc>
              <a:spcBef>
                <a:spcPct val="0"/>
              </a:spcBef>
              <a:spcAft>
                <a:spcPct val="0"/>
              </a:spcAft>
              <a:defRPr sz="3600" b="1">
                <a:solidFill>
                  <a:srgbClr val="FFFF00"/>
                </a:solidFill>
                <a:latin typeface="Comic Sans MS" panose="030F0702030302020204" pitchFamily="66" charset="0"/>
                <a:ea typeface="Gungsuh" pitchFamily="18" charset="-127"/>
              </a:defRPr>
            </a:lvl8pPr>
            <a:lvl9pPr marL="3886200" indent="-228600" algn="ctr" eaLnBrk="0" fontAlgn="base" hangingPunct="0">
              <a:lnSpc>
                <a:spcPct val="145000"/>
              </a:lnSpc>
              <a:spcBef>
                <a:spcPct val="0"/>
              </a:spcBef>
              <a:spcAft>
                <a:spcPct val="0"/>
              </a:spcAft>
              <a:defRPr sz="3600" b="1">
                <a:solidFill>
                  <a:srgbClr val="FFFF00"/>
                </a:solidFill>
                <a:latin typeface="Comic Sans MS" panose="030F0702030302020204" pitchFamily="66" charset="0"/>
                <a:ea typeface="Gungsuh" pitchFamily="18" charset="-127"/>
              </a:defRPr>
            </a:lvl9pPr>
          </a:lstStyle>
          <a:p>
            <a:pPr algn="l">
              <a:lnSpc>
                <a:spcPct val="120000"/>
              </a:lnSpc>
              <a:spcBef>
                <a:spcPct val="50000"/>
              </a:spcBef>
            </a:pPr>
            <a:r>
              <a:rPr lang="en-US" altLang="en-US" sz="2800">
                <a:solidFill>
                  <a:schemeClr val="tx1"/>
                </a:solidFill>
              </a:rPr>
              <a:t>	To minimize horizontal forces that are unstabilizing and potentially destructive to the supp. tissue.</a:t>
            </a:r>
          </a:p>
        </p:txBody>
      </p:sp>
      <p:sp>
        <p:nvSpPr>
          <p:cNvPr id="72709" name="Rectangle 6"/>
          <p:cNvSpPr>
            <a:spLocks noChangeArrowheads="1"/>
          </p:cNvSpPr>
          <p:nvPr/>
        </p:nvSpPr>
        <p:spPr bwMode="auto">
          <a:xfrm>
            <a:off x="250825" y="5235575"/>
            <a:ext cx="8893175" cy="1385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600" b="1">
                <a:solidFill>
                  <a:srgbClr val="FFFF00"/>
                </a:solidFill>
                <a:latin typeface="Comic Sans MS" panose="030F0702030302020204" pitchFamily="66" charset="0"/>
                <a:ea typeface="Gungsuh" pitchFamily="18" charset="-127"/>
              </a:defRPr>
            </a:lvl1pPr>
            <a:lvl2pPr marL="742950" indent="-285750">
              <a:defRPr sz="3600" b="1">
                <a:solidFill>
                  <a:srgbClr val="FFFF00"/>
                </a:solidFill>
                <a:latin typeface="Comic Sans MS" panose="030F0702030302020204" pitchFamily="66" charset="0"/>
                <a:ea typeface="Gungsuh" pitchFamily="18" charset="-127"/>
              </a:defRPr>
            </a:lvl2pPr>
            <a:lvl3pPr marL="1143000" indent="-228600">
              <a:defRPr sz="3600" b="1">
                <a:solidFill>
                  <a:srgbClr val="FFFF00"/>
                </a:solidFill>
                <a:latin typeface="Comic Sans MS" panose="030F0702030302020204" pitchFamily="66" charset="0"/>
                <a:ea typeface="Gungsuh" pitchFamily="18" charset="-127"/>
              </a:defRPr>
            </a:lvl3pPr>
            <a:lvl4pPr marL="1600200" indent="-228600">
              <a:defRPr sz="3600" b="1">
                <a:solidFill>
                  <a:srgbClr val="FFFF00"/>
                </a:solidFill>
                <a:latin typeface="Comic Sans MS" panose="030F0702030302020204" pitchFamily="66" charset="0"/>
                <a:ea typeface="Gungsuh" pitchFamily="18" charset="-127"/>
              </a:defRPr>
            </a:lvl4pPr>
            <a:lvl5pPr marL="2057400" indent="-228600">
              <a:defRPr sz="3600" b="1">
                <a:solidFill>
                  <a:srgbClr val="FFFF00"/>
                </a:solidFill>
                <a:latin typeface="Comic Sans MS" panose="030F0702030302020204" pitchFamily="66" charset="0"/>
                <a:ea typeface="Gungsuh" pitchFamily="18" charset="-127"/>
              </a:defRPr>
            </a:lvl5pPr>
            <a:lvl6pPr marL="2514600" indent="-228600" algn="ctr" eaLnBrk="0" fontAlgn="base" hangingPunct="0">
              <a:lnSpc>
                <a:spcPct val="145000"/>
              </a:lnSpc>
              <a:spcBef>
                <a:spcPct val="0"/>
              </a:spcBef>
              <a:spcAft>
                <a:spcPct val="0"/>
              </a:spcAft>
              <a:defRPr sz="3600" b="1">
                <a:solidFill>
                  <a:srgbClr val="FFFF00"/>
                </a:solidFill>
                <a:latin typeface="Comic Sans MS" panose="030F0702030302020204" pitchFamily="66" charset="0"/>
                <a:ea typeface="Gungsuh" pitchFamily="18" charset="-127"/>
              </a:defRPr>
            </a:lvl6pPr>
            <a:lvl7pPr marL="2971800" indent="-228600" algn="ctr" eaLnBrk="0" fontAlgn="base" hangingPunct="0">
              <a:lnSpc>
                <a:spcPct val="145000"/>
              </a:lnSpc>
              <a:spcBef>
                <a:spcPct val="0"/>
              </a:spcBef>
              <a:spcAft>
                <a:spcPct val="0"/>
              </a:spcAft>
              <a:defRPr sz="3600" b="1">
                <a:solidFill>
                  <a:srgbClr val="FFFF00"/>
                </a:solidFill>
                <a:latin typeface="Comic Sans MS" panose="030F0702030302020204" pitchFamily="66" charset="0"/>
                <a:ea typeface="Gungsuh" pitchFamily="18" charset="-127"/>
              </a:defRPr>
            </a:lvl7pPr>
            <a:lvl8pPr marL="3429000" indent="-228600" algn="ctr" eaLnBrk="0" fontAlgn="base" hangingPunct="0">
              <a:lnSpc>
                <a:spcPct val="145000"/>
              </a:lnSpc>
              <a:spcBef>
                <a:spcPct val="0"/>
              </a:spcBef>
              <a:spcAft>
                <a:spcPct val="0"/>
              </a:spcAft>
              <a:defRPr sz="3600" b="1">
                <a:solidFill>
                  <a:srgbClr val="FFFF00"/>
                </a:solidFill>
                <a:latin typeface="Comic Sans MS" panose="030F0702030302020204" pitchFamily="66" charset="0"/>
                <a:ea typeface="Gungsuh" pitchFamily="18" charset="-127"/>
              </a:defRPr>
            </a:lvl8pPr>
            <a:lvl9pPr marL="3886200" indent="-228600" algn="ctr" eaLnBrk="0" fontAlgn="base" hangingPunct="0">
              <a:lnSpc>
                <a:spcPct val="145000"/>
              </a:lnSpc>
              <a:spcBef>
                <a:spcPct val="0"/>
              </a:spcBef>
              <a:spcAft>
                <a:spcPct val="0"/>
              </a:spcAft>
              <a:defRPr sz="3600" b="1">
                <a:solidFill>
                  <a:srgbClr val="FFFF00"/>
                </a:solidFill>
                <a:latin typeface="Comic Sans MS" panose="030F0702030302020204" pitchFamily="66" charset="0"/>
                <a:ea typeface="Gungsuh" pitchFamily="18" charset="-127"/>
              </a:defRPr>
            </a:lvl9pPr>
          </a:lstStyle>
          <a:p>
            <a:pPr algn="l">
              <a:lnSpc>
                <a:spcPct val="100000"/>
              </a:lnSpc>
            </a:pPr>
            <a:r>
              <a:rPr lang="en-US" altLang="en-US" sz="2800">
                <a:solidFill>
                  <a:schemeClr val="tx1"/>
                </a:solidFill>
              </a:rPr>
              <a:t>	When the jaws are in CR and the contact of the teeth produces no discomfort to the supp. tissues or the joints</a:t>
            </a:r>
          </a:p>
        </p:txBody>
      </p:sp>
    </p:spTree>
  </p:cSld>
  <p:clrMapOvr>
    <a:masterClrMapping/>
  </p:clrMapOvr>
  <p:transition>
    <p:split orient="vert" dir="in"/>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grpId="0" nodeType="afterEffect">
                                  <p:stCondLst>
                                    <p:cond delay="0"/>
                                  </p:stCondLst>
                                  <p:childTnLst>
                                    <p:set>
                                      <p:cBhvr>
                                        <p:cTn id="6" dur="1" fill="hold">
                                          <p:stCondLst>
                                            <p:cond delay="0"/>
                                          </p:stCondLst>
                                        </p:cTn>
                                        <p:tgtEl>
                                          <p:spTgt spid="824324"/>
                                        </p:tgtEl>
                                        <p:attrNameLst>
                                          <p:attrName>style.visibility</p:attrName>
                                        </p:attrNameLst>
                                      </p:cBhvr>
                                      <p:to>
                                        <p:strVal val="visible"/>
                                      </p:to>
                                    </p:set>
                                    <p:anim calcmode="lin" valueType="num">
                                      <p:cBhvr additive="base">
                                        <p:cTn id="7" dur="500" fill="hold"/>
                                        <p:tgtEl>
                                          <p:spTgt spid="824324"/>
                                        </p:tgtEl>
                                        <p:attrNameLst>
                                          <p:attrName>ppt_x</p:attrName>
                                        </p:attrNameLst>
                                      </p:cBhvr>
                                      <p:tavLst>
                                        <p:tav tm="0">
                                          <p:val>
                                            <p:strVal val="0-#ppt_w/2"/>
                                          </p:val>
                                        </p:tav>
                                        <p:tav tm="100000">
                                          <p:val>
                                            <p:strVal val="#ppt_x"/>
                                          </p:val>
                                        </p:tav>
                                      </p:tavLst>
                                    </p:anim>
                                    <p:anim calcmode="lin" valueType="num">
                                      <p:cBhvr additive="base">
                                        <p:cTn id="8" dur="500" fill="hold"/>
                                        <p:tgtEl>
                                          <p:spTgt spid="824324"/>
                                        </p:tgtEl>
                                        <p:attrNameLst>
                                          <p:attrName>ppt_y</p:attrName>
                                        </p:attrNameLst>
                                      </p:cBhvr>
                                      <p:tavLst>
                                        <p:tav tm="0">
                                          <p:val>
                                            <p:strVal val="#ppt_y"/>
                                          </p:val>
                                        </p:tav>
                                        <p:tav tm="100000">
                                          <p:val>
                                            <p:strVal val="#ppt_y"/>
                                          </p:val>
                                        </p:tav>
                                      </p:tavLst>
                                    </p:anim>
                                  </p:childTnLst>
                                </p:cTn>
                              </p:par>
                            </p:childTnLst>
                          </p:cTn>
                        </p:par>
                        <p:par>
                          <p:cTn id="9" fill="hold" nodeType="afterGroup">
                            <p:stCondLst>
                              <p:cond delay="500"/>
                            </p:stCondLst>
                            <p:childTnLst>
                              <p:par>
                                <p:cTn id="10" presetID="17" presetClass="entr" presetSubtype="8" fill="hold" grpId="0" nodeType="afterEffect">
                                  <p:stCondLst>
                                    <p:cond delay="0"/>
                                  </p:stCondLst>
                                  <p:childTnLst>
                                    <p:set>
                                      <p:cBhvr>
                                        <p:cTn id="11" dur="1" fill="hold">
                                          <p:stCondLst>
                                            <p:cond delay="0"/>
                                          </p:stCondLst>
                                        </p:cTn>
                                        <p:tgtEl>
                                          <p:spTgt spid="824323"/>
                                        </p:tgtEl>
                                        <p:attrNameLst>
                                          <p:attrName>style.visibility</p:attrName>
                                        </p:attrNameLst>
                                      </p:cBhvr>
                                      <p:to>
                                        <p:strVal val="visible"/>
                                      </p:to>
                                    </p:set>
                                    <p:anim calcmode="lin" valueType="num">
                                      <p:cBhvr>
                                        <p:cTn id="12" dur="500" fill="hold"/>
                                        <p:tgtEl>
                                          <p:spTgt spid="824323"/>
                                        </p:tgtEl>
                                        <p:attrNameLst>
                                          <p:attrName>ppt_x</p:attrName>
                                        </p:attrNameLst>
                                      </p:cBhvr>
                                      <p:tavLst>
                                        <p:tav tm="0">
                                          <p:val>
                                            <p:strVal val="#ppt_x-#ppt_w/2"/>
                                          </p:val>
                                        </p:tav>
                                        <p:tav tm="100000">
                                          <p:val>
                                            <p:strVal val="#ppt_x"/>
                                          </p:val>
                                        </p:tav>
                                      </p:tavLst>
                                    </p:anim>
                                    <p:anim calcmode="lin" valueType="num">
                                      <p:cBhvr>
                                        <p:cTn id="13" dur="500" fill="hold"/>
                                        <p:tgtEl>
                                          <p:spTgt spid="824323"/>
                                        </p:tgtEl>
                                        <p:attrNameLst>
                                          <p:attrName>ppt_y</p:attrName>
                                        </p:attrNameLst>
                                      </p:cBhvr>
                                      <p:tavLst>
                                        <p:tav tm="0">
                                          <p:val>
                                            <p:strVal val="#ppt_y"/>
                                          </p:val>
                                        </p:tav>
                                        <p:tav tm="100000">
                                          <p:val>
                                            <p:strVal val="#ppt_y"/>
                                          </p:val>
                                        </p:tav>
                                      </p:tavLst>
                                    </p:anim>
                                    <p:anim calcmode="lin" valueType="num">
                                      <p:cBhvr>
                                        <p:cTn id="14" dur="500" fill="hold"/>
                                        <p:tgtEl>
                                          <p:spTgt spid="824323"/>
                                        </p:tgtEl>
                                        <p:attrNameLst>
                                          <p:attrName>ppt_w</p:attrName>
                                        </p:attrNameLst>
                                      </p:cBhvr>
                                      <p:tavLst>
                                        <p:tav tm="0">
                                          <p:val>
                                            <p:fltVal val="0"/>
                                          </p:val>
                                        </p:tav>
                                        <p:tav tm="100000">
                                          <p:val>
                                            <p:strVal val="#ppt_w"/>
                                          </p:val>
                                        </p:tav>
                                      </p:tavLst>
                                    </p:anim>
                                    <p:anim calcmode="lin" valueType="num">
                                      <p:cBhvr>
                                        <p:cTn id="15" dur="500" fill="hold"/>
                                        <p:tgtEl>
                                          <p:spTgt spid="824323"/>
                                        </p:tgtEl>
                                        <p:attrNameLst>
                                          <p:attrName>ppt_h</p:attrName>
                                        </p:attrNameLst>
                                      </p:cBhvr>
                                      <p:tavLst>
                                        <p:tav tm="0">
                                          <p:val>
                                            <p:strVal val="#ppt_h"/>
                                          </p:val>
                                        </p:tav>
                                        <p:tav tm="100000">
                                          <p:val>
                                            <p:strVal val="#ppt_h"/>
                                          </p:val>
                                        </p:tav>
                                      </p:tavLst>
                                    </p:anim>
                                  </p:childTnLst>
                                </p:cTn>
                              </p:par>
                              <p:par>
                                <p:cTn id="16" presetID="22" presetClass="entr" presetSubtype="8" fill="hold" nodeType="withEffect">
                                  <p:stCondLst>
                                    <p:cond delay="0"/>
                                  </p:stCondLst>
                                  <p:childTnLst>
                                    <p:set>
                                      <p:cBhvr>
                                        <p:cTn id="17" dur="1" fill="hold">
                                          <p:stCondLst>
                                            <p:cond delay="0"/>
                                          </p:stCondLst>
                                        </p:cTn>
                                        <p:tgtEl>
                                          <p:spTgt spid="824325"/>
                                        </p:tgtEl>
                                        <p:attrNameLst>
                                          <p:attrName>style.visibility</p:attrName>
                                        </p:attrNameLst>
                                      </p:cBhvr>
                                      <p:to>
                                        <p:strVal val="visible"/>
                                      </p:to>
                                    </p:set>
                                    <p:animEffect transition="in" filter="wipe(left)">
                                      <p:cBhvr>
                                        <p:cTn id="18" dur="500"/>
                                        <p:tgtEl>
                                          <p:spTgt spid="8243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4323" grpId="0" autoUpdateAnimBg="0"/>
      <p:bldP spid="824324" grpId="0" autoUpdateAnimBg="0"/>
    </p:bld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2"/>
          <p:cNvSpPr>
            <a:spLocks noGrp="1" noChangeArrowheads="1"/>
          </p:cNvSpPr>
          <p:nvPr>
            <p:ph type="title"/>
          </p:nvPr>
        </p:nvSpPr>
        <p:spPr>
          <a:xfrm>
            <a:off x="395288" y="260350"/>
            <a:ext cx="8208962" cy="1325563"/>
          </a:xfrm>
        </p:spPr>
        <p:txBody>
          <a:bodyPr/>
          <a:lstStyle/>
          <a:p>
            <a:pPr algn="l" rtl="0"/>
            <a:r>
              <a:rPr lang="en-US" altLang="en-US" i="1" u="sng" smtClean="0">
                <a:latin typeface="Franklin Gothic Heavy" panose="020B0903020102020204" pitchFamily="34" charset="0"/>
              </a:rPr>
              <a:t>Advantages of non-balanced Occlusion</a:t>
            </a:r>
          </a:p>
        </p:txBody>
      </p:sp>
      <p:sp>
        <p:nvSpPr>
          <p:cNvPr id="73731" name="Rectangle 3"/>
          <p:cNvSpPr>
            <a:spLocks noGrp="1" noChangeArrowheads="1"/>
          </p:cNvSpPr>
          <p:nvPr>
            <p:ph idx="1"/>
          </p:nvPr>
        </p:nvSpPr>
        <p:spPr>
          <a:xfrm>
            <a:off x="603250" y="1916113"/>
            <a:ext cx="8540750" cy="4422775"/>
          </a:xfrm>
        </p:spPr>
        <p:txBody>
          <a:bodyPr/>
          <a:lstStyle/>
          <a:p>
            <a:pPr marL="609600" indent="-609600" algn="l" rtl="0">
              <a:lnSpc>
                <a:spcPct val="80000"/>
              </a:lnSpc>
              <a:spcBef>
                <a:spcPct val="50000"/>
              </a:spcBef>
              <a:buFont typeface="Wingdings" panose="05000000000000000000" pitchFamily="2" charset="2"/>
              <a:buAutoNum type="arabicPeriod"/>
            </a:pPr>
            <a:r>
              <a:rPr lang="en-US" altLang="en-US" sz="3600" b="1" smtClean="0">
                <a:latin typeface="Arial Black" panose="020B0A04020102020204" pitchFamily="34" charset="0"/>
              </a:rPr>
              <a:t>Simple technique.</a:t>
            </a:r>
          </a:p>
          <a:p>
            <a:pPr marL="609600" indent="-609600" algn="l" rtl="0">
              <a:lnSpc>
                <a:spcPct val="80000"/>
              </a:lnSpc>
              <a:spcBef>
                <a:spcPct val="50000"/>
              </a:spcBef>
              <a:buFont typeface="Wingdings" panose="05000000000000000000" pitchFamily="2" charset="2"/>
              <a:buAutoNum type="arabicPeriod"/>
            </a:pPr>
            <a:r>
              <a:rPr lang="en-US" altLang="en-US" sz="3600" b="1" smtClean="0">
                <a:latin typeface="Arial Black" panose="020B0A04020102020204" pitchFamily="34" charset="0"/>
              </a:rPr>
              <a:t>No lateral forces.</a:t>
            </a:r>
          </a:p>
          <a:p>
            <a:pPr marL="609600" indent="-609600" algn="l" rtl="0">
              <a:lnSpc>
                <a:spcPct val="80000"/>
              </a:lnSpc>
              <a:spcBef>
                <a:spcPct val="50000"/>
              </a:spcBef>
              <a:buFont typeface="Wingdings" panose="05000000000000000000" pitchFamily="2" charset="2"/>
              <a:buAutoNum type="arabicPeriod"/>
            </a:pPr>
            <a:r>
              <a:rPr lang="en-US" altLang="en-US" sz="3600" b="1" smtClean="0">
                <a:latin typeface="Arial Black" panose="020B0A04020102020204" pitchFamily="34" charset="0"/>
              </a:rPr>
              <a:t>Freedom of occlusion.</a:t>
            </a:r>
          </a:p>
          <a:p>
            <a:pPr marL="609600" indent="-609600" algn="l" rtl="0">
              <a:lnSpc>
                <a:spcPct val="80000"/>
              </a:lnSpc>
              <a:spcBef>
                <a:spcPct val="50000"/>
              </a:spcBef>
              <a:buFont typeface="Wingdings" panose="05000000000000000000" pitchFamily="2" charset="2"/>
              <a:buAutoNum type="arabicPeriod"/>
            </a:pPr>
            <a:r>
              <a:rPr lang="en-US" altLang="en-US" sz="3600" b="1" smtClean="0">
                <a:latin typeface="Arial Black" panose="020B0A04020102020204" pitchFamily="34" charset="0"/>
              </a:rPr>
              <a:t>Used with compromised ridges.</a:t>
            </a:r>
          </a:p>
          <a:p>
            <a:pPr marL="609600" indent="-609600" algn="l" rtl="0">
              <a:lnSpc>
                <a:spcPct val="80000"/>
              </a:lnSpc>
              <a:spcBef>
                <a:spcPct val="50000"/>
              </a:spcBef>
              <a:buFont typeface="Wingdings" panose="05000000000000000000" pitchFamily="2" charset="2"/>
              <a:buAutoNum type="arabicPeriod"/>
            </a:pPr>
            <a:r>
              <a:rPr lang="en-US" altLang="en-US" sz="3600" b="1" smtClean="0">
                <a:latin typeface="Arial Black" panose="020B0A04020102020204" pitchFamily="34" charset="0"/>
              </a:rPr>
              <a:t>Necessitates minimum adjustments.</a:t>
            </a:r>
          </a:p>
        </p:txBody>
      </p:sp>
    </p:spTree>
  </p:cSld>
  <p:clrMapOvr>
    <a:masterClrMapping/>
  </p:clrMapOvr>
  <p:transition>
    <p:split orient="vert" dir="in"/>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ext Box 2"/>
          <p:cNvSpPr txBox="1">
            <a:spLocks noChangeArrowheads="1"/>
          </p:cNvSpPr>
          <p:nvPr/>
        </p:nvSpPr>
        <p:spPr bwMode="auto">
          <a:xfrm>
            <a:off x="0" y="260350"/>
            <a:ext cx="9144000" cy="614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sz="3600" b="1">
                <a:solidFill>
                  <a:srgbClr val="FFFF00"/>
                </a:solidFill>
                <a:latin typeface="Comic Sans MS" panose="030F0702030302020204" pitchFamily="66" charset="0"/>
                <a:ea typeface="Gungsuh" pitchFamily="18" charset="-127"/>
              </a:defRPr>
            </a:lvl1pPr>
            <a:lvl2pPr marL="742950" indent="-285750">
              <a:defRPr sz="3600" b="1">
                <a:solidFill>
                  <a:srgbClr val="FFFF00"/>
                </a:solidFill>
                <a:latin typeface="Comic Sans MS" panose="030F0702030302020204" pitchFamily="66" charset="0"/>
                <a:ea typeface="Gungsuh" pitchFamily="18" charset="-127"/>
              </a:defRPr>
            </a:lvl2pPr>
            <a:lvl3pPr marL="1143000" indent="-228600">
              <a:defRPr sz="3600" b="1">
                <a:solidFill>
                  <a:srgbClr val="FFFF00"/>
                </a:solidFill>
                <a:latin typeface="Comic Sans MS" panose="030F0702030302020204" pitchFamily="66" charset="0"/>
                <a:ea typeface="Gungsuh" pitchFamily="18" charset="-127"/>
              </a:defRPr>
            </a:lvl3pPr>
            <a:lvl4pPr marL="1600200" indent="-228600">
              <a:defRPr sz="3600" b="1">
                <a:solidFill>
                  <a:srgbClr val="FFFF00"/>
                </a:solidFill>
                <a:latin typeface="Comic Sans MS" panose="030F0702030302020204" pitchFamily="66" charset="0"/>
                <a:ea typeface="Gungsuh" pitchFamily="18" charset="-127"/>
              </a:defRPr>
            </a:lvl4pPr>
            <a:lvl5pPr marL="2057400" indent="-228600">
              <a:defRPr sz="3600" b="1">
                <a:solidFill>
                  <a:srgbClr val="FFFF00"/>
                </a:solidFill>
                <a:latin typeface="Comic Sans MS" panose="030F0702030302020204" pitchFamily="66" charset="0"/>
                <a:ea typeface="Gungsuh" pitchFamily="18" charset="-127"/>
              </a:defRPr>
            </a:lvl5pPr>
            <a:lvl6pPr marL="2514600" indent="-228600" algn="ctr" eaLnBrk="0" fontAlgn="base" hangingPunct="0">
              <a:lnSpc>
                <a:spcPct val="145000"/>
              </a:lnSpc>
              <a:spcBef>
                <a:spcPct val="0"/>
              </a:spcBef>
              <a:spcAft>
                <a:spcPct val="0"/>
              </a:spcAft>
              <a:defRPr sz="3600" b="1">
                <a:solidFill>
                  <a:srgbClr val="FFFF00"/>
                </a:solidFill>
                <a:latin typeface="Comic Sans MS" panose="030F0702030302020204" pitchFamily="66" charset="0"/>
                <a:ea typeface="Gungsuh" pitchFamily="18" charset="-127"/>
              </a:defRPr>
            </a:lvl6pPr>
            <a:lvl7pPr marL="2971800" indent="-228600" algn="ctr" eaLnBrk="0" fontAlgn="base" hangingPunct="0">
              <a:lnSpc>
                <a:spcPct val="145000"/>
              </a:lnSpc>
              <a:spcBef>
                <a:spcPct val="0"/>
              </a:spcBef>
              <a:spcAft>
                <a:spcPct val="0"/>
              </a:spcAft>
              <a:defRPr sz="3600" b="1">
                <a:solidFill>
                  <a:srgbClr val="FFFF00"/>
                </a:solidFill>
                <a:latin typeface="Comic Sans MS" panose="030F0702030302020204" pitchFamily="66" charset="0"/>
                <a:ea typeface="Gungsuh" pitchFamily="18" charset="-127"/>
              </a:defRPr>
            </a:lvl7pPr>
            <a:lvl8pPr marL="3429000" indent="-228600" algn="ctr" eaLnBrk="0" fontAlgn="base" hangingPunct="0">
              <a:lnSpc>
                <a:spcPct val="145000"/>
              </a:lnSpc>
              <a:spcBef>
                <a:spcPct val="0"/>
              </a:spcBef>
              <a:spcAft>
                <a:spcPct val="0"/>
              </a:spcAft>
              <a:defRPr sz="3600" b="1">
                <a:solidFill>
                  <a:srgbClr val="FFFF00"/>
                </a:solidFill>
                <a:latin typeface="Comic Sans MS" panose="030F0702030302020204" pitchFamily="66" charset="0"/>
                <a:ea typeface="Gungsuh" pitchFamily="18" charset="-127"/>
              </a:defRPr>
            </a:lvl8pPr>
            <a:lvl9pPr marL="3886200" indent="-228600" algn="ctr" eaLnBrk="0" fontAlgn="base" hangingPunct="0">
              <a:lnSpc>
                <a:spcPct val="145000"/>
              </a:lnSpc>
              <a:spcBef>
                <a:spcPct val="0"/>
              </a:spcBef>
              <a:spcAft>
                <a:spcPct val="0"/>
              </a:spcAft>
              <a:defRPr sz="3600" b="1">
                <a:solidFill>
                  <a:srgbClr val="FFFF00"/>
                </a:solidFill>
                <a:latin typeface="Comic Sans MS" panose="030F0702030302020204" pitchFamily="66" charset="0"/>
                <a:ea typeface="Gungsuh" pitchFamily="18" charset="-127"/>
              </a:defRPr>
            </a:lvl9pPr>
          </a:lstStyle>
          <a:p>
            <a:pPr>
              <a:lnSpc>
                <a:spcPct val="110000"/>
              </a:lnSpc>
            </a:pPr>
            <a:r>
              <a:rPr lang="en-US" altLang="en-US" sz="4000">
                <a:solidFill>
                  <a:schemeClr val="tx1"/>
                </a:solidFill>
              </a:rPr>
              <a:t>The point centric concept is that in which </a:t>
            </a:r>
            <a:r>
              <a:rPr lang="en-US" altLang="en-US" sz="4000" i="1">
                <a:solidFill>
                  <a:schemeClr val="tx1"/>
                </a:solidFill>
              </a:rPr>
              <a:t>centric occlusion coincide with centric relation perfectly</a:t>
            </a:r>
            <a:r>
              <a:rPr lang="en-US" altLang="en-US" sz="4000">
                <a:solidFill>
                  <a:schemeClr val="tx1"/>
                </a:solidFill>
              </a:rPr>
              <a:t>, such occlusion in Compl.Dent. is neither stable nor physiologic.</a:t>
            </a:r>
          </a:p>
          <a:p>
            <a:pPr>
              <a:lnSpc>
                <a:spcPct val="110000"/>
              </a:lnSpc>
            </a:pPr>
            <a:r>
              <a:rPr lang="en-US" altLang="en-US" sz="4000">
                <a:solidFill>
                  <a:schemeClr val="tx1"/>
                </a:solidFill>
              </a:rPr>
              <a:t> So </a:t>
            </a:r>
          </a:p>
          <a:p>
            <a:pPr>
              <a:lnSpc>
                <a:spcPct val="110000"/>
              </a:lnSpc>
            </a:pPr>
            <a:r>
              <a:rPr lang="en-US" altLang="en-US" sz="4000">
                <a:solidFill>
                  <a:schemeClr val="tx1"/>
                </a:solidFill>
              </a:rPr>
              <a:t>Function and stability of complete dentures are well served by the </a:t>
            </a:r>
            <a:r>
              <a:rPr lang="en-US" altLang="en-US" sz="4000" i="1" u="sng">
                <a:solidFill>
                  <a:schemeClr val="tx1"/>
                </a:solidFill>
              </a:rPr>
              <a:t>freedom in centric concept</a:t>
            </a:r>
          </a:p>
        </p:txBody>
      </p:sp>
    </p:spTree>
  </p:cSld>
  <p:clrMapOvr>
    <a:masterClrMapping/>
  </p:clrMapOvr>
  <p:transition>
    <p:split orient="vert" dir="in"/>
  </p:transition>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2"/>
          <p:cNvSpPr>
            <a:spLocks noGrp="1" noChangeArrowheads="1"/>
          </p:cNvSpPr>
          <p:nvPr>
            <p:ph idx="1"/>
          </p:nvPr>
        </p:nvSpPr>
        <p:spPr>
          <a:xfrm>
            <a:off x="685800" y="1916113"/>
            <a:ext cx="7772400" cy="4114800"/>
          </a:xfrm>
        </p:spPr>
        <p:txBody>
          <a:bodyPr>
            <a:normAutofit lnSpcReduction="10000"/>
          </a:bodyPr>
          <a:lstStyle/>
          <a:p>
            <a:pPr marL="609600" indent="-609600" algn="l" rtl="0">
              <a:buFont typeface="Wingdings" panose="05000000000000000000" pitchFamily="2" charset="2"/>
              <a:buAutoNum type="arabicPeriod"/>
            </a:pPr>
            <a:r>
              <a:rPr lang="en-US" altLang="en-US" sz="4000" b="1" smtClean="0">
                <a:latin typeface="Arial Black" panose="020B0A04020102020204" pitchFamily="34" charset="0"/>
              </a:rPr>
              <a:t>Poor esthetics.</a:t>
            </a:r>
          </a:p>
          <a:p>
            <a:pPr marL="609600" indent="-609600" algn="l" rtl="0">
              <a:buFont typeface="Wingdings" panose="05000000000000000000" pitchFamily="2" charset="2"/>
              <a:buAutoNum type="arabicPeriod"/>
            </a:pPr>
            <a:r>
              <a:rPr lang="en-US" altLang="en-US" sz="4000" b="1" smtClean="0">
                <a:latin typeface="Arial Black" panose="020B0A04020102020204" pitchFamily="34" charset="0"/>
              </a:rPr>
              <a:t>Poor masticatory efficiency.</a:t>
            </a:r>
          </a:p>
          <a:p>
            <a:pPr marL="609600" indent="-609600" algn="l" rtl="0">
              <a:buFont typeface="Wingdings" panose="05000000000000000000" pitchFamily="2" charset="2"/>
              <a:buAutoNum type="arabicPeriod"/>
            </a:pPr>
            <a:r>
              <a:rPr lang="en-US" altLang="en-US" sz="4000" b="1" smtClean="0">
                <a:latin typeface="Arial Black" panose="020B0A04020102020204" pitchFamily="34" charset="0"/>
              </a:rPr>
              <a:t>No balancing contacts.</a:t>
            </a:r>
            <a:endParaRPr lang="ar-EG" altLang="en-US" sz="4000" b="1" smtClean="0">
              <a:latin typeface="Arial Black" panose="020B0A04020102020204" pitchFamily="34" charset="0"/>
            </a:endParaRPr>
          </a:p>
          <a:p>
            <a:pPr marL="609600" indent="-609600" algn="l" rtl="0">
              <a:buFont typeface="Wingdings" panose="05000000000000000000" pitchFamily="2" charset="2"/>
              <a:buAutoNum type="arabicPeriod"/>
            </a:pPr>
            <a:r>
              <a:rPr lang="en-US" altLang="en-US" sz="4000" b="1" smtClean="0">
                <a:latin typeface="Arial Black" panose="020B0A04020102020204" pitchFamily="34" charset="0"/>
              </a:rPr>
              <a:t>Restricted protrusion and incision.</a:t>
            </a:r>
          </a:p>
          <a:p>
            <a:pPr marL="609600" indent="-609600" algn="l" rtl="0">
              <a:buFont typeface="Wingdings" panose="05000000000000000000" pitchFamily="2" charset="2"/>
              <a:buAutoNum type="arabicPeriod"/>
            </a:pPr>
            <a:r>
              <a:rPr lang="en-US" altLang="en-US" sz="4000" b="1" smtClean="0">
                <a:latin typeface="Arial Black" panose="020B0A04020102020204" pitchFamily="34" charset="0"/>
              </a:rPr>
              <a:t>Lateral chewing cycle.</a:t>
            </a:r>
          </a:p>
        </p:txBody>
      </p:sp>
      <p:sp>
        <p:nvSpPr>
          <p:cNvPr id="74755" name="Rectangle 3"/>
          <p:cNvSpPr>
            <a:spLocks noChangeArrowheads="1"/>
          </p:cNvSpPr>
          <p:nvPr/>
        </p:nvSpPr>
        <p:spPr bwMode="auto">
          <a:xfrm>
            <a:off x="395288" y="260350"/>
            <a:ext cx="8748712"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3600" b="1">
                <a:solidFill>
                  <a:srgbClr val="FFFF00"/>
                </a:solidFill>
                <a:latin typeface="Comic Sans MS" panose="030F0702030302020204" pitchFamily="66" charset="0"/>
                <a:ea typeface="Gungsuh" pitchFamily="18" charset="-127"/>
              </a:defRPr>
            </a:lvl1pPr>
            <a:lvl2pPr marL="742950" indent="-285750">
              <a:defRPr sz="3600" b="1">
                <a:solidFill>
                  <a:srgbClr val="FFFF00"/>
                </a:solidFill>
                <a:latin typeface="Comic Sans MS" panose="030F0702030302020204" pitchFamily="66" charset="0"/>
                <a:ea typeface="Gungsuh" pitchFamily="18" charset="-127"/>
              </a:defRPr>
            </a:lvl2pPr>
            <a:lvl3pPr marL="1143000" indent="-228600">
              <a:defRPr sz="3600" b="1">
                <a:solidFill>
                  <a:srgbClr val="FFFF00"/>
                </a:solidFill>
                <a:latin typeface="Comic Sans MS" panose="030F0702030302020204" pitchFamily="66" charset="0"/>
                <a:ea typeface="Gungsuh" pitchFamily="18" charset="-127"/>
              </a:defRPr>
            </a:lvl3pPr>
            <a:lvl4pPr marL="1600200" indent="-228600">
              <a:defRPr sz="3600" b="1">
                <a:solidFill>
                  <a:srgbClr val="FFFF00"/>
                </a:solidFill>
                <a:latin typeface="Comic Sans MS" panose="030F0702030302020204" pitchFamily="66" charset="0"/>
                <a:ea typeface="Gungsuh" pitchFamily="18" charset="-127"/>
              </a:defRPr>
            </a:lvl4pPr>
            <a:lvl5pPr marL="2057400" indent="-228600">
              <a:defRPr sz="3600" b="1">
                <a:solidFill>
                  <a:srgbClr val="FFFF00"/>
                </a:solidFill>
                <a:latin typeface="Comic Sans MS" panose="030F0702030302020204" pitchFamily="66" charset="0"/>
                <a:ea typeface="Gungsuh" pitchFamily="18" charset="-127"/>
              </a:defRPr>
            </a:lvl5pPr>
            <a:lvl6pPr marL="2514600" indent="-228600" algn="ctr" eaLnBrk="0" fontAlgn="base" hangingPunct="0">
              <a:lnSpc>
                <a:spcPct val="145000"/>
              </a:lnSpc>
              <a:spcBef>
                <a:spcPct val="0"/>
              </a:spcBef>
              <a:spcAft>
                <a:spcPct val="0"/>
              </a:spcAft>
              <a:defRPr sz="3600" b="1">
                <a:solidFill>
                  <a:srgbClr val="FFFF00"/>
                </a:solidFill>
                <a:latin typeface="Comic Sans MS" panose="030F0702030302020204" pitchFamily="66" charset="0"/>
                <a:ea typeface="Gungsuh" pitchFamily="18" charset="-127"/>
              </a:defRPr>
            </a:lvl6pPr>
            <a:lvl7pPr marL="2971800" indent="-228600" algn="ctr" eaLnBrk="0" fontAlgn="base" hangingPunct="0">
              <a:lnSpc>
                <a:spcPct val="145000"/>
              </a:lnSpc>
              <a:spcBef>
                <a:spcPct val="0"/>
              </a:spcBef>
              <a:spcAft>
                <a:spcPct val="0"/>
              </a:spcAft>
              <a:defRPr sz="3600" b="1">
                <a:solidFill>
                  <a:srgbClr val="FFFF00"/>
                </a:solidFill>
                <a:latin typeface="Comic Sans MS" panose="030F0702030302020204" pitchFamily="66" charset="0"/>
                <a:ea typeface="Gungsuh" pitchFamily="18" charset="-127"/>
              </a:defRPr>
            </a:lvl7pPr>
            <a:lvl8pPr marL="3429000" indent="-228600" algn="ctr" eaLnBrk="0" fontAlgn="base" hangingPunct="0">
              <a:lnSpc>
                <a:spcPct val="145000"/>
              </a:lnSpc>
              <a:spcBef>
                <a:spcPct val="0"/>
              </a:spcBef>
              <a:spcAft>
                <a:spcPct val="0"/>
              </a:spcAft>
              <a:defRPr sz="3600" b="1">
                <a:solidFill>
                  <a:srgbClr val="FFFF00"/>
                </a:solidFill>
                <a:latin typeface="Comic Sans MS" panose="030F0702030302020204" pitchFamily="66" charset="0"/>
                <a:ea typeface="Gungsuh" pitchFamily="18" charset="-127"/>
              </a:defRPr>
            </a:lvl8pPr>
            <a:lvl9pPr marL="3886200" indent="-228600" algn="ctr" eaLnBrk="0" fontAlgn="base" hangingPunct="0">
              <a:lnSpc>
                <a:spcPct val="145000"/>
              </a:lnSpc>
              <a:spcBef>
                <a:spcPct val="0"/>
              </a:spcBef>
              <a:spcAft>
                <a:spcPct val="0"/>
              </a:spcAft>
              <a:defRPr sz="3600" b="1">
                <a:solidFill>
                  <a:srgbClr val="FFFF00"/>
                </a:solidFill>
                <a:latin typeface="Comic Sans MS" panose="030F0702030302020204" pitchFamily="66" charset="0"/>
                <a:ea typeface="Gungsuh" pitchFamily="18" charset="-127"/>
              </a:defRPr>
            </a:lvl9pPr>
          </a:lstStyle>
          <a:p>
            <a:pPr algn="l">
              <a:lnSpc>
                <a:spcPct val="100000"/>
              </a:lnSpc>
            </a:pPr>
            <a:r>
              <a:rPr lang="en-US" altLang="en-US" sz="4400" b="0" i="1" u="sng">
                <a:solidFill>
                  <a:schemeClr val="tx1"/>
                </a:solidFill>
                <a:latin typeface="Franklin Gothic Heavy" panose="020B0903020102020204" pitchFamily="34" charset="0"/>
              </a:rPr>
              <a:t>Disadvantages of non-balanced Occlusion</a:t>
            </a:r>
          </a:p>
        </p:txBody>
      </p:sp>
    </p:spTree>
  </p:cSld>
  <p:clrMapOvr>
    <a:masterClrMapping/>
  </p:clrMapOvr>
  <p:transition>
    <p:split orient="vert" dir="in"/>
  </p:transition>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56066" name="Rectangle 2"/>
          <p:cNvSpPr>
            <a:spLocks noGrp="1" noChangeArrowheads="1"/>
          </p:cNvSpPr>
          <p:nvPr>
            <p:ph type="title"/>
          </p:nvPr>
        </p:nvSpPr>
        <p:spPr>
          <a:xfrm>
            <a:off x="1042988" y="-100013"/>
            <a:ext cx="7342187" cy="1143001"/>
          </a:xfrm>
        </p:spPr>
        <p:txBody>
          <a:bodyPr/>
          <a:lstStyle/>
          <a:p>
            <a:pPr algn="l" rtl="0"/>
            <a:r>
              <a:rPr lang="en-US" altLang="en-US" b="1" u="sng" smtClean="0">
                <a:latin typeface="Comic Sans MS" panose="030F0702030302020204" pitchFamily="66" charset="0"/>
              </a:rPr>
              <a:t>1- Monoplane Occlusion</a:t>
            </a:r>
            <a:r>
              <a:rPr lang="en-US" altLang="en-US" smtClean="0">
                <a:latin typeface="Comic Sans MS" panose="030F0702030302020204" pitchFamily="66" charset="0"/>
              </a:rPr>
              <a:t> </a:t>
            </a:r>
          </a:p>
        </p:txBody>
      </p:sp>
      <p:sp>
        <p:nvSpPr>
          <p:cNvPr id="75779" name="Text Box 3"/>
          <p:cNvSpPr txBox="1">
            <a:spLocks noChangeArrowheads="1"/>
          </p:cNvSpPr>
          <p:nvPr/>
        </p:nvSpPr>
        <p:spPr bwMode="auto">
          <a:xfrm>
            <a:off x="34925" y="1773238"/>
            <a:ext cx="8893175" cy="648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93600" tIns="46800" rIns="93600" bIns="46800">
            <a:spAutoFit/>
          </a:bodyPr>
          <a:lstStyle>
            <a:lvl1pPr>
              <a:defRPr sz="3600" b="1">
                <a:solidFill>
                  <a:srgbClr val="FFFF00"/>
                </a:solidFill>
                <a:latin typeface="Comic Sans MS" panose="030F0702030302020204" pitchFamily="66" charset="0"/>
                <a:ea typeface="Gungsuh" pitchFamily="18" charset="-127"/>
              </a:defRPr>
            </a:lvl1pPr>
            <a:lvl2pPr marL="742950" indent="-285750">
              <a:defRPr sz="3600" b="1">
                <a:solidFill>
                  <a:srgbClr val="FFFF00"/>
                </a:solidFill>
                <a:latin typeface="Comic Sans MS" panose="030F0702030302020204" pitchFamily="66" charset="0"/>
                <a:ea typeface="Gungsuh" pitchFamily="18" charset="-127"/>
              </a:defRPr>
            </a:lvl2pPr>
            <a:lvl3pPr marL="1143000" indent="-228600">
              <a:defRPr sz="3600" b="1">
                <a:solidFill>
                  <a:srgbClr val="FFFF00"/>
                </a:solidFill>
                <a:latin typeface="Comic Sans MS" panose="030F0702030302020204" pitchFamily="66" charset="0"/>
                <a:ea typeface="Gungsuh" pitchFamily="18" charset="-127"/>
              </a:defRPr>
            </a:lvl3pPr>
            <a:lvl4pPr marL="1600200" indent="-228600">
              <a:defRPr sz="3600" b="1">
                <a:solidFill>
                  <a:srgbClr val="FFFF00"/>
                </a:solidFill>
                <a:latin typeface="Comic Sans MS" panose="030F0702030302020204" pitchFamily="66" charset="0"/>
                <a:ea typeface="Gungsuh" pitchFamily="18" charset="-127"/>
              </a:defRPr>
            </a:lvl4pPr>
            <a:lvl5pPr marL="2057400" indent="-228600">
              <a:defRPr sz="3600" b="1">
                <a:solidFill>
                  <a:srgbClr val="FFFF00"/>
                </a:solidFill>
                <a:latin typeface="Comic Sans MS" panose="030F0702030302020204" pitchFamily="66" charset="0"/>
                <a:ea typeface="Gungsuh" pitchFamily="18" charset="-127"/>
              </a:defRPr>
            </a:lvl5pPr>
            <a:lvl6pPr marL="2514600" indent="-228600" algn="ctr" eaLnBrk="0" fontAlgn="base" hangingPunct="0">
              <a:lnSpc>
                <a:spcPct val="145000"/>
              </a:lnSpc>
              <a:spcBef>
                <a:spcPct val="0"/>
              </a:spcBef>
              <a:spcAft>
                <a:spcPct val="0"/>
              </a:spcAft>
              <a:defRPr sz="3600" b="1">
                <a:solidFill>
                  <a:srgbClr val="FFFF00"/>
                </a:solidFill>
                <a:latin typeface="Comic Sans MS" panose="030F0702030302020204" pitchFamily="66" charset="0"/>
                <a:ea typeface="Gungsuh" pitchFamily="18" charset="-127"/>
              </a:defRPr>
            </a:lvl6pPr>
            <a:lvl7pPr marL="2971800" indent="-228600" algn="ctr" eaLnBrk="0" fontAlgn="base" hangingPunct="0">
              <a:lnSpc>
                <a:spcPct val="145000"/>
              </a:lnSpc>
              <a:spcBef>
                <a:spcPct val="0"/>
              </a:spcBef>
              <a:spcAft>
                <a:spcPct val="0"/>
              </a:spcAft>
              <a:defRPr sz="3600" b="1">
                <a:solidFill>
                  <a:srgbClr val="FFFF00"/>
                </a:solidFill>
                <a:latin typeface="Comic Sans MS" panose="030F0702030302020204" pitchFamily="66" charset="0"/>
                <a:ea typeface="Gungsuh" pitchFamily="18" charset="-127"/>
              </a:defRPr>
            </a:lvl7pPr>
            <a:lvl8pPr marL="3429000" indent="-228600" algn="ctr" eaLnBrk="0" fontAlgn="base" hangingPunct="0">
              <a:lnSpc>
                <a:spcPct val="145000"/>
              </a:lnSpc>
              <a:spcBef>
                <a:spcPct val="0"/>
              </a:spcBef>
              <a:spcAft>
                <a:spcPct val="0"/>
              </a:spcAft>
              <a:defRPr sz="3600" b="1">
                <a:solidFill>
                  <a:srgbClr val="FFFF00"/>
                </a:solidFill>
                <a:latin typeface="Comic Sans MS" panose="030F0702030302020204" pitchFamily="66" charset="0"/>
                <a:ea typeface="Gungsuh" pitchFamily="18" charset="-127"/>
              </a:defRPr>
            </a:lvl8pPr>
            <a:lvl9pPr marL="3886200" indent="-228600" algn="ctr" eaLnBrk="0" fontAlgn="base" hangingPunct="0">
              <a:lnSpc>
                <a:spcPct val="145000"/>
              </a:lnSpc>
              <a:spcBef>
                <a:spcPct val="0"/>
              </a:spcBef>
              <a:spcAft>
                <a:spcPct val="0"/>
              </a:spcAft>
              <a:defRPr sz="3600" b="1">
                <a:solidFill>
                  <a:srgbClr val="FFFF00"/>
                </a:solidFill>
                <a:latin typeface="Comic Sans MS" panose="030F0702030302020204" pitchFamily="66" charset="0"/>
                <a:ea typeface="Gungsuh" pitchFamily="18" charset="-127"/>
              </a:defRPr>
            </a:lvl9pPr>
          </a:lstStyle>
          <a:p>
            <a:pPr algn="l">
              <a:lnSpc>
                <a:spcPct val="100000"/>
              </a:lnSpc>
              <a:spcBef>
                <a:spcPct val="20000"/>
              </a:spcBef>
              <a:buFontTx/>
              <a:buChar char="•"/>
            </a:pPr>
            <a:r>
              <a:rPr lang="en-US" altLang="en-US">
                <a:solidFill>
                  <a:schemeClr val="tx1"/>
                </a:solidFill>
              </a:rPr>
              <a:t>Advantages of monoplane occlusion:</a:t>
            </a:r>
          </a:p>
        </p:txBody>
      </p:sp>
      <p:sp>
        <p:nvSpPr>
          <p:cNvPr id="75780" name="Text Box 4"/>
          <p:cNvSpPr txBox="1">
            <a:spLocks noChangeArrowheads="1"/>
          </p:cNvSpPr>
          <p:nvPr/>
        </p:nvSpPr>
        <p:spPr bwMode="auto">
          <a:xfrm>
            <a:off x="971550" y="2205038"/>
            <a:ext cx="6337300" cy="8128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93600" tIns="46800" rIns="93600" bIns="46800">
            <a:spAutoFit/>
          </a:bodyPr>
          <a:lstStyle>
            <a:lvl1pPr>
              <a:defRPr sz="3600" b="1">
                <a:solidFill>
                  <a:srgbClr val="FFFF00"/>
                </a:solidFill>
                <a:latin typeface="Comic Sans MS" panose="030F0702030302020204" pitchFamily="66" charset="0"/>
                <a:ea typeface="Gungsuh" pitchFamily="18" charset="-127"/>
              </a:defRPr>
            </a:lvl1pPr>
            <a:lvl2pPr marL="742950" indent="-285750">
              <a:defRPr sz="3600" b="1">
                <a:solidFill>
                  <a:srgbClr val="FFFF00"/>
                </a:solidFill>
                <a:latin typeface="Comic Sans MS" panose="030F0702030302020204" pitchFamily="66" charset="0"/>
                <a:ea typeface="Gungsuh" pitchFamily="18" charset="-127"/>
              </a:defRPr>
            </a:lvl2pPr>
            <a:lvl3pPr marL="1143000" indent="-228600">
              <a:defRPr sz="3600" b="1">
                <a:solidFill>
                  <a:srgbClr val="FFFF00"/>
                </a:solidFill>
                <a:latin typeface="Comic Sans MS" panose="030F0702030302020204" pitchFamily="66" charset="0"/>
                <a:ea typeface="Gungsuh" pitchFamily="18" charset="-127"/>
              </a:defRPr>
            </a:lvl3pPr>
            <a:lvl4pPr marL="1600200" indent="-228600">
              <a:defRPr sz="3600" b="1">
                <a:solidFill>
                  <a:srgbClr val="FFFF00"/>
                </a:solidFill>
                <a:latin typeface="Comic Sans MS" panose="030F0702030302020204" pitchFamily="66" charset="0"/>
                <a:ea typeface="Gungsuh" pitchFamily="18" charset="-127"/>
              </a:defRPr>
            </a:lvl4pPr>
            <a:lvl5pPr marL="2057400" indent="-228600">
              <a:defRPr sz="3600" b="1">
                <a:solidFill>
                  <a:srgbClr val="FFFF00"/>
                </a:solidFill>
                <a:latin typeface="Comic Sans MS" panose="030F0702030302020204" pitchFamily="66" charset="0"/>
                <a:ea typeface="Gungsuh" pitchFamily="18" charset="-127"/>
              </a:defRPr>
            </a:lvl5pPr>
            <a:lvl6pPr marL="2514600" indent="-228600" algn="ctr" eaLnBrk="0" fontAlgn="base" hangingPunct="0">
              <a:lnSpc>
                <a:spcPct val="145000"/>
              </a:lnSpc>
              <a:spcBef>
                <a:spcPct val="0"/>
              </a:spcBef>
              <a:spcAft>
                <a:spcPct val="0"/>
              </a:spcAft>
              <a:defRPr sz="3600" b="1">
                <a:solidFill>
                  <a:srgbClr val="FFFF00"/>
                </a:solidFill>
                <a:latin typeface="Comic Sans MS" panose="030F0702030302020204" pitchFamily="66" charset="0"/>
                <a:ea typeface="Gungsuh" pitchFamily="18" charset="-127"/>
              </a:defRPr>
            </a:lvl6pPr>
            <a:lvl7pPr marL="2971800" indent="-228600" algn="ctr" eaLnBrk="0" fontAlgn="base" hangingPunct="0">
              <a:lnSpc>
                <a:spcPct val="145000"/>
              </a:lnSpc>
              <a:spcBef>
                <a:spcPct val="0"/>
              </a:spcBef>
              <a:spcAft>
                <a:spcPct val="0"/>
              </a:spcAft>
              <a:defRPr sz="3600" b="1">
                <a:solidFill>
                  <a:srgbClr val="FFFF00"/>
                </a:solidFill>
                <a:latin typeface="Comic Sans MS" panose="030F0702030302020204" pitchFamily="66" charset="0"/>
                <a:ea typeface="Gungsuh" pitchFamily="18" charset="-127"/>
              </a:defRPr>
            </a:lvl7pPr>
            <a:lvl8pPr marL="3429000" indent="-228600" algn="ctr" eaLnBrk="0" fontAlgn="base" hangingPunct="0">
              <a:lnSpc>
                <a:spcPct val="145000"/>
              </a:lnSpc>
              <a:spcBef>
                <a:spcPct val="0"/>
              </a:spcBef>
              <a:spcAft>
                <a:spcPct val="0"/>
              </a:spcAft>
              <a:defRPr sz="3600" b="1">
                <a:solidFill>
                  <a:srgbClr val="FFFF00"/>
                </a:solidFill>
                <a:latin typeface="Comic Sans MS" panose="030F0702030302020204" pitchFamily="66" charset="0"/>
                <a:ea typeface="Gungsuh" pitchFamily="18" charset="-127"/>
              </a:defRPr>
            </a:lvl8pPr>
            <a:lvl9pPr marL="3886200" indent="-228600" algn="ctr" eaLnBrk="0" fontAlgn="base" hangingPunct="0">
              <a:lnSpc>
                <a:spcPct val="145000"/>
              </a:lnSpc>
              <a:spcBef>
                <a:spcPct val="0"/>
              </a:spcBef>
              <a:spcAft>
                <a:spcPct val="0"/>
              </a:spcAft>
              <a:defRPr sz="3600" b="1">
                <a:solidFill>
                  <a:srgbClr val="FFFF00"/>
                </a:solidFill>
                <a:latin typeface="Comic Sans MS" panose="030F0702030302020204" pitchFamily="66" charset="0"/>
                <a:ea typeface="Gungsuh" pitchFamily="18" charset="-127"/>
              </a:defRPr>
            </a:lvl9pPr>
          </a:lstStyle>
          <a:p>
            <a:pPr>
              <a:spcBef>
                <a:spcPct val="50000"/>
              </a:spcBef>
            </a:pPr>
            <a:endParaRPr lang="en-US" altLang="en-US">
              <a:solidFill>
                <a:schemeClr val="tx1"/>
              </a:solidFill>
            </a:endParaRPr>
          </a:p>
        </p:txBody>
      </p:sp>
      <p:sp>
        <p:nvSpPr>
          <p:cNvPr id="75781" name="Rectangle 5"/>
          <p:cNvSpPr>
            <a:spLocks noChangeArrowheads="1"/>
          </p:cNvSpPr>
          <p:nvPr/>
        </p:nvSpPr>
        <p:spPr bwMode="auto">
          <a:xfrm>
            <a:off x="1984375" y="908050"/>
            <a:ext cx="5827713" cy="792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3600" b="1">
                <a:solidFill>
                  <a:srgbClr val="FFFF00"/>
                </a:solidFill>
                <a:latin typeface="Comic Sans MS" panose="030F0702030302020204" pitchFamily="66" charset="0"/>
                <a:ea typeface="Gungsuh" pitchFamily="18" charset="-127"/>
              </a:defRPr>
            </a:lvl1pPr>
            <a:lvl2pPr marL="742950" indent="-285750">
              <a:defRPr sz="3600" b="1">
                <a:solidFill>
                  <a:srgbClr val="FFFF00"/>
                </a:solidFill>
                <a:latin typeface="Comic Sans MS" panose="030F0702030302020204" pitchFamily="66" charset="0"/>
                <a:ea typeface="Gungsuh" pitchFamily="18" charset="-127"/>
              </a:defRPr>
            </a:lvl2pPr>
            <a:lvl3pPr marL="1143000" indent="-228600">
              <a:defRPr sz="3600" b="1">
                <a:solidFill>
                  <a:srgbClr val="FFFF00"/>
                </a:solidFill>
                <a:latin typeface="Comic Sans MS" panose="030F0702030302020204" pitchFamily="66" charset="0"/>
                <a:ea typeface="Gungsuh" pitchFamily="18" charset="-127"/>
              </a:defRPr>
            </a:lvl3pPr>
            <a:lvl4pPr marL="1600200" indent="-228600">
              <a:defRPr sz="3600" b="1">
                <a:solidFill>
                  <a:srgbClr val="FFFF00"/>
                </a:solidFill>
                <a:latin typeface="Comic Sans MS" panose="030F0702030302020204" pitchFamily="66" charset="0"/>
                <a:ea typeface="Gungsuh" pitchFamily="18" charset="-127"/>
              </a:defRPr>
            </a:lvl4pPr>
            <a:lvl5pPr marL="2057400" indent="-228600">
              <a:defRPr sz="3600" b="1">
                <a:solidFill>
                  <a:srgbClr val="FFFF00"/>
                </a:solidFill>
                <a:latin typeface="Comic Sans MS" panose="030F0702030302020204" pitchFamily="66" charset="0"/>
                <a:ea typeface="Gungsuh" pitchFamily="18" charset="-127"/>
              </a:defRPr>
            </a:lvl5pPr>
            <a:lvl6pPr marL="2514600" indent="-228600" algn="ctr" eaLnBrk="0" fontAlgn="base" hangingPunct="0">
              <a:lnSpc>
                <a:spcPct val="145000"/>
              </a:lnSpc>
              <a:spcBef>
                <a:spcPct val="0"/>
              </a:spcBef>
              <a:spcAft>
                <a:spcPct val="0"/>
              </a:spcAft>
              <a:defRPr sz="3600" b="1">
                <a:solidFill>
                  <a:srgbClr val="FFFF00"/>
                </a:solidFill>
                <a:latin typeface="Comic Sans MS" panose="030F0702030302020204" pitchFamily="66" charset="0"/>
                <a:ea typeface="Gungsuh" pitchFamily="18" charset="-127"/>
              </a:defRPr>
            </a:lvl6pPr>
            <a:lvl7pPr marL="2971800" indent="-228600" algn="ctr" eaLnBrk="0" fontAlgn="base" hangingPunct="0">
              <a:lnSpc>
                <a:spcPct val="145000"/>
              </a:lnSpc>
              <a:spcBef>
                <a:spcPct val="0"/>
              </a:spcBef>
              <a:spcAft>
                <a:spcPct val="0"/>
              </a:spcAft>
              <a:defRPr sz="3600" b="1">
                <a:solidFill>
                  <a:srgbClr val="FFFF00"/>
                </a:solidFill>
                <a:latin typeface="Comic Sans MS" panose="030F0702030302020204" pitchFamily="66" charset="0"/>
                <a:ea typeface="Gungsuh" pitchFamily="18" charset="-127"/>
              </a:defRPr>
            </a:lvl7pPr>
            <a:lvl8pPr marL="3429000" indent="-228600" algn="ctr" eaLnBrk="0" fontAlgn="base" hangingPunct="0">
              <a:lnSpc>
                <a:spcPct val="145000"/>
              </a:lnSpc>
              <a:spcBef>
                <a:spcPct val="0"/>
              </a:spcBef>
              <a:spcAft>
                <a:spcPct val="0"/>
              </a:spcAft>
              <a:defRPr sz="3600" b="1">
                <a:solidFill>
                  <a:srgbClr val="FFFF00"/>
                </a:solidFill>
                <a:latin typeface="Comic Sans MS" panose="030F0702030302020204" pitchFamily="66" charset="0"/>
                <a:ea typeface="Gungsuh" pitchFamily="18" charset="-127"/>
              </a:defRPr>
            </a:lvl8pPr>
            <a:lvl9pPr marL="3886200" indent="-228600" algn="ctr" eaLnBrk="0" fontAlgn="base" hangingPunct="0">
              <a:lnSpc>
                <a:spcPct val="145000"/>
              </a:lnSpc>
              <a:spcBef>
                <a:spcPct val="0"/>
              </a:spcBef>
              <a:spcAft>
                <a:spcPct val="0"/>
              </a:spcAft>
              <a:defRPr sz="3600" b="1">
                <a:solidFill>
                  <a:srgbClr val="FFFF00"/>
                </a:solidFill>
                <a:latin typeface="Comic Sans MS" panose="030F0702030302020204" pitchFamily="66" charset="0"/>
                <a:ea typeface="Gungsuh" pitchFamily="18" charset="-127"/>
              </a:defRPr>
            </a:lvl9pPr>
          </a:lstStyle>
          <a:p>
            <a:pPr>
              <a:lnSpc>
                <a:spcPct val="100000"/>
              </a:lnSpc>
            </a:pPr>
            <a:r>
              <a:rPr lang="en-US" altLang="en-US" b="0">
                <a:solidFill>
                  <a:schemeClr val="tx1"/>
                </a:solidFill>
              </a:rPr>
              <a:t>(Non-Anatomic Occlusion)</a:t>
            </a:r>
          </a:p>
        </p:txBody>
      </p:sp>
      <p:sp>
        <p:nvSpPr>
          <p:cNvPr id="75782" name="Text Box 6"/>
          <p:cNvSpPr txBox="1">
            <a:spLocks noChangeArrowheads="1"/>
          </p:cNvSpPr>
          <p:nvPr/>
        </p:nvSpPr>
        <p:spPr bwMode="auto">
          <a:xfrm>
            <a:off x="73025" y="2492375"/>
            <a:ext cx="8675688" cy="3714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93600" tIns="46800" rIns="93600" bIns="46800">
            <a:spAutoFit/>
          </a:bodyPr>
          <a:lstStyle>
            <a:lvl1pPr marL="261938" indent="-261938">
              <a:defRPr sz="3600" b="1">
                <a:solidFill>
                  <a:srgbClr val="FFFF00"/>
                </a:solidFill>
                <a:latin typeface="Comic Sans MS" panose="030F0702030302020204" pitchFamily="66" charset="0"/>
                <a:ea typeface="Gungsuh" pitchFamily="18" charset="-127"/>
              </a:defRPr>
            </a:lvl1pPr>
            <a:lvl2pPr marL="742950" indent="-285750">
              <a:defRPr sz="3600" b="1">
                <a:solidFill>
                  <a:srgbClr val="FFFF00"/>
                </a:solidFill>
                <a:latin typeface="Comic Sans MS" panose="030F0702030302020204" pitchFamily="66" charset="0"/>
                <a:ea typeface="Gungsuh" pitchFamily="18" charset="-127"/>
              </a:defRPr>
            </a:lvl2pPr>
            <a:lvl3pPr marL="1143000" indent="-228600">
              <a:defRPr sz="3600" b="1">
                <a:solidFill>
                  <a:srgbClr val="FFFF00"/>
                </a:solidFill>
                <a:latin typeface="Comic Sans MS" panose="030F0702030302020204" pitchFamily="66" charset="0"/>
                <a:ea typeface="Gungsuh" pitchFamily="18" charset="-127"/>
              </a:defRPr>
            </a:lvl3pPr>
            <a:lvl4pPr marL="1600200" indent="-228600">
              <a:defRPr sz="3600" b="1">
                <a:solidFill>
                  <a:srgbClr val="FFFF00"/>
                </a:solidFill>
                <a:latin typeface="Comic Sans MS" panose="030F0702030302020204" pitchFamily="66" charset="0"/>
                <a:ea typeface="Gungsuh" pitchFamily="18" charset="-127"/>
              </a:defRPr>
            </a:lvl4pPr>
            <a:lvl5pPr marL="2057400" indent="-228600">
              <a:defRPr sz="3600" b="1">
                <a:solidFill>
                  <a:srgbClr val="FFFF00"/>
                </a:solidFill>
                <a:latin typeface="Comic Sans MS" panose="030F0702030302020204" pitchFamily="66" charset="0"/>
                <a:ea typeface="Gungsuh" pitchFamily="18" charset="-127"/>
              </a:defRPr>
            </a:lvl5pPr>
            <a:lvl6pPr marL="2514600" indent="-228600" algn="ctr" eaLnBrk="0" fontAlgn="base" hangingPunct="0">
              <a:lnSpc>
                <a:spcPct val="145000"/>
              </a:lnSpc>
              <a:spcBef>
                <a:spcPct val="0"/>
              </a:spcBef>
              <a:spcAft>
                <a:spcPct val="0"/>
              </a:spcAft>
              <a:defRPr sz="3600" b="1">
                <a:solidFill>
                  <a:srgbClr val="FFFF00"/>
                </a:solidFill>
                <a:latin typeface="Comic Sans MS" panose="030F0702030302020204" pitchFamily="66" charset="0"/>
                <a:ea typeface="Gungsuh" pitchFamily="18" charset="-127"/>
              </a:defRPr>
            </a:lvl6pPr>
            <a:lvl7pPr marL="2971800" indent="-228600" algn="ctr" eaLnBrk="0" fontAlgn="base" hangingPunct="0">
              <a:lnSpc>
                <a:spcPct val="145000"/>
              </a:lnSpc>
              <a:spcBef>
                <a:spcPct val="0"/>
              </a:spcBef>
              <a:spcAft>
                <a:spcPct val="0"/>
              </a:spcAft>
              <a:defRPr sz="3600" b="1">
                <a:solidFill>
                  <a:srgbClr val="FFFF00"/>
                </a:solidFill>
                <a:latin typeface="Comic Sans MS" panose="030F0702030302020204" pitchFamily="66" charset="0"/>
                <a:ea typeface="Gungsuh" pitchFamily="18" charset="-127"/>
              </a:defRPr>
            </a:lvl7pPr>
            <a:lvl8pPr marL="3429000" indent="-228600" algn="ctr" eaLnBrk="0" fontAlgn="base" hangingPunct="0">
              <a:lnSpc>
                <a:spcPct val="145000"/>
              </a:lnSpc>
              <a:spcBef>
                <a:spcPct val="0"/>
              </a:spcBef>
              <a:spcAft>
                <a:spcPct val="0"/>
              </a:spcAft>
              <a:defRPr sz="3600" b="1">
                <a:solidFill>
                  <a:srgbClr val="FFFF00"/>
                </a:solidFill>
                <a:latin typeface="Comic Sans MS" panose="030F0702030302020204" pitchFamily="66" charset="0"/>
                <a:ea typeface="Gungsuh" pitchFamily="18" charset="-127"/>
              </a:defRPr>
            </a:lvl8pPr>
            <a:lvl9pPr marL="3886200" indent="-228600" algn="ctr" eaLnBrk="0" fontAlgn="base" hangingPunct="0">
              <a:lnSpc>
                <a:spcPct val="145000"/>
              </a:lnSpc>
              <a:spcBef>
                <a:spcPct val="0"/>
              </a:spcBef>
              <a:spcAft>
                <a:spcPct val="0"/>
              </a:spcAft>
              <a:defRPr sz="3600" b="1">
                <a:solidFill>
                  <a:srgbClr val="FFFF00"/>
                </a:solidFill>
                <a:latin typeface="Comic Sans MS" panose="030F0702030302020204" pitchFamily="66" charset="0"/>
                <a:ea typeface="Gungsuh" pitchFamily="18" charset="-127"/>
              </a:defRPr>
            </a:lvl9pPr>
          </a:lstStyle>
          <a:p>
            <a:pPr algn="l">
              <a:lnSpc>
                <a:spcPct val="105000"/>
              </a:lnSpc>
              <a:buFontTx/>
              <a:buChar char="•"/>
            </a:pPr>
            <a:r>
              <a:rPr lang="en-US" altLang="en-US" sz="3200">
                <a:solidFill>
                  <a:schemeClr val="tx1"/>
                </a:solidFill>
              </a:rPr>
              <a:t>Non-Balanced</a:t>
            </a:r>
          </a:p>
          <a:p>
            <a:pPr algn="l">
              <a:lnSpc>
                <a:spcPct val="105000"/>
              </a:lnSpc>
              <a:buFontTx/>
              <a:buChar char="•"/>
            </a:pPr>
            <a:r>
              <a:rPr lang="en-US" altLang="en-US" sz="3200">
                <a:solidFill>
                  <a:schemeClr val="tx1"/>
                </a:solidFill>
              </a:rPr>
              <a:t>Does not require precision with records.</a:t>
            </a:r>
          </a:p>
          <a:p>
            <a:pPr algn="l">
              <a:lnSpc>
                <a:spcPct val="105000"/>
              </a:lnSpc>
              <a:buFontTx/>
              <a:buChar char="•"/>
            </a:pPr>
            <a:r>
              <a:rPr lang="en-US" altLang="en-US" sz="3200">
                <a:solidFill>
                  <a:schemeClr val="tx1"/>
                </a:solidFill>
              </a:rPr>
              <a:t>By removing any inclines, destructive forces on residual ridges is reduced.</a:t>
            </a:r>
          </a:p>
          <a:p>
            <a:pPr algn="l">
              <a:lnSpc>
                <a:spcPct val="105000"/>
              </a:lnSpc>
              <a:buFontTx/>
              <a:buChar char="•"/>
            </a:pPr>
            <a:r>
              <a:rPr lang="en-US" altLang="en-US" sz="3200">
                <a:solidFill>
                  <a:schemeClr val="tx1"/>
                </a:solidFill>
              </a:rPr>
              <a:t>Easier to adjust.</a:t>
            </a:r>
          </a:p>
          <a:p>
            <a:pPr algn="l">
              <a:lnSpc>
                <a:spcPct val="105000"/>
              </a:lnSpc>
              <a:buFontTx/>
              <a:buChar char="•"/>
            </a:pPr>
            <a:r>
              <a:rPr lang="en-US" altLang="en-US" sz="3200">
                <a:solidFill>
                  <a:schemeClr val="tx1"/>
                </a:solidFill>
              </a:rPr>
              <a:t>Freedom in CR</a:t>
            </a:r>
          </a:p>
          <a:p>
            <a:pPr algn="l">
              <a:lnSpc>
                <a:spcPct val="105000"/>
              </a:lnSpc>
              <a:buFontTx/>
              <a:buChar char="•"/>
            </a:pPr>
            <a:r>
              <a:rPr lang="en-US" altLang="en-US" sz="3200">
                <a:solidFill>
                  <a:schemeClr val="tx1"/>
                </a:solidFill>
              </a:rPr>
              <a:t>Cross-bite patients</a:t>
            </a:r>
          </a:p>
        </p:txBody>
      </p:sp>
    </p:spTree>
  </p:cSld>
  <p:clrMapOvr>
    <a:masterClrMapping/>
  </p:clrMapOvr>
  <p:transition>
    <p:split orient="vert" dir="in"/>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0" presetClass="entr" presetSubtype="0" decel="100000" fill="hold" grpId="0" nodeType="withEffect">
                                  <p:stCondLst>
                                    <p:cond delay="0"/>
                                  </p:stCondLst>
                                  <p:childTnLst>
                                    <p:set>
                                      <p:cBhvr>
                                        <p:cTn id="6" dur="1" fill="hold">
                                          <p:stCondLst>
                                            <p:cond delay="0"/>
                                          </p:stCondLst>
                                        </p:cTn>
                                        <p:tgtEl>
                                          <p:spTgt spid="856066"/>
                                        </p:tgtEl>
                                        <p:attrNameLst>
                                          <p:attrName>style.visibility</p:attrName>
                                        </p:attrNameLst>
                                      </p:cBhvr>
                                      <p:to>
                                        <p:strVal val="visible"/>
                                      </p:to>
                                    </p:set>
                                    <p:anim calcmode="lin" valueType="num">
                                      <p:cBhvr>
                                        <p:cTn id="7" dur="500" fill="hold"/>
                                        <p:tgtEl>
                                          <p:spTgt spid="856066"/>
                                        </p:tgtEl>
                                        <p:attrNameLst>
                                          <p:attrName>ppt_w</p:attrName>
                                        </p:attrNameLst>
                                      </p:cBhvr>
                                      <p:tavLst>
                                        <p:tav tm="0">
                                          <p:val>
                                            <p:strVal val="#ppt_w+.3"/>
                                          </p:val>
                                        </p:tav>
                                        <p:tav tm="100000">
                                          <p:val>
                                            <p:strVal val="#ppt_w"/>
                                          </p:val>
                                        </p:tav>
                                      </p:tavLst>
                                    </p:anim>
                                    <p:anim calcmode="lin" valueType="num">
                                      <p:cBhvr>
                                        <p:cTn id="8" dur="500" fill="hold"/>
                                        <p:tgtEl>
                                          <p:spTgt spid="856066"/>
                                        </p:tgtEl>
                                        <p:attrNameLst>
                                          <p:attrName>ppt_h</p:attrName>
                                        </p:attrNameLst>
                                      </p:cBhvr>
                                      <p:tavLst>
                                        <p:tav tm="0">
                                          <p:val>
                                            <p:strVal val="#ppt_h"/>
                                          </p:val>
                                        </p:tav>
                                        <p:tav tm="100000">
                                          <p:val>
                                            <p:strVal val="#ppt_h"/>
                                          </p:val>
                                        </p:tav>
                                      </p:tavLst>
                                    </p:anim>
                                    <p:animEffect transition="in" filter="fade">
                                      <p:cBhvr>
                                        <p:cTn id="9" dur="500"/>
                                        <p:tgtEl>
                                          <p:spTgt spid="85606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56066" grpId="0"/>
    </p:bldLst>
  </p:timing>
</p:sld>
</file>

<file path=ppt/slides/slide7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857090" name="Picture 2" descr="10"/>
          <p:cNvPicPr>
            <a:picLocks noGrp="1" noChangeAspect="1" noChangeArrowheads="1"/>
          </p:cNvPicPr>
          <p:nvPr>
            <p:ph sz="half" idx="1"/>
          </p:nvPr>
        </p:nvPicPr>
        <p:blipFill>
          <a:blip r:embed="rId2">
            <a:lum bright="-6000" contrast="24000"/>
            <a:extLst>
              <a:ext uri="{28A0092B-C50C-407E-A947-70E740481C1C}">
                <a14:useLocalDpi xmlns:a14="http://schemas.microsoft.com/office/drawing/2010/main" val="0"/>
              </a:ext>
            </a:extLst>
          </a:blip>
          <a:stretch>
            <a:fillRect/>
          </a:stretch>
        </p:blipFill>
        <p:spPr>
          <a:xfrm>
            <a:off x="3629958" y="3789040"/>
            <a:ext cx="4997172" cy="2506089"/>
          </a:xfrm>
          <a:noFill/>
        </p:spPr>
      </p:pic>
      <p:pic>
        <p:nvPicPr>
          <p:cNvPr id="76803" name="Picture 3" descr="SCDOAM01"/>
          <p:cNvPicPr>
            <a:picLocks noGrp="1" noChangeAspect="1" noChangeArrowheads="1"/>
          </p:cNvPicPr>
          <p:nvPr>
            <p:ph sz="half" idx="2"/>
          </p:nvPr>
        </p:nvPicPr>
        <p:blipFill>
          <a:blip r:embed="rId3">
            <a:lum bright="-12000"/>
            <a:extLst>
              <a:ext uri="{28A0092B-C50C-407E-A947-70E740481C1C}">
                <a14:useLocalDpi xmlns:a14="http://schemas.microsoft.com/office/drawing/2010/main" val="0"/>
              </a:ext>
            </a:extLst>
          </a:blip>
          <a:srcRect/>
          <a:stretch>
            <a:fillRect/>
          </a:stretch>
        </p:blipFill>
        <p:spPr>
          <a:xfrm>
            <a:off x="3508375" y="260350"/>
            <a:ext cx="5240338" cy="3121025"/>
          </a:xfrm>
          <a:noFill/>
        </p:spPr>
      </p:pic>
      <p:sp>
        <p:nvSpPr>
          <p:cNvPr id="76804" name="Text Box 4"/>
          <p:cNvSpPr txBox="1">
            <a:spLocks noChangeArrowheads="1"/>
          </p:cNvSpPr>
          <p:nvPr/>
        </p:nvSpPr>
        <p:spPr bwMode="auto">
          <a:xfrm>
            <a:off x="323850" y="188913"/>
            <a:ext cx="3095625" cy="6467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93600" tIns="46800" rIns="93600" bIns="46800">
            <a:spAutoFit/>
          </a:bodyPr>
          <a:lstStyle>
            <a:lvl1pPr>
              <a:defRPr sz="3600" b="1">
                <a:solidFill>
                  <a:srgbClr val="FFFF00"/>
                </a:solidFill>
                <a:latin typeface="Comic Sans MS" panose="030F0702030302020204" pitchFamily="66" charset="0"/>
                <a:ea typeface="Gungsuh" pitchFamily="18" charset="-127"/>
              </a:defRPr>
            </a:lvl1pPr>
            <a:lvl2pPr marL="742950" indent="-285750">
              <a:defRPr sz="3600" b="1">
                <a:solidFill>
                  <a:srgbClr val="FFFF00"/>
                </a:solidFill>
                <a:latin typeface="Comic Sans MS" panose="030F0702030302020204" pitchFamily="66" charset="0"/>
                <a:ea typeface="Gungsuh" pitchFamily="18" charset="-127"/>
              </a:defRPr>
            </a:lvl2pPr>
            <a:lvl3pPr marL="1143000" indent="-228600">
              <a:defRPr sz="3600" b="1">
                <a:solidFill>
                  <a:srgbClr val="FFFF00"/>
                </a:solidFill>
                <a:latin typeface="Comic Sans MS" panose="030F0702030302020204" pitchFamily="66" charset="0"/>
                <a:ea typeface="Gungsuh" pitchFamily="18" charset="-127"/>
              </a:defRPr>
            </a:lvl3pPr>
            <a:lvl4pPr marL="1600200" indent="-228600">
              <a:defRPr sz="3600" b="1">
                <a:solidFill>
                  <a:srgbClr val="FFFF00"/>
                </a:solidFill>
                <a:latin typeface="Comic Sans MS" panose="030F0702030302020204" pitchFamily="66" charset="0"/>
                <a:ea typeface="Gungsuh" pitchFamily="18" charset="-127"/>
              </a:defRPr>
            </a:lvl4pPr>
            <a:lvl5pPr marL="2057400" indent="-228600">
              <a:defRPr sz="3600" b="1">
                <a:solidFill>
                  <a:srgbClr val="FFFF00"/>
                </a:solidFill>
                <a:latin typeface="Comic Sans MS" panose="030F0702030302020204" pitchFamily="66" charset="0"/>
                <a:ea typeface="Gungsuh" pitchFamily="18" charset="-127"/>
              </a:defRPr>
            </a:lvl5pPr>
            <a:lvl6pPr marL="2514600" indent="-228600" algn="ctr" eaLnBrk="0" fontAlgn="base" hangingPunct="0">
              <a:lnSpc>
                <a:spcPct val="145000"/>
              </a:lnSpc>
              <a:spcBef>
                <a:spcPct val="0"/>
              </a:spcBef>
              <a:spcAft>
                <a:spcPct val="0"/>
              </a:spcAft>
              <a:defRPr sz="3600" b="1">
                <a:solidFill>
                  <a:srgbClr val="FFFF00"/>
                </a:solidFill>
                <a:latin typeface="Comic Sans MS" panose="030F0702030302020204" pitchFamily="66" charset="0"/>
                <a:ea typeface="Gungsuh" pitchFamily="18" charset="-127"/>
              </a:defRPr>
            </a:lvl6pPr>
            <a:lvl7pPr marL="2971800" indent="-228600" algn="ctr" eaLnBrk="0" fontAlgn="base" hangingPunct="0">
              <a:lnSpc>
                <a:spcPct val="145000"/>
              </a:lnSpc>
              <a:spcBef>
                <a:spcPct val="0"/>
              </a:spcBef>
              <a:spcAft>
                <a:spcPct val="0"/>
              </a:spcAft>
              <a:defRPr sz="3600" b="1">
                <a:solidFill>
                  <a:srgbClr val="FFFF00"/>
                </a:solidFill>
                <a:latin typeface="Comic Sans MS" panose="030F0702030302020204" pitchFamily="66" charset="0"/>
                <a:ea typeface="Gungsuh" pitchFamily="18" charset="-127"/>
              </a:defRPr>
            </a:lvl7pPr>
            <a:lvl8pPr marL="3429000" indent="-228600" algn="ctr" eaLnBrk="0" fontAlgn="base" hangingPunct="0">
              <a:lnSpc>
                <a:spcPct val="145000"/>
              </a:lnSpc>
              <a:spcBef>
                <a:spcPct val="0"/>
              </a:spcBef>
              <a:spcAft>
                <a:spcPct val="0"/>
              </a:spcAft>
              <a:defRPr sz="3600" b="1">
                <a:solidFill>
                  <a:srgbClr val="FFFF00"/>
                </a:solidFill>
                <a:latin typeface="Comic Sans MS" panose="030F0702030302020204" pitchFamily="66" charset="0"/>
                <a:ea typeface="Gungsuh" pitchFamily="18" charset="-127"/>
              </a:defRPr>
            </a:lvl8pPr>
            <a:lvl9pPr marL="3886200" indent="-228600" algn="ctr" eaLnBrk="0" fontAlgn="base" hangingPunct="0">
              <a:lnSpc>
                <a:spcPct val="145000"/>
              </a:lnSpc>
              <a:spcBef>
                <a:spcPct val="0"/>
              </a:spcBef>
              <a:spcAft>
                <a:spcPct val="0"/>
              </a:spcAft>
              <a:defRPr sz="3600" b="1">
                <a:solidFill>
                  <a:srgbClr val="FFFF00"/>
                </a:solidFill>
                <a:latin typeface="Comic Sans MS" panose="030F0702030302020204" pitchFamily="66" charset="0"/>
                <a:ea typeface="Gungsuh" pitchFamily="18" charset="-127"/>
              </a:defRPr>
            </a:lvl9pPr>
          </a:lstStyle>
          <a:p>
            <a:pPr>
              <a:spcBef>
                <a:spcPct val="50000"/>
              </a:spcBef>
            </a:pPr>
            <a:r>
              <a:rPr lang="en-US" altLang="en-US">
                <a:solidFill>
                  <a:schemeClr val="tx1"/>
                </a:solidFill>
              </a:rPr>
              <a:t>Non- anatomic teeth with flat occlusal surfaces set to a flat occlusal plane</a:t>
            </a:r>
          </a:p>
        </p:txBody>
      </p:sp>
    </p:spTree>
  </p:cSld>
  <p:clrMapOvr>
    <a:masterClrMapping/>
  </p:clrMapOvr>
  <p:transition>
    <p:split orient="vert" dir="in"/>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0" presetClass="entr" presetSubtype="0" decel="100000" fill="hold" grpId="0" nodeType="withEffect">
                                  <p:stCondLst>
                                    <p:cond delay="0"/>
                                  </p:stCondLst>
                                  <p:childTnLst>
                                    <p:set>
                                      <p:cBhvr>
                                        <p:cTn id="6" dur="1" fill="hold">
                                          <p:stCondLst>
                                            <p:cond delay="0"/>
                                          </p:stCondLst>
                                        </p:cTn>
                                        <p:tgtEl>
                                          <p:spTgt spid="857090">
                                            <p:bg/>
                                          </p:spTgt>
                                        </p:tgtEl>
                                        <p:attrNameLst>
                                          <p:attrName>style.visibility</p:attrName>
                                        </p:attrNameLst>
                                      </p:cBhvr>
                                      <p:to>
                                        <p:strVal val="visible"/>
                                      </p:to>
                                    </p:set>
                                    <p:anim calcmode="lin" valueType="num">
                                      <p:cBhvr>
                                        <p:cTn id="7" dur="500" fill="hold"/>
                                        <p:tgtEl>
                                          <p:spTgt spid="857090">
                                            <p:bg/>
                                          </p:spTgt>
                                        </p:tgtEl>
                                        <p:attrNameLst>
                                          <p:attrName>ppt_w</p:attrName>
                                        </p:attrNameLst>
                                      </p:cBhvr>
                                      <p:tavLst>
                                        <p:tav tm="0">
                                          <p:val>
                                            <p:strVal val="#ppt_w+.3"/>
                                          </p:val>
                                        </p:tav>
                                        <p:tav tm="100000">
                                          <p:val>
                                            <p:strVal val="#ppt_w"/>
                                          </p:val>
                                        </p:tav>
                                      </p:tavLst>
                                    </p:anim>
                                    <p:anim calcmode="lin" valueType="num">
                                      <p:cBhvr>
                                        <p:cTn id="8" dur="500" fill="hold"/>
                                        <p:tgtEl>
                                          <p:spTgt spid="857090">
                                            <p:bg/>
                                          </p:spTgt>
                                        </p:tgtEl>
                                        <p:attrNameLst>
                                          <p:attrName>ppt_h</p:attrName>
                                        </p:attrNameLst>
                                      </p:cBhvr>
                                      <p:tavLst>
                                        <p:tav tm="0">
                                          <p:val>
                                            <p:strVal val="#ppt_h"/>
                                          </p:val>
                                        </p:tav>
                                        <p:tav tm="100000">
                                          <p:val>
                                            <p:strVal val="#ppt_h"/>
                                          </p:val>
                                        </p:tav>
                                      </p:tavLst>
                                    </p:anim>
                                    <p:animEffect transition="in" filter="fade">
                                      <p:cBhvr>
                                        <p:cTn id="9" dur="500"/>
                                        <p:tgtEl>
                                          <p:spTgt spid="857090">
                                            <p:bg/>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57090" grpId="0" build="p"/>
    </p:bldLst>
  </p:timing>
</p:sld>
</file>

<file path=ppt/slides/slide7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858114" name="Picture 2" descr="9"/>
          <p:cNvPicPr>
            <a:picLocks noGrp="1" noChangeAspect="1" noChangeArrowheads="1"/>
          </p:cNvPicPr>
          <p:nvPr>
            <p:ph/>
          </p:nvPr>
        </p:nvPicPr>
        <p:blipFill>
          <a:blip r:embed="rId2">
            <a:lum bright="-12000" contrast="36000"/>
            <a:extLst>
              <a:ext uri="{28A0092B-C50C-407E-A947-70E740481C1C}">
                <a14:useLocalDpi xmlns:a14="http://schemas.microsoft.com/office/drawing/2010/main" val="0"/>
              </a:ext>
            </a:extLst>
          </a:blip>
          <a:srcRect/>
          <a:stretch>
            <a:fillRect/>
          </a:stretch>
        </p:blipFill>
        <p:spPr>
          <a:xfrm>
            <a:off x="1835150" y="0"/>
            <a:ext cx="5562600" cy="5562600"/>
          </a:xfrm>
          <a:noFill/>
        </p:spPr>
      </p:pic>
      <p:sp>
        <p:nvSpPr>
          <p:cNvPr id="77827" name="Text Box 3"/>
          <p:cNvSpPr txBox="1">
            <a:spLocks noChangeArrowheads="1"/>
          </p:cNvSpPr>
          <p:nvPr/>
        </p:nvSpPr>
        <p:spPr bwMode="auto">
          <a:xfrm>
            <a:off x="611188" y="5589588"/>
            <a:ext cx="7993062" cy="1190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sz="3600" b="1">
                <a:solidFill>
                  <a:srgbClr val="FFFF00"/>
                </a:solidFill>
                <a:latin typeface="Comic Sans MS" panose="030F0702030302020204" pitchFamily="66" charset="0"/>
                <a:ea typeface="Gungsuh" pitchFamily="18" charset="-127"/>
              </a:defRPr>
            </a:lvl1pPr>
            <a:lvl2pPr marL="742950" indent="-285750">
              <a:defRPr sz="3600" b="1">
                <a:solidFill>
                  <a:srgbClr val="FFFF00"/>
                </a:solidFill>
                <a:latin typeface="Comic Sans MS" panose="030F0702030302020204" pitchFamily="66" charset="0"/>
                <a:ea typeface="Gungsuh" pitchFamily="18" charset="-127"/>
              </a:defRPr>
            </a:lvl2pPr>
            <a:lvl3pPr marL="1143000" indent="-228600">
              <a:defRPr sz="3600" b="1">
                <a:solidFill>
                  <a:srgbClr val="FFFF00"/>
                </a:solidFill>
                <a:latin typeface="Comic Sans MS" panose="030F0702030302020204" pitchFamily="66" charset="0"/>
                <a:ea typeface="Gungsuh" pitchFamily="18" charset="-127"/>
              </a:defRPr>
            </a:lvl3pPr>
            <a:lvl4pPr marL="1600200" indent="-228600">
              <a:defRPr sz="3600" b="1">
                <a:solidFill>
                  <a:srgbClr val="FFFF00"/>
                </a:solidFill>
                <a:latin typeface="Comic Sans MS" panose="030F0702030302020204" pitchFamily="66" charset="0"/>
                <a:ea typeface="Gungsuh" pitchFamily="18" charset="-127"/>
              </a:defRPr>
            </a:lvl4pPr>
            <a:lvl5pPr marL="2057400" indent="-228600">
              <a:defRPr sz="3600" b="1">
                <a:solidFill>
                  <a:srgbClr val="FFFF00"/>
                </a:solidFill>
                <a:latin typeface="Comic Sans MS" panose="030F0702030302020204" pitchFamily="66" charset="0"/>
                <a:ea typeface="Gungsuh" pitchFamily="18" charset="-127"/>
              </a:defRPr>
            </a:lvl5pPr>
            <a:lvl6pPr marL="2514600" indent="-228600" algn="ctr" eaLnBrk="0" fontAlgn="base" hangingPunct="0">
              <a:lnSpc>
                <a:spcPct val="145000"/>
              </a:lnSpc>
              <a:spcBef>
                <a:spcPct val="0"/>
              </a:spcBef>
              <a:spcAft>
                <a:spcPct val="0"/>
              </a:spcAft>
              <a:defRPr sz="3600" b="1">
                <a:solidFill>
                  <a:srgbClr val="FFFF00"/>
                </a:solidFill>
                <a:latin typeface="Comic Sans MS" panose="030F0702030302020204" pitchFamily="66" charset="0"/>
                <a:ea typeface="Gungsuh" pitchFamily="18" charset="-127"/>
              </a:defRPr>
            </a:lvl6pPr>
            <a:lvl7pPr marL="2971800" indent="-228600" algn="ctr" eaLnBrk="0" fontAlgn="base" hangingPunct="0">
              <a:lnSpc>
                <a:spcPct val="145000"/>
              </a:lnSpc>
              <a:spcBef>
                <a:spcPct val="0"/>
              </a:spcBef>
              <a:spcAft>
                <a:spcPct val="0"/>
              </a:spcAft>
              <a:defRPr sz="3600" b="1">
                <a:solidFill>
                  <a:srgbClr val="FFFF00"/>
                </a:solidFill>
                <a:latin typeface="Comic Sans MS" panose="030F0702030302020204" pitchFamily="66" charset="0"/>
                <a:ea typeface="Gungsuh" pitchFamily="18" charset="-127"/>
              </a:defRPr>
            </a:lvl7pPr>
            <a:lvl8pPr marL="3429000" indent="-228600" algn="ctr" eaLnBrk="0" fontAlgn="base" hangingPunct="0">
              <a:lnSpc>
                <a:spcPct val="145000"/>
              </a:lnSpc>
              <a:spcBef>
                <a:spcPct val="0"/>
              </a:spcBef>
              <a:spcAft>
                <a:spcPct val="0"/>
              </a:spcAft>
              <a:defRPr sz="3600" b="1">
                <a:solidFill>
                  <a:srgbClr val="FFFF00"/>
                </a:solidFill>
                <a:latin typeface="Comic Sans MS" panose="030F0702030302020204" pitchFamily="66" charset="0"/>
                <a:ea typeface="Gungsuh" pitchFamily="18" charset="-127"/>
              </a:defRPr>
            </a:lvl8pPr>
            <a:lvl9pPr marL="3886200" indent="-228600" algn="ctr" eaLnBrk="0" fontAlgn="base" hangingPunct="0">
              <a:lnSpc>
                <a:spcPct val="145000"/>
              </a:lnSpc>
              <a:spcBef>
                <a:spcPct val="0"/>
              </a:spcBef>
              <a:spcAft>
                <a:spcPct val="0"/>
              </a:spcAft>
              <a:defRPr sz="3600" b="1">
                <a:solidFill>
                  <a:srgbClr val="FFFF00"/>
                </a:solidFill>
                <a:latin typeface="Comic Sans MS" panose="030F0702030302020204" pitchFamily="66" charset="0"/>
                <a:ea typeface="Gungsuh" pitchFamily="18" charset="-127"/>
              </a:defRPr>
            </a:lvl9pPr>
          </a:lstStyle>
          <a:p>
            <a:pPr>
              <a:lnSpc>
                <a:spcPct val="100000"/>
              </a:lnSpc>
            </a:pPr>
            <a:r>
              <a:rPr lang="en-US" altLang="en-US">
                <a:solidFill>
                  <a:schemeClr val="tx1"/>
                </a:solidFill>
              </a:rPr>
              <a:t>Posterior horizontal overlap</a:t>
            </a:r>
          </a:p>
          <a:p>
            <a:pPr>
              <a:lnSpc>
                <a:spcPct val="100000"/>
              </a:lnSpc>
            </a:pPr>
            <a:r>
              <a:rPr lang="en-US" altLang="en-US">
                <a:solidFill>
                  <a:schemeClr val="tx1"/>
                </a:solidFill>
              </a:rPr>
              <a:t> of flat plane teeth</a:t>
            </a:r>
          </a:p>
        </p:txBody>
      </p:sp>
    </p:spTree>
  </p:cSld>
  <p:clrMapOvr>
    <a:masterClrMapping/>
  </p:clrMapOvr>
  <p:transition>
    <p:split orient="vert" dir="in"/>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0" presetClass="entr" presetSubtype="0" decel="100000" fill="hold" grpId="0" nodeType="withEffect">
                                  <p:stCondLst>
                                    <p:cond delay="0"/>
                                  </p:stCondLst>
                                  <p:childTnLst>
                                    <p:set>
                                      <p:cBhvr>
                                        <p:cTn id="6" dur="1" fill="hold">
                                          <p:stCondLst>
                                            <p:cond delay="0"/>
                                          </p:stCondLst>
                                        </p:cTn>
                                        <p:tgtEl>
                                          <p:spTgt spid="858114">
                                            <p:bg/>
                                          </p:spTgt>
                                        </p:tgtEl>
                                        <p:attrNameLst>
                                          <p:attrName>style.visibility</p:attrName>
                                        </p:attrNameLst>
                                      </p:cBhvr>
                                      <p:to>
                                        <p:strVal val="visible"/>
                                      </p:to>
                                    </p:set>
                                    <p:anim calcmode="lin" valueType="num">
                                      <p:cBhvr>
                                        <p:cTn id="7" dur="500" fill="hold"/>
                                        <p:tgtEl>
                                          <p:spTgt spid="858114">
                                            <p:bg/>
                                          </p:spTgt>
                                        </p:tgtEl>
                                        <p:attrNameLst>
                                          <p:attrName>ppt_w</p:attrName>
                                        </p:attrNameLst>
                                      </p:cBhvr>
                                      <p:tavLst>
                                        <p:tav tm="0">
                                          <p:val>
                                            <p:strVal val="#ppt_w+.3"/>
                                          </p:val>
                                        </p:tav>
                                        <p:tav tm="100000">
                                          <p:val>
                                            <p:strVal val="#ppt_w"/>
                                          </p:val>
                                        </p:tav>
                                      </p:tavLst>
                                    </p:anim>
                                    <p:anim calcmode="lin" valueType="num">
                                      <p:cBhvr>
                                        <p:cTn id="8" dur="500" fill="hold"/>
                                        <p:tgtEl>
                                          <p:spTgt spid="858114">
                                            <p:bg/>
                                          </p:spTgt>
                                        </p:tgtEl>
                                        <p:attrNameLst>
                                          <p:attrName>ppt_h</p:attrName>
                                        </p:attrNameLst>
                                      </p:cBhvr>
                                      <p:tavLst>
                                        <p:tav tm="0">
                                          <p:val>
                                            <p:strVal val="#ppt_h"/>
                                          </p:val>
                                        </p:tav>
                                        <p:tav tm="100000">
                                          <p:val>
                                            <p:strVal val="#ppt_h"/>
                                          </p:val>
                                        </p:tav>
                                      </p:tavLst>
                                    </p:anim>
                                    <p:animEffect transition="in" filter="fade">
                                      <p:cBhvr>
                                        <p:cTn id="9" dur="500"/>
                                        <p:tgtEl>
                                          <p:spTgt spid="858114">
                                            <p:bg/>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58114" grpId="0" build="p"/>
    </p:bldLst>
  </p:timing>
</p:sld>
</file>

<file path=ppt/slides/slide7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59138" name="Rectangle 2"/>
          <p:cNvSpPr>
            <a:spLocks noGrp="1" noChangeArrowheads="1"/>
          </p:cNvSpPr>
          <p:nvPr>
            <p:ph type="title"/>
          </p:nvPr>
        </p:nvSpPr>
        <p:spPr>
          <a:xfrm>
            <a:off x="685800" y="-171450"/>
            <a:ext cx="7772400" cy="1143000"/>
          </a:xfrm>
        </p:spPr>
        <p:txBody>
          <a:bodyPr/>
          <a:lstStyle/>
          <a:p>
            <a:pPr algn="l" rtl="0"/>
            <a:r>
              <a:rPr lang="en-US" altLang="en-US" b="1" u="sng" smtClean="0">
                <a:latin typeface="Comic Sans MS" panose="030F0702030302020204" pitchFamily="66" charset="0"/>
              </a:rPr>
              <a:t>Monoplane Occlusion</a:t>
            </a:r>
            <a:r>
              <a:rPr lang="en-US" altLang="en-US" smtClean="0">
                <a:latin typeface="Comic Sans MS" panose="030F0702030302020204" pitchFamily="66" charset="0"/>
              </a:rPr>
              <a:t> </a:t>
            </a:r>
          </a:p>
        </p:txBody>
      </p:sp>
      <p:sp>
        <p:nvSpPr>
          <p:cNvPr id="859139" name="Rectangle 3"/>
          <p:cNvSpPr>
            <a:spLocks noGrp="1" noChangeArrowheads="1"/>
          </p:cNvSpPr>
          <p:nvPr>
            <p:ph type="body" sz="half" idx="1"/>
          </p:nvPr>
        </p:nvSpPr>
        <p:spPr>
          <a:xfrm>
            <a:off x="0" y="908050"/>
            <a:ext cx="4500563" cy="4114800"/>
          </a:xfrm>
        </p:spPr>
        <p:txBody>
          <a:bodyPr/>
          <a:lstStyle/>
          <a:p>
            <a:pPr marL="107950" indent="0" algn="l" rtl="0">
              <a:buFontTx/>
              <a:buNone/>
            </a:pPr>
            <a:r>
              <a:rPr lang="en-US" altLang="en-US" sz="2800" b="1" smtClean="0">
                <a:latin typeface="Comic Sans MS" panose="030F0702030302020204" pitchFamily="66" charset="0"/>
              </a:rPr>
              <a:t>	The posterior limit of the lower posterior teeth is the point at which the mandibular ridge begins to curve upward, with elimination of contact between the upper and lower second molars.</a:t>
            </a:r>
          </a:p>
        </p:txBody>
      </p:sp>
      <p:pic>
        <p:nvPicPr>
          <p:cNvPr id="859140" name="Picture 4" descr="Mono6"/>
          <p:cNvPicPr>
            <a:picLocks noGrp="1" noChangeAspect="1" noChangeArrowheads="1"/>
          </p:cNvPicPr>
          <p:nvPr>
            <p:ph sz="half" idx="2"/>
          </p:nvPr>
        </p:nvPicPr>
        <p:blipFill>
          <a:blip r:embed="rId2">
            <a:lum bright="-60000" contrast="96000"/>
            <a:extLst>
              <a:ext uri="{28A0092B-C50C-407E-A947-70E740481C1C}">
                <a14:useLocalDpi xmlns:a14="http://schemas.microsoft.com/office/drawing/2010/main" val="0"/>
              </a:ext>
            </a:extLst>
          </a:blip>
          <a:srcRect/>
          <a:stretch>
            <a:fillRect/>
          </a:stretch>
        </p:blipFill>
        <p:spPr>
          <a:xfrm>
            <a:off x="4643438" y="1268413"/>
            <a:ext cx="4500562" cy="3252787"/>
          </a:xfrm>
          <a:noFill/>
        </p:spPr>
      </p:pic>
      <p:sp>
        <p:nvSpPr>
          <p:cNvPr id="78853" name="Line 5"/>
          <p:cNvSpPr>
            <a:spLocks noChangeShapeType="1"/>
          </p:cNvSpPr>
          <p:nvPr/>
        </p:nvSpPr>
        <p:spPr bwMode="auto">
          <a:xfrm flipH="1" flipV="1">
            <a:off x="8101013" y="4003675"/>
            <a:ext cx="1042987" cy="576263"/>
          </a:xfrm>
          <a:prstGeom prst="line">
            <a:avLst/>
          </a:prstGeom>
          <a:noFill/>
          <a:ln w="76200">
            <a:solidFill>
              <a:schemeClr val="bg2"/>
            </a:solidFill>
            <a:round/>
            <a:headEnd/>
            <a:tailEnd type="triangle" w="med" len="med"/>
          </a:ln>
          <a:extLst>
            <a:ext uri="{909E8E84-426E-40DD-AFC4-6F175D3DCCD1}">
              <a14:hiddenFill xmlns:a14="http://schemas.microsoft.com/office/drawing/2010/main">
                <a:noFill/>
              </a14:hiddenFill>
            </a:ext>
          </a:extLst>
        </p:spPr>
        <p:txBody>
          <a:bodyPr wrap="none" lIns="93600" tIns="46800" rIns="93600" bIns="46800" anchor="ctr"/>
          <a:lstStyle/>
          <a:p>
            <a:endParaRPr lang="en-US">
              <a:solidFill>
                <a:schemeClr val="tx1"/>
              </a:solidFill>
            </a:endParaRPr>
          </a:p>
        </p:txBody>
      </p:sp>
      <p:sp>
        <p:nvSpPr>
          <p:cNvPr id="78854" name="Rectangle 5"/>
          <p:cNvSpPr>
            <a:spLocks noChangeArrowheads="1"/>
          </p:cNvSpPr>
          <p:nvPr/>
        </p:nvSpPr>
        <p:spPr bwMode="auto">
          <a:xfrm>
            <a:off x="0" y="5159375"/>
            <a:ext cx="9144000" cy="16139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600" b="1">
                <a:solidFill>
                  <a:srgbClr val="FFFF00"/>
                </a:solidFill>
                <a:latin typeface="Comic Sans MS" panose="030F0702030302020204" pitchFamily="66" charset="0"/>
                <a:ea typeface="Gungsuh" pitchFamily="18" charset="-127"/>
              </a:defRPr>
            </a:lvl1pPr>
            <a:lvl2pPr marL="742950" indent="-285750">
              <a:defRPr sz="3600" b="1">
                <a:solidFill>
                  <a:srgbClr val="FFFF00"/>
                </a:solidFill>
                <a:latin typeface="Comic Sans MS" panose="030F0702030302020204" pitchFamily="66" charset="0"/>
                <a:ea typeface="Gungsuh" pitchFamily="18" charset="-127"/>
              </a:defRPr>
            </a:lvl2pPr>
            <a:lvl3pPr marL="1143000" indent="-228600">
              <a:defRPr sz="3600" b="1">
                <a:solidFill>
                  <a:srgbClr val="FFFF00"/>
                </a:solidFill>
                <a:latin typeface="Comic Sans MS" panose="030F0702030302020204" pitchFamily="66" charset="0"/>
                <a:ea typeface="Gungsuh" pitchFamily="18" charset="-127"/>
              </a:defRPr>
            </a:lvl3pPr>
            <a:lvl4pPr marL="1600200" indent="-228600">
              <a:defRPr sz="3600" b="1">
                <a:solidFill>
                  <a:srgbClr val="FFFF00"/>
                </a:solidFill>
                <a:latin typeface="Comic Sans MS" panose="030F0702030302020204" pitchFamily="66" charset="0"/>
                <a:ea typeface="Gungsuh" pitchFamily="18" charset="-127"/>
              </a:defRPr>
            </a:lvl4pPr>
            <a:lvl5pPr marL="2057400" indent="-228600">
              <a:defRPr sz="3600" b="1">
                <a:solidFill>
                  <a:srgbClr val="FFFF00"/>
                </a:solidFill>
                <a:latin typeface="Comic Sans MS" panose="030F0702030302020204" pitchFamily="66" charset="0"/>
                <a:ea typeface="Gungsuh" pitchFamily="18" charset="-127"/>
              </a:defRPr>
            </a:lvl5pPr>
            <a:lvl6pPr marL="2514600" indent="-228600" algn="ctr" eaLnBrk="0" fontAlgn="base" hangingPunct="0">
              <a:lnSpc>
                <a:spcPct val="145000"/>
              </a:lnSpc>
              <a:spcBef>
                <a:spcPct val="0"/>
              </a:spcBef>
              <a:spcAft>
                <a:spcPct val="0"/>
              </a:spcAft>
              <a:defRPr sz="3600" b="1">
                <a:solidFill>
                  <a:srgbClr val="FFFF00"/>
                </a:solidFill>
                <a:latin typeface="Comic Sans MS" panose="030F0702030302020204" pitchFamily="66" charset="0"/>
                <a:ea typeface="Gungsuh" pitchFamily="18" charset="-127"/>
              </a:defRPr>
            </a:lvl6pPr>
            <a:lvl7pPr marL="2971800" indent="-228600" algn="ctr" eaLnBrk="0" fontAlgn="base" hangingPunct="0">
              <a:lnSpc>
                <a:spcPct val="145000"/>
              </a:lnSpc>
              <a:spcBef>
                <a:spcPct val="0"/>
              </a:spcBef>
              <a:spcAft>
                <a:spcPct val="0"/>
              </a:spcAft>
              <a:defRPr sz="3600" b="1">
                <a:solidFill>
                  <a:srgbClr val="FFFF00"/>
                </a:solidFill>
                <a:latin typeface="Comic Sans MS" panose="030F0702030302020204" pitchFamily="66" charset="0"/>
                <a:ea typeface="Gungsuh" pitchFamily="18" charset="-127"/>
              </a:defRPr>
            </a:lvl7pPr>
            <a:lvl8pPr marL="3429000" indent="-228600" algn="ctr" eaLnBrk="0" fontAlgn="base" hangingPunct="0">
              <a:lnSpc>
                <a:spcPct val="145000"/>
              </a:lnSpc>
              <a:spcBef>
                <a:spcPct val="0"/>
              </a:spcBef>
              <a:spcAft>
                <a:spcPct val="0"/>
              </a:spcAft>
              <a:defRPr sz="3600" b="1">
                <a:solidFill>
                  <a:srgbClr val="FFFF00"/>
                </a:solidFill>
                <a:latin typeface="Comic Sans MS" panose="030F0702030302020204" pitchFamily="66" charset="0"/>
                <a:ea typeface="Gungsuh" pitchFamily="18" charset="-127"/>
              </a:defRPr>
            </a:lvl8pPr>
            <a:lvl9pPr marL="3886200" indent="-228600" algn="ctr" eaLnBrk="0" fontAlgn="base" hangingPunct="0">
              <a:lnSpc>
                <a:spcPct val="145000"/>
              </a:lnSpc>
              <a:spcBef>
                <a:spcPct val="0"/>
              </a:spcBef>
              <a:spcAft>
                <a:spcPct val="0"/>
              </a:spcAft>
              <a:defRPr sz="3600" b="1">
                <a:solidFill>
                  <a:srgbClr val="FFFF00"/>
                </a:solidFill>
                <a:latin typeface="Comic Sans MS" panose="030F0702030302020204" pitchFamily="66" charset="0"/>
                <a:ea typeface="Gungsuh" pitchFamily="18" charset="-127"/>
              </a:defRPr>
            </a:lvl9pPr>
          </a:lstStyle>
          <a:p>
            <a:r>
              <a:rPr lang="en-US" altLang="en-US">
                <a:solidFill>
                  <a:schemeClr val="tx1"/>
                </a:solidFill>
              </a:rPr>
              <a:t>The patients should avoid incising with their anterior teeth</a:t>
            </a:r>
          </a:p>
        </p:txBody>
      </p:sp>
    </p:spTree>
  </p:cSld>
  <p:clrMapOvr>
    <a:masterClrMapping/>
  </p:clrMapOvr>
  <p:transition>
    <p:split orient="vert" dir="in"/>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0" presetClass="entr" presetSubtype="0" decel="100000" fill="hold" grpId="0" nodeType="withEffect">
                                  <p:stCondLst>
                                    <p:cond delay="0"/>
                                  </p:stCondLst>
                                  <p:childTnLst>
                                    <p:set>
                                      <p:cBhvr>
                                        <p:cTn id="6" dur="1" fill="hold">
                                          <p:stCondLst>
                                            <p:cond delay="0"/>
                                          </p:stCondLst>
                                        </p:cTn>
                                        <p:tgtEl>
                                          <p:spTgt spid="859138"/>
                                        </p:tgtEl>
                                        <p:attrNameLst>
                                          <p:attrName>style.visibility</p:attrName>
                                        </p:attrNameLst>
                                      </p:cBhvr>
                                      <p:to>
                                        <p:strVal val="visible"/>
                                      </p:to>
                                    </p:set>
                                    <p:anim calcmode="lin" valueType="num">
                                      <p:cBhvr>
                                        <p:cTn id="7" dur="500" fill="hold"/>
                                        <p:tgtEl>
                                          <p:spTgt spid="859138"/>
                                        </p:tgtEl>
                                        <p:attrNameLst>
                                          <p:attrName>ppt_w</p:attrName>
                                        </p:attrNameLst>
                                      </p:cBhvr>
                                      <p:tavLst>
                                        <p:tav tm="0">
                                          <p:val>
                                            <p:strVal val="#ppt_w+.3"/>
                                          </p:val>
                                        </p:tav>
                                        <p:tav tm="100000">
                                          <p:val>
                                            <p:strVal val="#ppt_w"/>
                                          </p:val>
                                        </p:tav>
                                      </p:tavLst>
                                    </p:anim>
                                    <p:anim calcmode="lin" valueType="num">
                                      <p:cBhvr>
                                        <p:cTn id="8" dur="500" fill="hold"/>
                                        <p:tgtEl>
                                          <p:spTgt spid="859138"/>
                                        </p:tgtEl>
                                        <p:attrNameLst>
                                          <p:attrName>ppt_h</p:attrName>
                                        </p:attrNameLst>
                                      </p:cBhvr>
                                      <p:tavLst>
                                        <p:tav tm="0">
                                          <p:val>
                                            <p:strVal val="#ppt_h"/>
                                          </p:val>
                                        </p:tav>
                                        <p:tav tm="100000">
                                          <p:val>
                                            <p:strVal val="#ppt_h"/>
                                          </p:val>
                                        </p:tav>
                                      </p:tavLst>
                                    </p:anim>
                                    <p:animEffect transition="in" filter="fade">
                                      <p:cBhvr>
                                        <p:cTn id="9" dur="500"/>
                                        <p:tgtEl>
                                          <p:spTgt spid="859138"/>
                                        </p:tgtEl>
                                      </p:cBhvr>
                                    </p:animEffect>
                                  </p:childTnLst>
                                </p:cTn>
                              </p:par>
                              <p:par>
                                <p:cTn id="10" presetID="50" presetClass="entr" presetSubtype="0" decel="100000" fill="hold" grpId="0" nodeType="withEffect">
                                  <p:stCondLst>
                                    <p:cond delay="0"/>
                                  </p:stCondLst>
                                  <p:childTnLst>
                                    <p:set>
                                      <p:cBhvr>
                                        <p:cTn id="11" dur="1" fill="hold">
                                          <p:stCondLst>
                                            <p:cond delay="0"/>
                                          </p:stCondLst>
                                        </p:cTn>
                                        <p:tgtEl>
                                          <p:spTgt spid="859139">
                                            <p:txEl>
                                              <p:pRg st="0" end="0"/>
                                            </p:txEl>
                                          </p:spTgt>
                                        </p:tgtEl>
                                        <p:attrNameLst>
                                          <p:attrName>style.visibility</p:attrName>
                                        </p:attrNameLst>
                                      </p:cBhvr>
                                      <p:to>
                                        <p:strVal val="visible"/>
                                      </p:to>
                                    </p:set>
                                    <p:anim calcmode="lin" valueType="num">
                                      <p:cBhvr>
                                        <p:cTn id="12" dur="500" fill="hold"/>
                                        <p:tgtEl>
                                          <p:spTgt spid="859139">
                                            <p:txEl>
                                              <p:pRg st="0" end="0"/>
                                            </p:txEl>
                                          </p:spTgt>
                                        </p:tgtEl>
                                        <p:attrNameLst>
                                          <p:attrName>ppt_w</p:attrName>
                                        </p:attrNameLst>
                                      </p:cBhvr>
                                      <p:tavLst>
                                        <p:tav tm="0">
                                          <p:val>
                                            <p:strVal val="#ppt_w+.3"/>
                                          </p:val>
                                        </p:tav>
                                        <p:tav tm="100000">
                                          <p:val>
                                            <p:strVal val="#ppt_w"/>
                                          </p:val>
                                        </p:tav>
                                      </p:tavLst>
                                    </p:anim>
                                    <p:anim calcmode="lin" valueType="num">
                                      <p:cBhvr>
                                        <p:cTn id="13" dur="500" fill="hold"/>
                                        <p:tgtEl>
                                          <p:spTgt spid="859139">
                                            <p:txEl>
                                              <p:pRg st="0" end="0"/>
                                            </p:txEl>
                                          </p:spTgt>
                                        </p:tgtEl>
                                        <p:attrNameLst>
                                          <p:attrName>ppt_h</p:attrName>
                                        </p:attrNameLst>
                                      </p:cBhvr>
                                      <p:tavLst>
                                        <p:tav tm="0">
                                          <p:val>
                                            <p:strVal val="#ppt_h"/>
                                          </p:val>
                                        </p:tav>
                                        <p:tav tm="100000">
                                          <p:val>
                                            <p:strVal val="#ppt_h"/>
                                          </p:val>
                                        </p:tav>
                                      </p:tavLst>
                                    </p:anim>
                                    <p:animEffect transition="in" filter="fade">
                                      <p:cBhvr>
                                        <p:cTn id="14" dur="500"/>
                                        <p:tgtEl>
                                          <p:spTgt spid="859139">
                                            <p:txEl>
                                              <p:pRg st="0" end="0"/>
                                            </p:txEl>
                                          </p:spTgt>
                                        </p:tgtEl>
                                      </p:cBhvr>
                                    </p:animEffect>
                                  </p:childTnLst>
                                </p:cTn>
                              </p:par>
                              <p:par>
                                <p:cTn id="15" presetID="50" presetClass="entr" presetSubtype="0" decel="100000" fill="hold" grpId="0" nodeType="withEffect">
                                  <p:stCondLst>
                                    <p:cond delay="0"/>
                                  </p:stCondLst>
                                  <p:childTnLst>
                                    <p:set>
                                      <p:cBhvr>
                                        <p:cTn id="16" dur="1" fill="hold">
                                          <p:stCondLst>
                                            <p:cond delay="0"/>
                                          </p:stCondLst>
                                        </p:cTn>
                                        <p:tgtEl>
                                          <p:spTgt spid="859140">
                                            <p:bg/>
                                          </p:spTgt>
                                        </p:tgtEl>
                                        <p:attrNameLst>
                                          <p:attrName>style.visibility</p:attrName>
                                        </p:attrNameLst>
                                      </p:cBhvr>
                                      <p:to>
                                        <p:strVal val="visible"/>
                                      </p:to>
                                    </p:set>
                                    <p:anim calcmode="lin" valueType="num">
                                      <p:cBhvr>
                                        <p:cTn id="17" dur="500" fill="hold"/>
                                        <p:tgtEl>
                                          <p:spTgt spid="859140">
                                            <p:bg/>
                                          </p:spTgt>
                                        </p:tgtEl>
                                        <p:attrNameLst>
                                          <p:attrName>ppt_w</p:attrName>
                                        </p:attrNameLst>
                                      </p:cBhvr>
                                      <p:tavLst>
                                        <p:tav tm="0">
                                          <p:val>
                                            <p:strVal val="#ppt_w+.3"/>
                                          </p:val>
                                        </p:tav>
                                        <p:tav tm="100000">
                                          <p:val>
                                            <p:strVal val="#ppt_w"/>
                                          </p:val>
                                        </p:tav>
                                      </p:tavLst>
                                    </p:anim>
                                    <p:anim calcmode="lin" valueType="num">
                                      <p:cBhvr>
                                        <p:cTn id="18" dur="500" fill="hold"/>
                                        <p:tgtEl>
                                          <p:spTgt spid="859140">
                                            <p:bg/>
                                          </p:spTgt>
                                        </p:tgtEl>
                                        <p:attrNameLst>
                                          <p:attrName>ppt_h</p:attrName>
                                        </p:attrNameLst>
                                      </p:cBhvr>
                                      <p:tavLst>
                                        <p:tav tm="0">
                                          <p:val>
                                            <p:strVal val="#ppt_h"/>
                                          </p:val>
                                        </p:tav>
                                        <p:tav tm="100000">
                                          <p:val>
                                            <p:strVal val="#ppt_h"/>
                                          </p:val>
                                        </p:tav>
                                      </p:tavLst>
                                    </p:anim>
                                    <p:animEffect transition="in" filter="fade">
                                      <p:cBhvr>
                                        <p:cTn id="19" dur="500"/>
                                        <p:tgtEl>
                                          <p:spTgt spid="859140">
                                            <p:bg/>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59138" grpId="0"/>
      <p:bldP spid="859139" grpId="0" build="p"/>
      <p:bldP spid="859140" grpId="0" build="p"/>
    </p:bldLst>
  </p:timing>
</p:sld>
</file>

<file path=ppt/slides/slide7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61186" name="Rectangle 2"/>
          <p:cNvSpPr>
            <a:spLocks noGrp="1" noChangeArrowheads="1"/>
          </p:cNvSpPr>
          <p:nvPr>
            <p:ph type="title"/>
          </p:nvPr>
        </p:nvSpPr>
        <p:spPr>
          <a:xfrm>
            <a:off x="1116013" y="846138"/>
            <a:ext cx="7342187" cy="1143000"/>
          </a:xfrm>
        </p:spPr>
        <p:txBody>
          <a:bodyPr>
            <a:normAutofit fontScale="90000"/>
          </a:bodyPr>
          <a:lstStyle/>
          <a:p>
            <a:pPr algn="l" rtl="0"/>
            <a:r>
              <a:rPr lang="en-US" altLang="en-US" sz="4000" b="1" smtClean="0">
                <a:latin typeface="Comic Sans MS" panose="030F0702030302020204" pitchFamily="66" charset="0"/>
              </a:rPr>
              <a:t>2- Neutrocentric Concept of Occlusion</a:t>
            </a:r>
            <a:r>
              <a:rPr lang="en-US" altLang="en-US" sz="4000" b="1" smtClean="0"/>
              <a:t/>
            </a:r>
            <a:br>
              <a:rPr lang="en-US" altLang="en-US" sz="4000" b="1" smtClean="0"/>
            </a:br>
            <a:endParaRPr lang="en-US" altLang="en-US" sz="4000" b="1" smtClean="0"/>
          </a:p>
        </p:txBody>
      </p:sp>
      <p:sp>
        <p:nvSpPr>
          <p:cNvPr id="861187" name="Rectangle 3"/>
          <p:cNvSpPr>
            <a:spLocks noGrp="1" noChangeArrowheads="1"/>
          </p:cNvSpPr>
          <p:nvPr>
            <p:ph idx="1"/>
          </p:nvPr>
        </p:nvSpPr>
        <p:spPr>
          <a:xfrm>
            <a:off x="323850" y="2125663"/>
            <a:ext cx="8458200" cy="1087437"/>
          </a:xfrm>
        </p:spPr>
        <p:txBody>
          <a:bodyPr/>
          <a:lstStyle/>
          <a:p>
            <a:pPr algn="l" rtl="0"/>
            <a:r>
              <a:rPr lang="en-US" altLang="en-US" sz="3600" b="1" smtClean="0">
                <a:latin typeface="Comic Sans MS" panose="030F0702030302020204" pitchFamily="66" charset="0"/>
              </a:rPr>
              <a:t>Neurocentric </a:t>
            </a:r>
            <a:r>
              <a:rPr lang="en-US" altLang="en-US" sz="3600" b="1" smtClean="0">
                <a:latin typeface="Comic Sans MS" panose="030F0702030302020204" pitchFamily="66" charset="0"/>
                <a:sym typeface="Wingdings" panose="05000000000000000000" pitchFamily="2" charset="2"/>
              </a:rPr>
              <a:t></a:t>
            </a:r>
            <a:r>
              <a:rPr lang="en-US" altLang="en-US" sz="3600" b="1" smtClean="0">
                <a:latin typeface="Comic Sans MS" panose="030F0702030302020204" pitchFamily="66" charset="0"/>
              </a:rPr>
              <a:t> two objectives in denture construction.</a:t>
            </a:r>
          </a:p>
        </p:txBody>
      </p:sp>
      <p:sp>
        <p:nvSpPr>
          <p:cNvPr id="861188" name="Rectangle 4"/>
          <p:cNvSpPr>
            <a:spLocks noChangeArrowheads="1"/>
          </p:cNvSpPr>
          <p:nvPr/>
        </p:nvSpPr>
        <p:spPr bwMode="auto">
          <a:xfrm>
            <a:off x="827088" y="3573463"/>
            <a:ext cx="7772400" cy="1087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722313" indent="-722313">
              <a:defRPr sz="3600" b="1">
                <a:solidFill>
                  <a:srgbClr val="FFFF00"/>
                </a:solidFill>
                <a:latin typeface="Comic Sans MS" panose="030F0702030302020204" pitchFamily="66" charset="0"/>
                <a:ea typeface="Gungsuh" pitchFamily="18" charset="-127"/>
              </a:defRPr>
            </a:lvl1pPr>
            <a:lvl2pPr marL="742950" indent="-285750">
              <a:defRPr sz="3600" b="1">
                <a:solidFill>
                  <a:srgbClr val="FFFF00"/>
                </a:solidFill>
                <a:latin typeface="Comic Sans MS" panose="030F0702030302020204" pitchFamily="66" charset="0"/>
                <a:ea typeface="Gungsuh" pitchFamily="18" charset="-127"/>
              </a:defRPr>
            </a:lvl2pPr>
            <a:lvl3pPr marL="1143000" indent="-228600">
              <a:defRPr sz="3600" b="1">
                <a:solidFill>
                  <a:srgbClr val="FFFF00"/>
                </a:solidFill>
                <a:latin typeface="Comic Sans MS" panose="030F0702030302020204" pitchFamily="66" charset="0"/>
                <a:ea typeface="Gungsuh" pitchFamily="18" charset="-127"/>
              </a:defRPr>
            </a:lvl3pPr>
            <a:lvl4pPr marL="1600200" indent="-228600">
              <a:defRPr sz="3600" b="1">
                <a:solidFill>
                  <a:srgbClr val="FFFF00"/>
                </a:solidFill>
                <a:latin typeface="Comic Sans MS" panose="030F0702030302020204" pitchFamily="66" charset="0"/>
                <a:ea typeface="Gungsuh" pitchFamily="18" charset="-127"/>
              </a:defRPr>
            </a:lvl4pPr>
            <a:lvl5pPr marL="2057400" indent="-228600">
              <a:defRPr sz="3600" b="1">
                <a:solidFill>
                  <a:srgbClr val="FFFF00"/>
                </a:solidFill>
                <a:latin typeface="Comic Sans MS" panose="030F0702030302020204" pitchFamily="66" charset="0"/>
                <a:ea typeface="Gungsuh" pitchFamily="18" charset="-127"/>
              </a:defRPr>
            </a:lvl5pPr>
            <a:lvl6pPr marL="2514600" indent="-228600" algn="ctr" eaLnBrk="0" fontAlgn="base" hangingPunct="0">
              <a:lnSpc>
                <a:spcPct val="145000"/>
              </a:lnSpc>
              <a:spcBef>
                <a:spcPct val="0"/>
              </a:spcBef>
              <a:spcAft>
                <a:spcPct val="0"/>
              </a:spcAft>
              <a:defRPr sz="3600" b="1">
                <a:solidFill>
                  <a:srgbClr val="FFFF00"/>
                </a:solidFill>
                <a:latin typeface="Comic Sans MS" panose="030F0702030302020204" pitchFamily="66" charset="0"/>
                <a:ea typeface="Gungsuh" pitchFamily="18" charset="-127"/>
              </a:defRPr>
            </a:lvl6pPr>
            <a:lvl7pPr marL="2971800" indent="-228600" algn="ctr" eaLnBrk="0" fontAlgn="base" hangingPunct="0">
              <a:lnSpc>
                <a:spcPct val="145000"/>
              </a:lnSpc>
              <a:spcBef>
                <a:spcPct val="0"/>
              </a:spcBef>
              <a:spcAft>
                <a:spcPct val="0"/>
              </a:spcAft>
              <a:defRPr sz="3600" b="1">
                <a:solidFill>
                  <a:srgbClr val="FFFF00"/>
                </a:solidFill>
                <a:latin typeface="Comic Sans MS" panose="030F0702030302020204" pitchFamily="66" charset="0"/>
                <a:ea typeface="Gungsuh" pitchFamily="18" charset="-127"/>
              </a:defRPr>
            </a:lvl7pPr>
            <a:lvl8pPr marL="3429000" indent="-228600" algn="ctr" eaLnBrk="0" fontAlgn="base" hangingPunct="0">
              <a:lnSpc>
                <a:spcPct val="145000"/>
              </a:lnSpc>
              <a:spcBef>
                <a:spcPct val="0"/>
              </a:spcBef>
              <a:spcAft>
                <a:spcPct val="0"/>
              </a:spcAft>
              <a:defRPr sz="3600" b="1">
                <a:solidFill>
                  <a:srgbClr val="FFFF00"/>
                </a:solidFill>
                <a:latin typeface="Comic Sans MS" panose="030F0702030302020204" pitchFamily="66" charset="0"/>
                <a:ea typeface="Gungsuh" pitchFamily="18" charset="-127"/>
              </a:defRPr>
            </a:lvl8pPr>
            <a:lvl9pPr marL="3886200" indent="-228600" algn="ctr" eaLnBrk="0" fontAlgn="base" hangingPunct="0">
              <a:lnSpc>
                <a:spcPct val="145000"/>
              </a:lnSpc>
              <a:spcBef>
                <a:spcPct val="0"/>
              </a:spcBef>
              <a:spcAft>
                <a:spcPct val="0"/>
              </a:spcAft>
              <a:defRPr sz="3600" b="1">
                <a:solidFill>
                  <a:srgbClr val="FFFF00"/>
                </a:solidFill>
                <a:latin typeface="Comic Sans MS" panose="030F0702030302020204" pitchFamily="66" charset="0"/>
                <a:ea typeface="Gungsuh" pitchFamily="18" charset="-127"/>
              </a:defRPr>
            </a:lvl9pPr>
          </a:lstStyle>
          <a:p>
            <a:pPr algn="l">
              <a:lnSpc>
                <a:spcPct val="100000"/>
              </a:lnSpc>
              <a:spcBef>
                <a:spcPct val="20000"/>
              </a:spcBef>
            </a:pPr>
            <a:r>
              <a:rPr lang="en-US" altLang="en-US">
                <a:solidFill>
                  <a:schemeClr val="tx1"/>
                </a:solidFill>
              </a:rPr>
              <a:t>A- Neutralization of inclines.</a:t>
            </a:r>
          </a:p>
          <a:p>
            <a:pPr algn="l">
              <a:lnSpc>
                <a:spcPct val="100000"/>
              </a:lnSpc>
              <a:spcBef>
                <a:spcPct val="20000"/>
              </a:spcBef>
            </a:pPr>
            <a:endParaRPr lang="en-US" altLang="en-US" sz="1800">
              <a:solidFill>
                <a:schemeClr val="tx1"/>
              </a:solidFill>
            </a:endParaRPr>
          </a:p>
          <a:p>
            <a:pPr algn="l">
              <a:lnSpc>
                <a:spcPct val="100000"/>
              </a:lnSpc>
              <a:spcBef>
                <a:spcPct val="20000"/>
              </a:spcBef>
            </a:pPr>
            <a:r>
              <a:rPr lang="en-US" altLang="en-US">
                <a:solidFill>
                  <a:schemeClr val="tx1"/>
                </a:solidFill>
              </a:rPr>
              <a:t>B- Centralization of occlusal forces acting on the denture foundations</a:t>
            </a:r>
            <a:r>
              <a:rPr lang="en-US" altLang="en-US" sz="3200">
                <a:solidFill>
                  <a:schemeClr val="tx1"/>
                </a:solidFill>
                <a:latin typeface="Times New Roman" panose="02020603050405020304" pitchFamily="18" charset="0"/>
              </a:rPr>
              <a:t>.</a:t>
            </a:r>
          </a:p>
        </p:txBody>
      </p:sp>
    </p:spTree>
  </p:cSld>
  <p:clrMapOvr>
    <a:masterClrMapping/>
  </p:clrMapOvr>
  <p:transition>
    <p:split orient="vert" dir="in"/>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0" presetClass="entr" presetSubtype="0" decel="100000" fill="hold" grpId="0" nodeType="withEffect">
                                  <p:stCondLst>
                                    <p:cond delay="0"/>
                                  </p:stCondLst>
                                  <p:childTnLst>
                                    <p:set>
                                      <p:cBhvr>
                                        <p:cTn id="6" dur="1" fill="hold">
                                          <p:stCondLst>
                                            <p:cond delay="0"/>
                                          </p:stCondLst>
                                        </p:cTn>
                                        <p:tgtEl>
                                          <p:spTgt spid="861186"/>
                                        </p:tgtEl>
                                        <p:attrNameLst>
                                          <p:attrName>style.visibility</p:attrName>
                                        </p:attrNameLst>
                                      </p:cBhvr>
                                      <p:to>
                                        <p:strVal val="visible"/>
                                      </p:to>
                                    </p:set>
                                    <p:anim calcmode="lin" valueType="num">
                                      <p:cBhvr>
                                        <p:cTn id="7" dur="500" fill="hold"/>
                                        <p:tgtEl>
                                          <p:spTgt spid="861186"/>
                                        </p:tgtEl>
                                        <p:attrNameLst>
                                          <p:attrName>ppt_w</p:attrName>
                                        </p:attrNameLst>
                                      </p:cBhvr>
                                      <p:tavLst>
                                        <p:tav tm="0">
                                          <p:val>
                                            <p:strVal val="#ppt_w+.3"/>
                                          </p:val>
                                        </p:tav>
                                        <p:tav tm="100000">
                                          <p:val>
                                            <p:strVal val="#ppt_w"/>
                                          </p:val>
                                        </p:tav>
                                      </p:tavLst>
                                    </p:anim>
                                    <p:anim calcmode="lin" valueType="num">
                                      <p:cBhvr>
                                        <p:cTn id="8" dur="500" fill="hold"/>
                                        <p:tgtEl>
                                          <p:spTgt spid="861186"/>
                                        </p:tgtEl>
                                        <p:attrNameLst>
                                          <p:attrName>ppt_h</p:attrName>
                                        </p:attrNameLst>
                                      </p:cBhvr>
                                      <p:tavLst>
                                        <p:tav tm="0">
                                          <p:val>
                                            <p:strVal val="#ppt_h"/>
                                          </p:val>
                                        </p:tav>
                                        <p:tav tm="100000">
                                          <p:val>
                                            <p:strVal val="#ppt_h"/>
                                          </p:val>
                                        </p:tav>
                                      </p:tavLst>
                                    </p:anim>
                                    <p:animEffect transition="in" filter="fade">
                                      <p:cBhvr>
                                        <p:cTn id="9" dur="500"/>
                                        <p:tgtEl>
                                          <p:spTgt spid="861186"/>
                                        </p:tgtEl>
                                      </p:cBhvr>
                                    </p:animEffect>
                                  </p:childTnLst>
                                </p:cTn>
                              </p:par>
                              <p:par>
                                <p:cTn id="10" presetID="50" presetClass="entr" presetSubtype="0" decel="100000" fill="hold" grpId="0" nodeType="withEffect">
                                  <p:stCondLst>
                                    <p:cond delay="0"/>
                                  </p:stCondLst>
                                  <p:childTnLst>
                                    <p:set>
                                      <p:cBhvr>
                                        <p:cTn id="11" dur="1" fill="hold">
                                          <p:stCondLst>
                                            <p:cond delay="0"/>
                                          </p:stCondLst>
                                        </p:cTn>
                                        <p:tgtEl>
                                          <p:spTgt spid="861187">
                                            <p:txEl>
                                              <p:pRg st="0" end="0"/>
                                            </p:txEl>
                                          </p:spTgt>
                                        </p:tgtEl>
                                        <p:attrNameLst>
                                          <p:attrName>style.visibility</p:attrName>
                                        </p:attrNameLst>
                                      </p:cBhvr>
                                      <p:to>
                                        <p:strVal val="visible"/>
                                      </p:to>
                                    </p:set>
                                    <p:anim calcmode="lin" valueType="num">
                                      <p:cBhvr>
                                        <p:cTn id="12" dur="500" fill="hold"/>
                                        <p:tgtEl>
                                          <p:spTgt spid="861187">
                                            <p:txEl>
                                              <p:pRg st="0" end="0"/>
                                            </p:txEl>
                                          </p:spTgt>
                                        </p:tgtEl>
                                        <p:attrNameLst>
                                          <p:attrName>ppt_w</p:attrName>
                                        </p:attrNameLst>
                                      </p:cBhvr>
                                      <p:tavLst>
                                        <p:tav tm="0">
                                          <p:val>
                                            <p:strVal val="#ppt_w+.3"/>
                                          </p:val>
                                        </p:tav>
                                        <p:tav tm="100000">
                                          <p:val>
                                            <p:strVal val="#ppt_w"/>
                                          </p:val>
                                        </p:tav>
                                      </p:tavLst>
                                    </p:anim>
                                    <p:anim calcmode="lin" valueType="num">
                                      <p:cBhvr>
                                        <p:cTn id="13" dur="500" fill="hold"/>
                                        <p:tgtEl>
                                          <p:spTgt spid="861187">
                                            <p:txEl>
                                              <p:pRg st="0" end="0"/>
                                            </p:txEl>
                                          </p:spTgt>
                                        </p:tgtEl>
                                        <p:attrNameLst>
                                          <p:attrName>ppt_h</p:attrName>
                                        </p:attrNameLst>
                                      </p:cBhvr>
                                      <p:tavLst>
                                        <p:tav tm="0">
                                          <p:val>
                                            <p:strVal val="#ppt_h"/>
                                          </p:val>
                                        </p:tav>
                                        <p:tav tm="100000">
                                          <p:val>
                                            <p:strVal val="#ppt_h"/>
                                          </p:val>
                                        </p:tav>
                                      </p:tavLst>
                                    </p:anim>
                                    <p:animEffect transition="in" filter="fade">
                                      <p:cBhvr>
                                        <p:cTn id="14" dur="500"/>
                                        <p:tgtEl>
                                          <p:spTgt spid="861187">
                                            <p:txEl>
                                              <p:pRg st="0" end="0"/>
                                            </p:txEl>
                                          </p:spTgt>
                                        </p:tgtEl>
                                      </p:cBhvr>
                                    </p:animEffect>
                                  </p:childTnLst>
                                </p:cTn>
                              </p:par>
                            </p:childTnLst>
                          </p:cTn>
                        </p:par>
                        <p:par>
                          <p:cTn id="15" fill="hold" nodeType="afterGroup">
                            <p:stCondLst>
                              <p:cond delay="500"/>
                            </p:stCondLst>
                            <p:childTnLst>
                              <p:par>
                                <p:cTn id="16" presetID="17" presetClass="entr" presetSubtype="8" fill="hold" grpId="0" nodeType="afterEffect">
                                  <p:stCondLst>
                                    <p:cond delay="0"/>
                                  </p:stCondLst>
                                  <p:childTnLst>
                                    <p:set>
                                      <p:cBhvr>
                                        <p:cTn id="17" dur="1" fill="hold">
                                          <p:stCondLst>
                                            <p:cond delay="0"/>
                                          </p:stCondLst>
                                        </p:cTn>
                                        <p:tgtEl>
                                          <p:spTgt spid="861188"/>
                                        </p:tgtEl>
                                        <p:attrNameLst>
                                          <p:attrName>style.visibility</p:attrName>
                                        </p:attrNameLst>
                                      </p:cBhvr>
                                      <p:to>
                                        <p:strVal val="visible"/>
                                      </p:to>
                                    </p:set>
                                    <p:anim calcmode="lin" valueType="num">
                                      <p:cBhvr>
                                        <p:cTn id="18" dur="500" fill="hold"/>
                                        <p:tgtEl>
                                          <p:spTgt spid="861188"/>
                                        </p:tgtEl>
                                        <p:attrNameLst>
                                          <p:attrName>ppt_x</p:attrName>
                                        </p:attrNameLst>
                                      </p:cBhvr>
                                      <p:tavLst>
                                        <p:tav tm="0">
                                          <p:val>
                                            <p:strVal val="#ppt_x-#ppt_w/2"/>
                                          </p:val>
                                        </p:tav>
                                        <p:tav tm="100000">
                                          <p:val>
                                            <p:strVal val="#ppt_x"/>
                                          </p:val>
                                        </p:tav>
                                      </p:tavLst>
                                    </p:anim>
                                    <p:anim calcmode="lin" valueType="num">
                                      <p:cBhvr>
                                        <p:cTn id="19" dur="500" fill="hold"/>
                                        <p:tgtEl>
                                          <p:spTgt spid="861188"/>
                                        </p:tgtEl>
                                        <p:attrNameLst>
                                          <p:attrName>ppt_y</p:attrName>
                                        </p:attrNameLst>
                                      </p:cBhvr>
                                      <p:tavLst>
                                        <p:tav tm="0">
                                          <p:val>
                                            <p:strVal val="#ppt_y"/>
                                          </p:val>
                                        </p:tav>
                                        <p:tav tm="100000">
                                          <p:val>
                                            <p:strVal val="#ppt_y"/>
                                          </p:val>
                                        </p:tav>
                                      </p:tavLst>
                                    </p:anim>
                                    <p:anim calcmode="lin" valueType="num">
                                      <p:cBhvr>
                                        <p:cTn id="20" dur="500" fill="hold"/>
                                        <p:tgtEl>
                                          <p:spTgt spid="861188"/>
                                        </p:tgtEl>
                                        <p:attrNameLst>
                                          <p:attrName>ppt_w</p:attrName>
                                        </p:attrNameLst>
                                      </p:cBhvr>
                                      <p:tavLst>
                                        <p:tav tm="0">
                                          <p:val>
                                            <p:fltVal val="0"/>
                                          </p:val>
                                        </p:tav>
                                        <p:tav tm="100000">
                                          <p:val>
                                            <p:strVal val="#ppt_w"/>
                                          </p:val>
                                        </p:tav>
                                      </p:tavLst>
                                    </p:anim>
                                    <p:anim calcmode="lin" valueType="num">
                                      <p:cBhvr>
                                        <p:cTn id="21" dur="500" fill="hold"/>
                                        <p:tgtEl>
                                          <p:spTgt spid="861188"/>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1186" grpId="0"/>
      <p:bldP spid="861187" grpId="0" build="p"/>
      <p:bldP spid="861188" grpId="0"/>
    </p:bldLst>
  </p:timing>
</p:sld>
</file>

<file path=ppt/slides/slide7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62210" name="Rectangle 2"/>
          <p:cNvSpPr>
            <a:spLocks noGrp="1" noChangeArrowheads="1"/>
          </p:cNvSpPr>
          <p:nvPr>
            <p:ph type="title"/>
          </p:nvPr>
        </p:nvSpPr>
        <p:spPr>
          <a:xfrm>
            <a:off x="1042988" y="773113"/>
            <a:ext cx="7342187" cy="1143000"/>
          </a:xfrm>
        </p:spPr>
        <p:txBody>
          <a:bodyPr>
            <a:normAutofit fontScale="90000"/>
          </a:bodyPr>
          <a:lstStyle/>
          <a:p>
            <a:pPr algn="l" rtl="0"/>
            <a:r>
              <a:rPr lang="en-US" altLang="en-US" sz="4000" b="1" smtClean="0">
                <a:latin typeface="Comic Sans MS" panose="030F0702030302020204" pitchFamily="66" charset="0"/>
              </a:rPr>
              <a:t>Neutrocentric Concept of Occlusion</a:t>
            </a:r>
            <a:r>
              <a:rPr lang="en-US" altLang="en-US" sz="4000" b="1" smtClean="0"/>
              <a:t/>
            </a:r>
            <a:br>
              <a:rPr lang="en-US" altLang="en-US" sz="4000" b="1" smtClean="0"/>
            </a:br>
            <a:endParaRPr lang="en-US" altLang="en-US" sz="4000" b="1" smtClean="0"/>
          </a:p>
        </p:txBody>
      </p:sp>
      <p:sp>
        <p:nvSpPr>
          <p:cNvPr id="862211" name="Rectangle 3"/>
          <p:cNvSpPr>
            <a:spLocks noChangeArrowheads="1"/>
          </p:cNvSpPr>
          <p:nvPr/>
        </p:nvSpPr>
        <p:spPr bwMode="auto">
          <a:xfrm>
            <a:off x="684213" y="1628775"/>
            <a:ext cx="7772400" cy="1087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sz="3600" b="1">
                <a:solidFill>
                  <a:srgbClr val="FFFF00"/>
                </a:solidFill>
                <a:latin typeface="Comic Sans MS" panose="030F0702030302020204" pitchFamily="66" charset="0"/>
                <a:ea typeface="Gungsuh" pitchFamily="18" charset="-127"/>
              </a:defRPr>
            </a:lvl1pPr>
            <a:lvl2pPr marL="742950" indent="-285750">
              <a:defRPr sz="3600" b="1">
                <a:solidFill>
                  <a:srgbClr val="FFFF00"/>
                </a:solidFill>
                <a:latin typeface="Comic Sans MS" panose="030F0702030302020204" pitchFamily="66" charset="0"/>
                <a:ea typeface="Gungsuh" pitchFamily="18" charset="-127"/>
              </a:defRPr>
            </a:lvl2pPr>
            <a:lvl3pPr marL="1143000" indent="-228600">
              <a:defRPr sz="3600" b="1">
                <a:solidFill>
                  <a:srgbClr val="FFFF00"/>
                </a:solidFill>
                <a:latin typeface="Comic Sans MS" panose="030F0702030302020204" pitchFamily="66" charset="0"/>
                <a:ea typeface="Gungsuh" pitchFamily="18" charset="-127"/>
              </a:defRPr>
            </a:lvl3pPr>
            <a:lvl4pPr marL="1600200" indent="-228600">
              <a:defRPr sz="3600" b="1">
                <a:solidFill>
                  <a:srgbClr val="FFFF00"/>
                </a:solidFill>
                <a:latin typeface="Comic Sans MS" panose="030F0702030302020204" pitchFamily="66" charset="0"/>
                <a:ea typeface="Gungsuh" pitchFamily="18" charset="-127"/>
              </a:defRPr>
            </a:lvl4pPr>
            <a:lvl5pPr marL="2057400" indent="-228600">
              <a:defRPr sz="3600" b="1">
                <a:solidFill>
                  <a:srgbClr val="FFFF00"/>
                </a:solidFill>
                <a:latin typeface="Comic Sans MS" panose="030F0702030302020204" pitchFamily="66" charset="0"/>
                <a:ea typeface="Gungsuh" pitchFamily="18" charset="-127"/>
              </a:defRPr>
            </a:lvl5pPr>
            <a:lvl6pPr marL="2514600" indent="-228600" algn="ctr" eaLnBrk="0" fontAlgn="base" hangingPunct="0">
              <a:lnSpc>
                <a:spcPct val="145000"/>
              </a:lnSpc>
              <a:spcBef>
                <a:spcPct val="0"/>
              </a:spcBef>
              <a:spcAft>
                <a:spcPct val="0"/>
              </a:spcAft>
              <a:defRPr sz="3600" b="1">
                <a:solidFill>
                  <a:srgbClr val="FFFF00"/>
                </a:solidFill>
                <a:latin typeface="Comic Sans MS" panose="030F0702030302020204" pitchFamily="66" charset="0"/>
                <a:ea typeface="Gungsuh" pitchFamily="18" charset="-127"/>
              </a:defRPr>
            </a:lvl6pPr>
            <a:lvl7pPr marL="2971800" indent="-228600" algn="ctr" eaLnBrk="0" fontAlgn="base" hangingPunct="0">
              <a:lnSpc>
                <a:spcPct val="145000"/>
              </a:lnSpc>
              <a:spcBef>
                <a:spcPct val="0"/>
              </a:spcBef>
              <a:spcAft>
                <a:spcPct val="0"/>
              </a:spcAft>
              <a:defRPr sz="3600" b="1">
                <a:solidFill>
                  <a:srgbClr val="FFFF00"/>
                </a:solidFill>
                <a:latin typeface="Comic Sans MS" panose="030F0702030302020204" pitchFamily="66" charset="0"/>
                <a:ea typeface="Gungsuh" pitchFamily="18" charset="-127"/>
              </a:defRPr>
            </a:lvl7pPr>
            <a:lvl8pPr marL="3429000" indent="-228600" algn="ctr" eaLnBrk="0" fontAlgn="base" hangingPunct="0">
              <a:lnSpc>
                <a:spcPct val="145000"/>
              </a:lnSpc>
              <a:spcBef>
                <a:spcPct val="0"/>
              </a:spcBef>
              <a:spcAft>
                <a:spcPct val="0"/>
              </a:spcAft>
              <a:defRPr sz="3600" b="1">
                <a:solidFill>
                  <a:srgbClr val="FFFF00"/>
                </a:solidFill>
                <a:latin typeface="Comic Sans MS" panose="030F0702030302020204" pitchFamily="66" charset="0"/>
                <a:ea typeface="Gungsuh" pitchFamily="18" charset="-127"/>
              </a:defRPr>
            </a:lvl8pPr>
            <a:lvl9pPr marL="3886200" indent="-228600" algn="ctr" eaLnBrk="0" fontAlgn="base" hangingPunct="0">
              <a:lnSpc>
                <a:spcPct val="145000"/>
              </a:lnSpc>
              <a:spcBef>
                <a:spcPct val="0"/>
              </a:spcBef>
              <a:spcAft>
                <a:spcPct val="0"/>
              </a:spcAft>
              <a:defRPr sz="3600" b="1">
                <a:solidFill>
                  <a:srgbClr val="FFFF00"/>
                </a:solidFill>
                <a:latin typeface="Comic Sans MS" panose="030F0702030302020204" pitchFamily="66" charset="0"/>
                <a:ea typeface="Gungsuh" pitchFamily="18" charset="-127"/>
              </a:defRPr>
            </a:lvl9pPr>
          </a:lstStyle>
          <a:p>
            <a:pPr algn="l">
              <a:lnSpc>
                <a:spcPct val="130000"/>
              </a:lnSpc>
              <a:spcBef>
                <a:spcPct val="20000"/>
              </a:spcBef>
            </a:pPr>
            <a:r>
              <a:rPr lang="en-US" altLang="en-US" sz="2800" b="0">
                <a:solidFill>
                  <a:schemeClr val="tx1"/>
                </a:solidFill>
              </a:rPr>
              <a:t>1- Neutralization of inclines (elimination of inclines):</a:t>
            </a:r>
            <a:endParaRPr lang="en-US" altLang="en-US" sz="3200">
              <a:solidFill>
                <a:schemeClr val="tx1"/>
              </a:solidFill>
              <a:latin typeface="Times New Roman" panose="02020603050405020304" pitchFamily="18" charset="0"/>
            </a:endParaRPr>
          </a:p>
          <a:p>
            <a:pPr algn="l">
              <a:lnSpc>
                <a:spcPct val="130000"/>
              </a:lnSpc>
              <a:spcBef>
                <a:spcPct val="20000"/>
              </a:spcBef>
            </a:pPr>
            <a:r>
              <a:rPr lang="en-US" altLang="en-US" sz="3200">
                <a:solidFill>
                  <a:schemeClr val="tx1"/>
                </a:solidFill>
                <a:latin typeface="Times New Roman" panose="02020603050405020304" pitchFamily="18" charset="0"/>
              </a:rPr>
              <a:t>	       </a:t>
            </a:r>
            <a:r>
              <a:rPr lang="en-US" altLang="en-US" sz="3200">
                <a:solidFill>
                  <a:schemeClr val="tx1"/>
                </a:solidFill>
              </a:rPr>
              <a:t>a- Orientation of occlusal plane.</a:t>
            </a:r>
          </a:p>
          <a:p>
            <a:pPr algn="l">
              <a:lnSpc>
                <a:spcPct val="130000"/>
              </a:lnSpc>
              <a:spcBef>
                <a:spcPct val="20000"/>
              </a:spcBef>
            </a:pPr>
            <a:r>
              <a:rPr lang="en-US" altLang="en-US" sz="3200">
                <a:solidFill>
                  <a:schemeClr val="tx1"/>
                </a:solidFill>
              </a:rPr>
              <a:t>	    b- compensating curve, and</a:t>
            </a:r>
          </a:p>
          <a:p>
            <a:pPr algn="l">
              <a:lnSpc>
                <a:spcPct val="130000"/>
              </a:lnSpc>
              <a:spcBef>
                <a:spcPct val="20000"/>
              </a:spcBef>
            </a:pPr>
            <a:r>
              <a:rPr lang="en-US" altLang="en-US" sz="3200">
                <a:solidFill>
                  <a:schemeClr val="tx1"/>
                </a:solidFill>
              </a:rPr>
              <a:t>	    c- Incisal guidance, no cusp angle.</a:t>
            </a:r>
          </a:p>
        </p:txBody>
      </p:sp>
    </p:spTree>
  </p:cSld>
  <p:clrMapOvr>
    <a:masterClrMapping/>
  </p:clrMapOvr>
  <p:transition>
    <p:split orient="vert" dir="in"/>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0" presetClass="entr" presetSubtype="0" decel="100000" fill="hold" grpId="0" nodeType="withEffect">
                                  <p:stCondLst>
                                    <p:cond delay="0"/>
                                  </p:stCondLst>
                                  <p:childTnLst>
                                    <p:set>
                                      <p:cBhvr>
                                        <p:cTn id="6" dur="1" fill="hold">
                                          <p:stCondLst>
                                            <p:cond delay="0"/>
                                          </p:stCondLst>
                                        </p:cTn>
                                        <p:tgtEl>
                                          <p:spTgt spid="862210"/>
                                        </p:tgtEl>
                                        <p:attrNameLst>
                                          <p:attrName>style.visibility</p:attrName>
                                        </p:attrNameLst>
                                      </p:cBhvr>
                                      <p:to>
                                        <p:strVal val="visible"/>
                                      </p:to>
                                    </p:set>
                                    <p:anim calcmode="lin" valueType="num">
                                      <p:cBhvr>
                                        <p:cTn id="7" dur="500" fill="hold"/>
                                        <p:tgtEl>
                                          <p:spTgt spid="862210"/>
                                        </p:tgtEl>
                                        <p:attrNameLst>
                                          <p:attrName>ppt_w</p:attrName>
                                        </p:attrNameLst>
                                      </p:cBhvr>
                                      <p:tavLst>
                                        <p:tav tm="0">
                                          <p:val>
                                            <p:strVal val="#ppt_w+.3"/>
                                          </p:val>
                                        </p:tav>
                                        <p:tav tm="100000">
                                          <p:val>
                                            <p:strVal val="#ppt_w"/>
                                          </p:val>
                                        </p:tav>
                                      </p:tavLst>
                                    </p:anim>
                                    <p:anim calcmode="lin" valueType="num">
                                      <p:cBhvr>
                                        <p:cTn id="8" dur="500" fill="hold"/>
                                        <p:tgtEl>
                                          <p:spTgt spid="862210"/>
                                        </p:tgtEl>
                                        <p:attrNameLst>
                                          <p:attrName>ppt_h</p:attrName>
                                        </p:attrNameLst>
                                      </p:cBhvr>
                                      <p:tavLst>
                                        <p:tav tm="0">
                                          <p:val>
                                            <p:strVal val="#ppt_h"/>
                                          </p:val>
                                        </p:tav>
                                        <p:tav tm="100000">
                                          <p:val>
                                            <p:strVal val="#ppt_h"/>
                                          </p:val>
                                        </p:tav>
                                      </p:tavLst>
                                    </p:anim>
                                    <p:animEffect transition="in" filter="fade">
                                      <p:cBhvr>
                                        <p:cTn id="9" dur="500"/>
                                        <p:tgtEl>
                                          <p:spTgt spid="862210"/>
                                        </p:tgtEl>
                                      </p:cBhvr>
                                    </p:animEffect>
                                  </p:childTnLst>
                                </p:cTn>
                              </p:par>
                            </p:childTnLst>
                          </p:cTn>
                        </p:par>
                        <p:par>
                          <p:cTn id="10" fill="hold" nodeType="afterGroup">
                            <p:stCondLst>
                              <p:cond delay="500"/>
                            </p:stCondLst>
                            <p:childTnLst>
                              <p:par>
                                <p:cTn id="11" presetID="17" presetClass="entr" presetSubtype="8" fill="hold" grpId="0" nodeType="afterEffect">
                                  <p:stCondLst>
                                    <p:cond delay="0"/>
                                  </p:stCondLst>
                                  <p:childTnLst>
                                    <p:set>
                                      <p:cBhvr>
                                        <p:cTn id="12" dur="1" fill="hold">
                                          <p:stCondLst>
                                            <p:cond delay="0"/>
                                          </p:stCondLst>
                                        </p:cTn>
                                        <p:tgtEl>
                                          <p:spTgt spid="862211"/>
                                        </p:tgtEl>
                                        <p:attrNameLst>
                                          <p:attrName>style.visibility</p:attrName>
                                        </p:attrNameLst>
                                      </p:cBhvr>
                                      <p:to>
                                        <p:strVal val="visible"/>
                                      </p:to>
                                    </p:set>
                                    <p:anim calcmode="lin" valueType="num">
                                      <p:cBhvr>
                                        <p:cTn id="13" dur="500" fill="hold"/>
                                        <p:tgtEl>
                                          <p:spTgt spid="862211"/>
                                        </p:tgtEl>
                                        <p:attrNameLst>
                                          <p:attrName>ppt_x</p:attrName>
                                        </p:attrNameLst>
                                      </p:cBhvr>
                                      <p:tavLst>
                                        <p:tav tm="0">
                                          <p:val>
                                            <p:strVal val="#ppt_x-#ppt_w/2"/>
                                          </p:val>
                                        </p:tav>
                                        <p:tav tm="100000">
                                          <p:val>
                                            <p:strVal val="#ppt_x"/>
                                          </p:val>
                                        </p:tav>
                                      </p:tavLst>
                                    </p:anim>
                                    <p:anim calcmode="lin" valueType="num">
                                      <p:cBhvr>
                                        <p:cTn id="14" dur="500" fill="hold"/>
                                        <p:tgtEl>
                                          <p:spTgt spid="862211"/>
                                        </p:tgtEl>
                                        <p:attrNameLst>
                                          <p:attrName>ppt_y</p:attrName>
                                        </p:attrNameLst>
                                      </p:cBhvr>
                                      <p:tavLst>
                                        <p:tav tm="0">
                                          <p:val>
                                            <p:strVal val="#ppt_y"/>
                                          </p:val>
                                        </p:tav>
                                        <p:tav tm="100000">
                                          <p:val>
                                            <p:strVal val="#ppt_y"/>
                                          </p:val>
                                        </p:tav>
                                      </p:tavLst>
                                    </p:anim>
                                    <p:anim calcmode="lin" valueType="num">
                                      <p:cBhvr>
                                        <p:cTn id="15" dur="500" fill="hold"/>
                                        <p:tgtEl>
                                          <p:spTgt spid="862211"/>
                                        </p:tgtEl>
                                        <p:attrNameLst>
                                          <p:attrName>ppt_w</p:attrName>
                                        </p:attrNameLst>
                                      </p:cBhvr>
                                      <p:tavLst>
                                        <p:tav tm="0">
                                          <p:val>
                                            <p:fltVal val="0"/>
                                          </p:val>
                                        </p:tav>
                                        <p:tav tm="100000">
                                          <p:val>
                                            <p:strVal val="#ppt_w"/>
                                          </p:val>
                                        </p:tav>
                                      </p:tavLst>
                                    </p:anim>
                                    <p:anim calcmode="lin" valueType="num">
                                      <p:cBhvr>
                                        <p:cTn id="16" dur="500" fill="hold"/>
                                        <p:tgtEl>
                                          <p:spTgt spid="862211"/>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2210" grpId="0"/>
      <p:bldP spid="862211" grpId="0"/>
    </p:bldLst>
  </p:timing>
</p:sld>
</file>

<file path=ppt/slides/slide7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 name="Rectangle 2"/>
          <p:cNvSpPr>
            <a:spLocks noGrp="1" noChangeArrowheads="1"/>
          </p:cNvSpPr>
          <p:nvPr>
            <p:ph type="title"/>
          </p:nvPr>
        </p:nvSpPr>
        <p:spPr>
          <a:xfrm>
            <a:off x="1042988" y="549275"/>
            <a:ext cx="7342187" cy="1143000"/>
          </a:xfrm>
        </p:spPr>
        <p:txBody>
          <a:bodyPr>
            <a:normAutofit fontScale="90000"/>
          </a:bodyPr>
          <a:lstStyle/>
          <a:p>
            <a:pPr algn="l" rtl="0"/>
            <a:r>
              <a:rPr lang="en-US" altLang="en-US" sz="4000" b="1" smtClean="0">
                <a:latin typeface="Comic Sans MS" panose="030F0702030302020204" pitchFamily="66" charset="0"/>
              </a:rPr>
              <a:t>Neutrocentric Concept of Occlusion</a:t>
            </a:r>
            <a:r>
              <a:rPr lang="en-US" altLang="en-US" sz="4000" b="1" smtClean="0"/>
              <a:t/>
            </a:r>
            <a:br>
              <a:rPr lang="en-US" altLang="en-US" sz="4000" b="1" smtClean="0"/>
            </a:br>
            <a:endParaRPr lang="en-US" altLang="en-US" sz="4000" b="1" smtClean="0"/>
          </a:p>
        </p:txBody>
      </p:sp>
      <p:sp>
        <p:nvSpPr>
          <p:cNvPr id="863234" name="Rectangle 2"/>
          <p:cNvSpPr>
            <a:spLocks noGrp="1" noChangeArrowheads="1"/>
          </p:cNvSpPr>
          <p:nvPr>
            <p:ph idx="1"/>
          </p:nvPr>
        </p:nvSpPr>
        <p:spPr>
          <a:xfrm>
            <a:off x="144463" y="1620838"/>
            <a:ext cx="8891587" cy="1087437"/>
          </a:xfrm>
        </p:spPr>
        <p:txBody>
          <a:bodyPr/>
          <a:lstStyle/>
          <a:p>
            <a:pPr algn="l" rtl="0">
              <a:buFontTx/>
              <a:buNone/>
            </a:pPr>
            <a:r>
              <a:rPr lang="en-US" altLang="en-US" b="1" smtClean="0">
                <a:latin typeface="Comic Sans MS" panose="030F0702030302020204" pitchFamily="66" charset="0"/>
              </a:rPr>
              <a:t>2- Centralization of occlusal forces acting on the denture foundation, to have:</a:t>
            </a:r>
          </a:p>
        </p:txBody>
      </p:sp>
      <p:sp>
        <p:nvSpPr>
          <p:cNvPr id="863235" name="Rectangle 3"/>
          <p:cNvSpPr>
            <a:spLocks noChangeArrowheads="1"/>
          </p:cNvSpPr>
          <p:nvPr/>
        </p:nvSpPr>
        <p:spPr bwMode="auto">
          <a:xfrm>
            <a:off x="1371600" y="2852738"/>
            <a:ext cx="7772400" cy="1087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sz="3600" b="1">
                <a:solidFill>
                  <a:srgbClr val="FFFF00"/>
                </a:solidFill>
                <a:latin typeface="Comic Sans MS" panose="030F0702030302020204" pitchFamily="66" charset="0"/>
                <a:ea typeface="Gungsuh" pitchFamily="18" charset="-127"/>
              </a:defRPr>
            </a:lvl1pPr>
            <a:lvl2pPr marL="742950" indent="-285750">
              <a:defRPr sz="3600" b="1">
                <a:solidFill>
                  <a:srgbClr val="FFFF00"/>
                </a:solidFill>
                <a:latin typeface="Comic Sans MS" panose="030F0702030302020204" pitchFamily="66" charset="0"/>
                <a:ea typeface="Gungsuh" pitchFamily="18" charset="-127"/>
              </a:defRPr>
            </a:lvl2pPr>
            <a:lvl3pPr marL="1143000" indent="-228600">
              <a:defRPr sz="3600" b="1">
                <a:solidFill>
                  <a:srgbClr val="FFFF00"/>
                </a:solidFill>
                <a:latin typeface="Comic Sans MS" panose="030F0702030302020204" pitchFamily="66" charset="0"/>
                <a:ea typeface="Gungsuh" pitchFamily="18" charset="-127"/>
              </a:defRPr>
            </a:lvl3pPr>
            <a:lvl4pPr marL="1600200" indent="-228600">
              <a:defRPr sz="3600" b="1">
                <a:solidFill>
                  <a:srgbClr val="FFFF00"/>
                </a:solidFill>
                <a:latin typeface="Comic Sans MS" panose="030F0702030302020204" pitchFamily="66" charset="0"/>
                <a:ea typeface="Gungsuh" pitchFamily="18" charset="-127"/>
              </a:defRPr>
            </a:lvl4pPr>
            <a:lvl5pPr marL="2057400" indent="-228600">
              <a:defRPr sz="3600" b="1">
                <a:solidFill>
                  <a:srgbClr val="FFFF00"/>
                </a:solidFill>
                <a:latin typeface="Comic Sans MS" panose="030F0702030302020204" pitchFamily="66" charset="0"/>
                <a:ea typeface="Gungsuh" pitchFamily="18" charset="-127"/>
              </a:defRPr>
            </a:lvl5pPr>
            <a:lvl6pPr marL="2514600" indent="-228600" algn="ctr" eaLnBrk="0" fontAlgn="base" hangingPunct="0">
              <a:lnSpc>
                <a:spcPct val="145000"/>
              </a:lnSpc>
              <a:spcBef>
                <a:spcPct val="0"/>
              </a:spcBef>
              <a:spcAft>
                <a:spcPct val="0"/>
              </a:spcAft>
              <a:defRPr sz="3600" b="1">
                <a:solidFill>
                  <a:srgbClr val="FFFF00"/>
                </a:solidFill>
                <a:latin typeface="Comic Sans MS" panose="030F0702030302020204" pitchFamily="66" charset="0"/>
                <a:ea typeface="Gungsuh" pitchFamily="18" charset="-127"/>
              </a:defRPr>
            </a:lvl6pPr>
            <a:lvl7pPr marL="2971800" indent="-228600" algn="ctr" eaLnBrk="0" fontAlgn="base" hangingPunct="0">
              <a:lnSpc>
                <a:spcPct val="145000"/>
              </a:lnSpc>
              <a:spcBef>
                <a:spcPct val="0"/>
              </a:spcBef>
              <a:spcAft>
                <a:spcPct val="0"/>
              </a:spcAft>
              <a:defRPr sz="3600" b="1">
                <a:solidFill>
                  <a:srgbClr val="FFFF00"/>
                </a:solidFill>
                <a:latin typeface="Comic Sans MS" panose="030F0702030302020204" pitchFamily="66" charset="0"/>
                <a:ea typeface="Gungsuh" pitchFamily="18" charset="-127"/>
              </a:defRPr>
            </a:lvl7pPr>
            <a:lvl8pPr marL="3429000" indent="-228600" algn="ctr" eaLnBrk="0" fontAlgn="base" hangingPunct="0">
              <a:lnSpc>
                <a:spcPct val="145000"/>
              </a:lnSpc>
              <a:spcBef>
                <a:spcPct val="0"/>
              </a:spcBef>
              <a:spcAft>
                <a:spcPct val="0"/>
              </a:spcAft>
              <a:defRPr sz="3600" b="1">
                <a:solidFill>
                  <a:srgbClr val="FFFF00"/>
                </a:solidFill>
                <a:latin typeface="Comic Sans MS" panose="030F0702030302020204" pitchFamily="66" charset="0"/>
                <a:ea typeface="Gungsuh" pitchFamily="18" charset="-127"/>
              </a:defRPr>
            </a:lvl8pPr>
            <a:lvl9pPr marL="3886200" indent="-228600" algn="ctr" eaLnBrk="0" fontAlgn="base" hangingPunct="0">
              <a:lnSpc>
                <a:spcPct val="145000"/>
              </a:lnSpc>
              <a:spcBef>
                <a:spcPct val="0"/>
              </a:spcBef>
              <a:spcAft>
                <a:spcPct val="0"/>
              </a:spcAft>
              <a:defRPr sz="3600" b="1">
                <a:solidFill>
                  <a:srgbClr val="FFFF00"/>
                </a:solidFill>
                <a:latin typeface="Comic Sans MS" panose="030F0702030302020204" pitchFamily="66" charset="0"/>
                <a:ea typeface="Gungsuh" pitchFamily="18" charset="-127"/>
              </a:defRPr>
            </a:lvl9pPr>
          </a:lstStyle>
          <a:p>
            <a:pPr algn="l">
              <a:lnSpc>
                <a:spcPct val="120000"/>
              </a:lnSpc>
              <a:spcBef>
                <a:spcPct val="20000"/>
              </a:spcBef>
            </a:pPr>
            <a:r>
              <a:rPr lang="en-US" altLang="en-US">
                <a:solidFill>
                  <a:schemeClr val="tx1"/>
                </a:solidFill>
              </a:rPr>
              <a:t>a- Superior stability.</a:t>
            </a:r>
          </a:p>
          <a:p>
            <a:pPr algn="l">
              <a:lnSpc>
                <a:spcPct val="120000"/>
              </a:lnSpc>
              <a:spcBef>
                <a:spcPct val="20000"/>
              </a:spcBef>
            </a:pPr>
            <a:r>
              <a:rPr lang="en-US" altLang="en-US">
                <a:solidFill>
                  <a:schemeClr val="tx1"/>
                </a:solidFill>
              </a:rPr>
              <a:t>b- preservation of ridge bone.</a:t>
            </a:r>
          </a:p>
          <a:p>
            <a:pPr algn="l">
              <a:lnSpc>
                <a:spcPct val="120000"/>
              </a:lnSpc>
              <a:spcBef>
                <a:spcPct val="20000"/>
              </a:spcBef>
            </a:pPr>
            <a:r>
              <a:rPr lang="en-US" altLang="en-US">
                <a:solidFill>
                  <a:schemeClr val="tx1"/>
                </a:solidFill>
              </a:rPr>
              <a:t>c- Good appearance, adequate speech and mastication.</a:t>
            </a:r>
          </a:p>
        </p:txBody>
      </p:sp>
    </p:spTree>
  </p:cSld>
  <p:clrMapOvr>
    <a:masterClrMapping/>
  </p:clrMapOvr>
  <p:transition>
    <p:split orient="vert" dir="in"/>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0" presetClass="entr" presetSubtype="0" decel="100000" fill="hold" grpId="0" nodeType="withEffect">
                                  <p:stCondLst>
                                    <p:cond delay="0"/>
                                  </p:stCondLst>
                                  <p:childTnLst>
                                    <p:set>
                                      <p:cBhvr>
                                        <p:cTn id="6" dur="1" fill="hold">
                                          <p:stCondLst>
                                            <p:cond delay="0"/>
                                          </p:stCondLst>
                                        </p:cTn>
                                        <p:tgtEl>
                                          <p:spTgt spid="863234">
                                            <p:txEl>
                                              <p:pRg st="0" end="0"/>
                                            </p:txEl>
                                          </p:spTgt>
                                        </p:tgtEl>
                                        <p:attrNameLst>
                                          <p:attrName>style.visibility</p:attrName>
                                        </p:attrNameLst>
                                      </p:cBhvr>
                                      <p:to>
                                        <p:strVal val="visible"/>
                                      </p:to>
                                    </p:set>
                                    <p:anim calcmode="lin" valueType="num">
                                      <p:cBhvr>
                                        <p:cTn id="7" dur="500" fill="hold"/>
                                        <p:tgtEl>
                                          <p:spTgt spid="863234">
                                            <p:txEl>
                                              <p:pRg st="0" end="0"/>
                                            </p:txEl>
                                          </p:spTgt>
                                        </p:tgtEl>
                                        <p:attrNameLst>
                                          <p:attrName>ppt_w</p:attrName>
                                        </p:attrNameLst>
                                      </p:cBhvr>
                                      <p:tavLst>
                                        <p:tav tm="0">
                                          <p:val>
                                            <p:strVal val="#ppt_w+.3"/>
                                          </p:val>
                                        </p:tav>
                                        <p:tav tm="100000">
                                          <p:val>
                                            <p:strVal val="#ppt_w"/>
                                          </p:val>
                                        </p:tav>
                                      </p:tavLst>
                                    </p:anim>
                                    <p:anim calcmode="lin" valueType="num">
                                      <p:cBhvr>
                                        <p:cTn id="8" dur="500" fill="hold"/>
                                        <p:tgtEl>
                                          <p:spTgt spid="863234">
                                            <p:txEl>
                                              <p:pRg st="0" end="0"/>
                                            </p:txEl>
                                          </p:spTgt>
                                        </p:tgtEl>
                                        <p:attrNameLst>
                                          <p:attrName>ppt_h</p:attrName>
                                        </p:attrNameLst>
                                      </p:cBhvr>
                                      <p:tavLst>
                                        <p:tav tm="0">
                                          <p:val>
                                            <p:strVal val="#ppt_h"/>
                                          </p:val>
                                        </p:tav>
                                        <p:tav tm="100000">
                                          <p:val>
                                            <p:strVal val="#ppt_h"/>
                                          </p:val>
                                        </p:tav>
                                      </p:tavLst>
                                    </p:anim>
                                    <p:animEffect transition="in" filter="fade">
                                      <p:cBhvr>
                                        <p:cTn id="9" dur="500"/>
                                        <p:tgtEl>
                                          <p:spTgt spid="863234">
                                            <p:txEl>
                                              <p:pRg st="0" end="0"/>
                                            </p:txEl>
                                          </p:spTgt>
                                        </p:tgtEl>
                                      </p:cBhvr>
                                    </p:animEffect>
                                  </p:childTnLst>
                                </p:cTn>
                              </p:par>
                            </p:childTnLst>
                          </p:cTn>
                        </p:par>
                        <p:par>
                          <p:cTn id="10" fill="hold" nodeType="afterGroup">
                            <p:stCondLst>
                              <p:cond delay="500"/>
                            </p:stCondLst>
                            <p:childTnLst>
                              <p:par>
                                <p:cTn id="11" presetID="17" presetClass="entr" presetSubtype="8" fill="hold" grpId="0" nodeType="afterEffect">
                                  <p:stCondLst>
                                    <p:cond delay="0"/>
                                  </p:stCondLst>
                                  <p:childTnLst>
                                    <p:set>
                                      <p:cBhvr>
                                        <p:cTn id="12" dur="1" fill="hold">
                                          <p:stCondLst>
                                            <p:cond delay="0"/>
                                          </p:stCondLst>
                                        </p:cTn>
                                        <p:tgtEl>
                                          <p:spTgt spid="863235"/>
                                        </p:tgtEl>
                                        <p:attrNameLst>
                                          <p:attrName>style.visibility</p:attrName>
                                        </p:attrNameLst>
                                      </p:cBhvr>
                                      <p:to>
                                        <p:strVal val="visible"/>
                                      </p:to>
                                    </p:set>
                                    <p:anim calcmode="lin" valueType="num">
                                      <p:cBhvr>
                                        <p:cTn id="13" dur="500" fill="hold"/>
                                        <p:tgtEl>
                                          <p:spTgt spid="863235"/>
                                        </p:tgtEl>
                                        <p:attrNameLst>
                                          <p:attrName>ppt_x</p:attrName>
                                        </p:attrNameLst>
                                      </p:cBhvr>
                                      <p:tavLst>
                                        <p:tav tm="0">
                                          <p:val>
                                            <p:strVal val="#ppt_x-#ppt_w/2"/>
                                          </p:val>
                                        </p:tav>
                                        <p:tav tm="100000">
                                          <p:val>
                                            <p:strVal val="#ppt_x"/>
                                          </p:val>
                                        </p:tav>
                                      </p:tavLst>
                                    </p:anim>
                                    <p:anim calcmode="lin" valueType="num">
                                      <p:cBhvr>
                                        <p:cTn id="14" dur="500" fill="hold"/>
                                        <p:tgtEl>
                                          <p:spTgt spid="863235"/>
                                        </p:tgtEl>
                                        <p:attrNameLst>
                                          <p:attrName>ppt_y</p:attrName>
                                        </p:attrNameLst>
                                      </p:cBhvr>
                                      <p:tavLst>
                                        <p:tav tm="0">
                                          <p:val>
                                            <p:strVal val="#ppt_y"/>
                                          </p:val>
                                        </p:tav>
                                        <p:tav tm="100000">
                                          <p:val>
                                            <p:strVal val="#ppt_y"/>
                                          </p:val>
                                        </p:tav>
                                      </p:tavLst>
                                    </p:anim>
                                    <p:anim calcmode="lin" valueType="num">
                                      <p:cBhvr>
                                        <p:cTn id="15" dur="500" fill="hold"/>
                                        <p:tgtEl>
                                          <p:spTgt spid="863235"/>
                                        </p:tgtEl>
                                        <p:attrNameLst>
                                          <p:attrName>ppt_w</p:attrName>
                                        </p:attrNameLst>
                                      </p:cBhvr>
                                      <p:tavLst>
                                        <p:tav tm="0">
                                          <p:val>
                                            <p:fltVal val="0"/>
                                          </p:val>
                                        </p:tav>
                                        <p:tav tm="100000">
                                          <p:val>
                                            <p:strVal val="#ppt_w"/>
                                          </p:val>
                                        </p:tav>
                                      </p:tavLst>
                                    </p:anim>
                                    <p:anim calcmode="lin" valueType="num">
                                      <p:cBhvr>
                                        <p:cTn id="16" dur="500" fill="hold"/>
                                        <p:tgtEl>
                                          <p:spTgt spid="863235"/>
                                        </p:tgtEl>
                                        <p:attrNameLst>
                                          <p:attrName>ppt_h</p:attrName>
                                        </p:attrNameLst>
                                      </p:cBhvr>
                                      <p:tavLst>
                                        <p:tav tm="0">
                                          <p:val>
                                            <p:strVal val="#ppt_h"/>
                                          </p:val>
                                        </p:tav>
                                        <p:tav tm="100000">
                                          <p:val>
                                            <p:strVal val="#ppt_h"/>
                                          </p:val>
                                        </p:tav>
                                      </p:tavLst>
                                    </p:anim>
                                  </p:childTnLst>
                                </p:cTn>
                              </p:par>
                              <p:par>
                                <p:cTn id="17" presetID="50" presetClass="entr" presetSubtype="0" decel="100000" fill="hold" grpId="0" nodeType="with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p:cTn id="19" dur="500" fill="hold"/>
                                        <p:tgtEl>
                                          <p:spTgt spid="4"/>
                                        </p:tgtEl>
                                        <p:attrNameLst>
                                          <p:attrName>ppt_w</p:attrName>
                                        </p:attrNameLst>
                                      </p:cBhvr>
                                      <p:tavLst>
                                        <p:tav tm="0">
                                          <p:val>
                                            <p:strVal val="#ppt_w+.3"/>
                                          </p:val>
                                        </p:tav>
                                        <p:tav tm="100000">
                                          <p:val>
                                            <p:strVal val="#ppt_w"/>
                                          </p:val>
                                        </p:tav>
                                      </p:tavLst>
                                    </p:anim>
                                    <p:anim calcmode="lin" valueType="num">
                                      <p:cBhvr>
                                        <p:cTn id="20" dur="500" fill="hold"/>
                                        <p:tgtEl>
                                          <p:spTgt spid="4"/>
                                        </p:tgtEl>
                                        <p:attrNameLst>
                                          <p:attrName>ppt_h</p:attrName>
                                        </p:attrNameLst>
                                      </p:cBhvr>
                                      <p:tavLst>
                                        <p:tav tm="0">
                                          <p:val>
                                            <p:strVal val="#ppt_h"/>
                                          </p:val>
                                        </p:tav>
                                        <p:tav tm="100000">
                                          <p:val>
                                            <p:strVal val="#ppt_h"/>
                                          </p:val>
                                        </p:tav>
                                      </p:tavLst>
                                    </p:anim>
                                    <p:animEffect transition="in" filter="fade">
                                      <p:cBhvr>
                                        <p:cTn id="2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863234" grpId="0" build="p"/>
      <p:bldP spid="863235" grpId="0"/>
    </p:bldLst>
  </p:timing>
</p:sld>
</file>

<file path=ppt/slides/slide7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64258" name="Rectangle 2"/>
          <p:cNvSpPr>
            <a:spLocks noGrp="1" noChangeArrowheads="1"/>
          </p:cNvSpPr>
          <p:nvPr>
            <p:ph idx="1"/>
          </p:nvPr>
        </p:nvSpPr>
        <p:spPr>
          <a:xfrm>
            <a:off x="539750" y="404813"/>
            <a:ext cx="8208963" cy="800100"/>
          </a:xfrm>
        </p:spPr>
        <p:txBody>
          <a:bodyPr>
            <a:normAutofit fontScale="77500" lnSpcReduction="20000"/>
          </a:bodyPr>
          <a:lstStyle/>
          <a:p>
            <a:pPr algn="l" rtl="0">
              <a:lnSpc>
                <a:spcPct val="90000"/>
              </a:lnSpc>
            </a:pPr>
            <a:r>
              <a:rPr lang="en-US" altLang="en-US" sz="4000" b="1" smtClean="0">
                <a:latin typeface="Comic Sans MS" panose="030F0702030302020204" pitchFamily="66" charset="0"/>
              </a:rPr>
              <a:t>Five factors are involved, to achieve these 2 objectives:</a:t>
            </a:r>
          </a:p>
        </p:txBody>
      </p:sp>
      <p:sp>
        <p:nvSpPr>
          <p:cNvPr id="864259" name="Rectangle 3"/>
          <p:cNvSpPr>
            <a:spLocks noChangeArrowheads="1"/>
          </p:cNvSpPr>
          <p:nvPr/>
        </p:nvSpPr>
        <p:spPr bwMode="auto">
          <a:xfrm>
            <a:off x="0" y="1628775"/>
            <a:ext cx="8964613" cy="5229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sz="3600" b="1">
                <a:solidFill>
                  <a:srgbClr val="FFFF00"/>
                </a:solidFill>
                <a:latin typeface="Comic Sans MS" panose="030F0702030302020204" pitchFamily="66" charset="0"/>
                <a:ea typeface="Gungsuh" pitchFamily="18" charset="-127"/>
              </a:defRPr>
            </a:lvl1pPr>
            <a:lvl2pPr marL="742950" indent="-285750">
              <a:defRPr sz="3600" b="1">
                <a:solidFill>
                  <a:srgbClr val="FFFF00"/>
                </a:solidFill>
                <a:latin typeface="Comic Sans MS" panose="030F0702030302020204" pitchFamily="66" charset="0"/>
                <a:ea typeface="Gungsuh" pitchFamily="18" charset="-127"/>
              </a:defRPr>
            </a:lvl2pPr>
            <a:lvl3pPr marL="1143000" indent="-228600">
              <a:defRPr sz="3600" b="1">
                <a:solidFill>
                  <a:srgbClr val="FFFF00"/>
                </a:solidFill>
                <a:latin typeface="Comic Sans MS" panose="030F0702030302020204" pitchFamily="66" charset="0"/>
                <a:ea typeface="Gungsuh" pitchFamily="18" charset="-127"/>
              </a:defRPr>
            </a:lvl3pPr>
            <a:lvl4pPr marL="1600200" indent="-228600">
              <a:defRPr sz="3600" b="1">
                <a:solidFill>
                  <a:srgbClr val="FFFF00"/>
                </a:solidFill>
                <a:latin typeface="Comic Sans MS" panose="030F0702030302020204" pitchFamily="66" charset="0"/>
                <a:ea typeface="Gungsuh" pitchFamily="18" charset="-127"/>
              </a:defRPr>
            </a:lvl4pPr>
            <a:lvl5pPr marL="2057400" indent="-228600">
              <a:defRPr sz="3600" b="1">
                <a:solidFill>
                  <a:srgbClr val="FFFF00"/>
                </a:solidFill>
                <a:latin typeface="Comic Sans MS" panose="030F0702030302020204" pitchFamily="66" charset="0"/>
                <a:ea typeface="Gungsuh" pitchFamily="18" charset="-127"/>
              </a:defRPr>
            </a:lvl5pPr>
            <a:lvl6pPr marL="2514600" indent="-228600" algn="ctr" eaLnBrk="0" fontAlgn="base" hangingPunct="0">
              <a:lnSpc>
                <a:spcPct val="145000"/>
              </a:lnSpc>
              <a:spcBef>
                <a:spcPct val="0"/>
              </a:spcBef>
              <a:spcAft>
                <a:spcPct val="0"/>
              </a:spcAft>
              <a:defRPr sz="3600" b="1">
                <a:solidFill>
                  <a:srgbClr val="FFFF00"/>
                </a:solidFill>
                <a:latin typeface="Comic Sans MS" panose="030F0702030302020204" pitchFamily="66" charset="0"/>
                <a:ea typeface="Gungsuh" pitchFamily="18" charset="-127"/>
              </a:defRPr>
            </a:lvl6pPr>
            <a:lvl7pPr marL="2971800" indent="-228600" algn="ctr" eaLnBrk="0" fontAlgn="base" hangingPunct="0">
              <a:lnSpc>
                <a:spcPct val="145000"/>
              </a:lnSpc>
              <a:spcBef>
                <a:spcPct val="0"/>
              </a:spcBef>
              <a:spcAft>
                <a:spcPct val="0"/>
              </a:spcAft>
              <a:defRPr sz="3600" b="1">
                <a:solidFill>
                  <a:srgbClr val="FFFF00"/>
                </a:solidFill>
                <a:latin typeface="Comic Sans MS" panose="030F0702030302020204" pitchFamily="66" charset="0"/>
                <a:ea typeface="Gungsuh" pitchFamily="18" charset="-127"/>
              </a:defRPr>
            </a:lvl7pPr>
            <a:lvl8pPr marL="3429000" indent="-228600" algn="ctr" eaLnBrk="0" fontAlgn="base" hangingPunct="0">
              <a:lnSpc>
                <a:spcPct val="145000"/>
              </a:lnSpc>
              <a:spcBef>
                <a:spcPct val="0"/>
              </a:spcBef>
              <a:spcAft>
                <a:spcPct val="0"/>
              </a:spcAft>
              <a:defRPr sz="3600" b="1">
                <a:solidFill>
                  <a:srgbClr val="FFFF00"/>
                </a:solidFill>
                <a:latin typeface="Comic Sans MS" panose="030F0702030302020204" pitchFamily="66" charset="0"/>
                <a:ea typeface="Gungsuh" pitchFamily="18" charset="-127"/>
              </a:defRPr>
            </a:lvl8pPr>
            <a:lvl9pPr marL="3886200" indent="-228600" algn="ctr" eaLnBrk="0" fontAlgn="base" hangingPunct="0">
              <a:lnSpc>
                <a:spcPct val="145000"/>
              </a:lnSpc>
              <a:spcBef>
                <a:spcPct val="0"/>
              </a:spcBef>
              <a:spcAft>
                <a:spcPct val="0"/>
              </a:spcAft>
              <a:defRPr sz="3600" b="1">
                <a:solidFill>
                  <a:srgbClr val="FFFF00"/>
                </a:solidFill>
                <a:latin typeface="Comic Sans MS" panose="030F0702030302020204" pitchFamily="66" charset="0"/>
                <a:ea typeface="Gungsuh" pitchFamily="18" charset="-127"/>
              </a:defRPr>
            </a:lvl9pPr>
          </a:lstStyle>
          <a:p>
            <a:pPr algn="l">
              <a:lnSpc>
                <a:spcPct val="115000"/>
              </a:lnSpc>
              <a:buFontTx/>
              <a:buChar char="•"/>
            </a:pPr>
            <a:r>
              <a:rPr lang="en-US" altLang="en-US" i="1" u="sng">
                <a:solidFill>
                  <a:schemeClr val="tx1"/>
                </a:solidFill>
              </a:rPr>
              <a:t>Position of Posterior teeth</a:t>
            </a:r>
            <a:r>
              <a:rPr lang="en-US" altLang="en-US" i="1">
                <a:solidFill>
                  <a:schemeClr val="tx1"/>
                </a:solidFill>
              </a:rPr>
              <a:t> </a:t>
            </a:r>
            <a:r>
              <a:rPr lang="en-US" altLang="en-US" sz="3200">
                <a:solidFill>
                  <a:schemeClr val="tx1"/>
                </a:solidFill>
                <a:latin typeface="Times New Roman" panose="02020603050405020304" pitchFamily="18" charset="0"/>
              </a:rPr>
              <a:t>in a  central position.</a:t>
            </a:r>
            <a:r>
              <a:rPr lang="en-US" altLang="en-US" sz="3200" b="0">
                <a:solidFill>
                  <a:schemeClr val="tx1"/>
                </a:solidFill>
                <a:latin typeface="Times New Roman" panose="02020603050405020304" pitchFamily="18" charset="0"/>
              </a:rPr>
              <a:t> </a:t>
            </a:r>
            <a:r>
              <a:rPr lang="en-US" altLang="en-US" sz="4000">
                <a:solidFill>
                  <a:schemeClr val="tx1"/>
                </a:solidFill>
              </a:rPr>
              <a:t> </a:t>
            </a:r>
          </a:p>
          <a:p>
            <a:pPr algn="l">
              <a:lnSpc>
                <a:spcPct val="115000"/>
              </a:lnSpc>
              <a:buFontTx/>
              <a:buChar char="•"/>
            </a:pPr>
            <a:r>
              <a:rPr lang="en-US" altLang="en-US" i="1" u="sng">
                <a:solidFill>
                  <a:schemeClr val="tx1"/>
                </a:solidFill>
              </a:rPr>
              <a:t>Proportion of the teeth</a:t>
            </a:r>
            <a:r>
              <a:rPr lang="en-US" altLang="en-US">
                <a:solidFill>
                  <a:schemeClr val="tx1"/>
                </a:solidFill>
              </a:rPr>
              <a:t> </a:t>
            </a:r>
            <a:r>
              <a:rPr lang="en-US" altLang="en-US" sz="3200">
                <a:solidFill>
                  <a:schemeClr val="tx1"/>
                </a:solidFill>
                <a:latin typeface="Times New Roman" panose="02020603050405020304" pitchFamily="18" charset="0"/>
              </a:rPr>
              <a:t>40% reduction in the width.</a:t>
            </a:r>
            <a:r>
              <a:rPr lang="en-US" altLang="en-US" sz="3200" b="0">
                <a:solidFill>
                  <a:schemeClr val="tx1"/>
                </a:solidFill>
                <a:latin typeface="Times New Roman" panose="02020603050405020304" pitchFamily="18" charset="0"/>
              </a:rPr>
              <a:t> </a:t>
            </a:r>
            <a:endParaRPr lang="en-US" altLang="en-US" sz="4000">
              <a:solidFill>
                <a:schemeClr val="tx1"/>
              </a:solidFill>
            </a:endParaRPr>
          </a:p>
          <a:p>
            <a:pPr algn="l">
              <a:lnSpc>
                <a:spcPct val="115000"/>
              </a:lnSpc>
              <a:buFontTx/>
              <a:buChar char="•"/>
            </a:pPr>
            <a:r>
              <a:rPr lang="en-US" altLang="en-US" i="1" u="sng">
                <a:solidFill>
                  <a:schemeClr val="tx1"/>
                </a:solidFill>
              </a:rPr>
              <a:t>Plane of occlusion</a:t>
            </a:r>
            <a:r>
              <a:rPr lang="en-US" altLang="en-US">
                <a:solidFill>
                  <a:schemeClr val="tx1"/>
                </a:solidFill>
              </a:rPr>
              <a:t> </a:t>
            </a:r>
            <a:r>
              <a:rPr lang="en-US" altLang="en-US" sz="3200">
                <a:solidFill>
                  <a:schemeClr val="tx1"/>
                </a:solidFill>
                <a:latin typeface="Times New Roman" panose="02020603050405020304" pitchFamily="18" charset="0"/>
              </a:rPr>
              <a:t>is parallel with the mean denture foundation area.</a:t>
            </a:r>
            <a:r>
              <a:rPr lang="en-US" altLang="en-US" sz="2800" b="0">
                <a:solidFill>
                  <a:schemeClr val="tx1"/>
                </a:solidFill>
                <a:latin typeface="Times New Roman" panose="02020603050405020304" pitchFamily="18" charset="0"/>
              </a:rPr>
              <a:t> </a:t>
            </a:r>
            <a:endParaRPr lang="en-US" altLang="en-US">
              <a:solidFill>
                <a:schemeClr val="tx1"/>
              </a:solidFill>
            </a:endParaRPr>
          </a:p>
          <a:p>
            <a:pPr algn="l">
              <a:lnSpc>
                <a:spcPct val="115000"/>
              </a:lnSpc>
              <a:buFontTx/>
              <a:buChar char="•"/>
            </a:pPr>
            <a:r>
              <a:rPr lang="en-US" altLang="en-US" i="1" u="sng">
                <a:solidFill>
                  <a:schemeClr val="tx1"/>
                </a:solidFill>
              </a:rPr>
              <a:t>Form of teeth</a:t>
            </a:r>
            <a:r>
              <a:rPr lang="en-US" altLang="en-US" i="1">
                <a:solidFill>
                  <a:schemeClr val="tx1"/>
                </a:solidFill>
              </a:rPr>
              <a:t> </a:t>
            </a:r>
            <a:r>
              <a:rPr lang="en-US" altLang="en-US" sz="3200">
                <a:solidFill>
                  <a:schemeClr val="tx1"/>
                </a:solidFill>
                <a:latin typeface="Times New Roman" panose="02020603050405020304" pitchFamily="18" charset="0"/>
              </a:rPr>
              <a:t>devoid of projecting cusps.</a:t>
            </a:r>
            <a:r>
              <a:rPr lang="en-US" altLang="en-US" sz="2800" b="0">
                <a:solidFill>
                  <a:schemeClr val="tx1"/>
                </a:solidFill>
                <a:latin typeface="Times New Roman" panose="02020603050405020304" pitchFamily="18" charset="0"/>
              </a:rPr>
              <a:t> </a:t>
            </a:r>
            <a:endParaRPr lang="en-US" altLang="en-US">
              <a:solidFill>
                <a:schemeClr val="tx1"/>
              </a:solidFill>
            </a:endParaRPr>
          </a:p>
          <a:p>
            <a:pPr algn="l">
              <a:lnSpc>
                <a:spcPct val="115000"/>
              </a:lnSpc>
              <a:buFontTx/>
              <a:buChar char="•"/>
            </a:pPr>
            <a:r>
              <a:rPr lang="en-US" altLang="en-US" i="1" u="sng">
                <a:solidFill>
                  <a:schemeClr val="tx1"/>
                </a:solidFill>
              </a:rPr>
              <a:t>Number of teeth</a:t>
            </a:r>
            <a:r>
              <a:rPr lang="en-US" altLang="en-US" i="1">
                <a:solidFill>
                  <a:schemeClr val="tx1"/>
                </a:solidFill>
              </a:rPr>
              <a:t> </a:t>
            </a:r>
            <a:r>
              <a:rPr lang="en-US" altLang="en-US" sz="2800" i="1">
                <a:solidFill>
                  <a:schemeClr val="tx1"/>
                </a:solidFill>
                <a:latin typeface="Times New Roman" panose="02020603050405020304" pitchFamily="18" charset="0"/>
              </a:rPr>
              <a:t> </a:t>
            </a:r>
            <a:r>
              <a:rPr lang="en-US" altLang="en-US" sz="3200">
                <a:solidFill>
                  <a:schemeClr val="tx1"/>
                </a:solidFill>
                <a:latin typeface="Times New Roman" panose="02020603050405020304" pitchFamily="18" charset="0"/>
              </a:rPr>
              <a:t>reduction in number.</a:t>
            </a:r>
            <a:endParaRPr lang="en-US" altLang="en-US" sz="3200" b="0">
              <a:solidFill>
                <a:schemeClr val="tx1"/>
              </a:solidFill>
              <a:latin typeface="Times New Roman" panose="02020603050405020304" pitchFamily="18" charset="0"/>
            </a:endParaRPr>
          </a:p>
        </p:txBody>
      </p:sp>
    </p:spTree>
  </p:cSld>
  <p:clrMapOvr>
    <a:masterClrMapping/>
  </p:clrMapOvr>
  <p:transition>
    <p:split orient="vert" dir="in"/>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0" presetClass="entr" presetSubtype="0" decel="100000" fill="hold" grpId="0" nodeType="withEffect">
                                  <p:stCondLst>
                                    <p:cond delay="0"/>
                                  </p:stCondLst>
                                  <p:childTnLst>
                                    <p:set>
                                      <p:cBhvr>
                                        <p:cTn id="6" dur="1" fill="hold">
                                          <p:stCondLst>
                                            <p:cond delay="0"/>
                                          </p:stCondLst>
                                        </p:cTn>
                                        <p:tgtEl>
                                          <p:spTgt spid="864258">
                                            <p:txEl>
                                              <p:pRg st="0" end="0"/>
                                            </p:txEl>
                                          </p:spTgt>
                                        </p:tgtEl>
                                        <p:attrNameLst>
                                          <p:attrName>style.visibility</p:attrName>
                                        </p:attrNameLst>
                                      </p:cBhvr>
                                      <p:to>
                                        <p:strVal val="visible"/>
                                      </p:to>
                                    </p:set>
                                    <p:anim calcmode="lin" valueType="num">
                                      <p:cBhvr>
                                        <p:cTn id="7" dur="500" fill="hold"/>
                                        <p:tgtEl>
                                          <p:spTgt spid="864258">
                                            <p:txEl>
                                              <p:pRg st="0" end="0"/>
                                            </p:txEl>
                                          </p:spTgt>
                                        </p:tgtEl>
                                        <p:attrNameLst>
                                          <p:attrName>ppt_w</p:attrName>
                                        </p:attrNameLst>
                                      </p:cBhvr>
                                      <p:tavLst>
                                        <p:tav tm="0">
                                          <p:val>
                                            <p:strVal val="#ppt_w+.3"/>
                                          </p:val>
                                        </p:tav>
                                        <p:tav tm="100000">
                                          <p:val>
                                            <p:strVal val="#ppt_w"/>
                                          </p:val>
                                        </p:tav>
                                      </p:tavLst>
                                    </p:anim>
                                    <p:anim calcmode="lin" valueType="num">
                                      <p:cBhvr>
                                        <p:cTn id="8" dur="500" fill="hold"/>
                                        <p:tgtEl>
                                          <p:spTgt spid="864258">
                                            <p:txEl>
                                              <p:pRg st="0" end="0"/>
                                            </p:txEl>
                                          </p:spTgt>
                                        </p:tgtEl>
                                        <p:attrNameLst>
                                          <p:attrName>ppt_h</p:attrName>
                                        </p:attrNameLst>
                                      </p:cBhvr>
                                      <p:tavLst>
                                        <p:tav tm="0">
                                          <p:val>
                                            <p:strVal val="#ppt_h"/>
                                          </p:val>
                                        </p:tav>
                                        <p:tav tm="100000">
                                          <p:val>
                                            <p:strVal val="#ppt_h"/>
                                          </p:val>
                                        </p:tav>
                                      </p:tavLst>
                                    </p:anim>
                                    <p:animEffect transition="in" filter="fade">
                                      <p:cBhvr>
                                        <p:cTn id="9" dur="500"/>
                                        <p:tgtEl>
                                          <p:spTgt spid="864258">
                                            <p:txEl>
                                              <p:pRg st="0" end="0"/>
                                            </p:txEl>
                                          </p:spTgt>
                                        </p:tgtEl>
                                      </p:cBhvr>
                                    </p:animEffect>
                                  </p:childTnLst>
                                </p:cTn>
                              </p:par>
                            </p:childTnLst>
                          </p:cTn>
                        </p:par>
                        <p:par>
                          <p:cTn id="10" fill="hold" nodeType="afterGroup">
                            <p:stCondLst>
                              <p:cond delay="500"/>
                            </p:stCondLst>
                            <p:childTnLst>
                              <p:par>
                                <p:cTn id="11" presetID="17" presetClass="entr" presetSubtype="8" fill="hold" grpId="0" nodeType="afterEffect">
                                  <p:stCondLst>
                                    <p:cond delay="0"/>
                                  </p:stCondLst>
                                  <p:childTnLst>
                                    <p:set>
                                      <p:cBhvr>
                                        <p:cTn id="12" dur="1" fill="hold">
                                          <p:stCondLst>
                                            <p:cond delay="0"/>
                                          </p:stCondLst>
                                        </p:cTn>
                                        <p:tgtEl>
                                          <p:spTgt spid="864259"/>
                                        </p:tgtEl>
                                        <p:attrNameLst>
                                          <p:attrName>style.visibility</p:attrName>
                                        </p:attrNameLst>
                                      </p:cBhvr>
                                      <p:to>
                                        <p:strVal val="visible"/>
                                      </p:to>
                                    </p:set>
                                    <p:anim calcmode="lin" valueType="num">
                                      <p:cBhvr>
                                        <p:cTn id="13" dur="500" fill="hold"/>
                                        <p:tgtEl>
                                          <p:spTgt spid="864259"/>
                                        </p:tgtEl>
                                        <p:attrNameLst>
                                          <p:attrName>ppt_x</p:attrName>
                                        </p:attrNameLst>
                                      </p:cBhvr>
                                      <p:tavLst>
                                        <p:tav tm="0">
                                          <p:val>
                                            <p:strVal val="#ppt_x-#ppt_w/2"/>
                                          </p:val>
                                        </p:tav>
                                        <p:tav tm="100000">
                                          <p:val>
                                            <p:strVal val="#ppt_x"/>
                                          </p:val>
                                        </p:tav>
                                      </p:tavLst>
                                    </p:anim>
                                    <p:anim calcmode="lin" valueType="num">
                                      <p:cBhvr>
                                        <p:cTn id="14" dur="500" fill="hold"/>
                                        <p:tgtEl>
                                          <p:spTgt spid="864259"/>
                                        </p:tgtEl>
                                        <p:attrNameLst>
                                          <p:attrName>ppt_y</p:attrName>
                                        </p:attrNameLst>
                                      </p:cBhvr>
                                      <p:tavLst>
                                        <p:tav tm="0">
                                          <p:val>
                                            <p:strVal val="#ppt_y"/>
                                          </p:val>
                                        </p:tav>
                                        <p:tav tm="100000">
                                          <p:val>
                                            <p:strVal val="#ppt_y"/>
                                          </p:val>
                                        </p:tav>
                                      </p:tavLst>
                                    </p:anim>
                                    <p:anim calcmode="lin" valueType="num">
                                      <p:cBhvr>
                                        <p:cTn id="15" dur="500" fill="hold"/>
                                        <p:tgtEl>
                                          <p:spTgt spid="864259"/>
                                        </p:tgtEl>
                                        <p:attrNameLst>
                                          <p:attrName>ppt_w</p:attrName>
                                        </p:attrNameLst>
                                      </p:cBhvr>
                                      <p:tavLst>
                                        <p:tav tm="0">
                                          <p:val>
                                            <p:fltVal val="0"/>
                                          </p:val>
                                        </p:tav>
                                        <p:tav tm="100000">
                                          <p:val>
                                            <p:strVal val="#ppt_w"/>
                                          </p:val>
                                        </p:tav>
                                      </p:tavLst>
                                    </p:anim>
                                    <p:anim calcmode="lin" valueType="num">
                                      <p:cBhvr>
                                        <p:cTn id="16" dur="500" fill="hold"/>
                                        <p:tgtEl>
                                          <p:spTgt spid="864259"/>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4258" grpId="0" build="p"/>
      <p:bldP spid="864259" grpId="0"/>
    </p:bldLst>
  </p:timing>
</p:sld>
</file>

<file path=ppt/slides/slide7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30466" name="Rectangle 2"/>
          <p:cNvSpPr>
            <a:spLocks noGrp="1" noChangeArrowheads="1"/>
          </p:cNvSpPr>
          <p:nvPr>
            <p:ph type="title"/>
          </p:nvPr>
        </p:nvSpPr>
        <p:spPr>
          <a:xfrm>
            <a:off x="685800" y="-26988"/>
            <a:ext cx="7772400" cy="1143001"/>
          </a:xfrm>
        </p:spPr>
        <p:txBody>
          <a:bodyPr/>
          <a:lstStyle/>
          <a:p>
            <a:pPr algn="l" rtl="0"/>
            <a:r>
              <a:rPr lang="en-US" altLang="en-US" b="1" smtClean="0">
                <a:latin typeface="Tahoma" panose="020B0604030504040204" pitchFamily="34" charset="0"/>
              </a:rPr>
              <a:t>3- Organic Occlusion</a:t>
            </a:r>
          </a:p>
        </p:txBody>
      </p:sp>
      <p:sp>
        <p:nvSpPr>
          <p:cNvPr id="830467" name="Rectangle 3"/>
          <p:cNvSpPr>
            <a:spLocks noGrp="1" noChangeArrowheads="1"/>
          </p:cNvSpPr>
          <p:nvPr>
            <p:ph type="body" sz="half" idx="1"/>
          </p:nvPr>
        </p:nvSpPr>
        <p:spPr>
          <a:xfrm>
            <a:off x="107950" y="1125538"/>
            <a:ext cx="3600450" cy="1331912"/>
          </a:xfrm>
        </p:spPr>
        <p:txBody>
          <a:bodyPr>
            <a:noAutofit/>
          </a:bodyPr>
          <a:lstStyle/>
          <a:p>
            <a:pPr marL="0" indent="0" algn="l" rtl="0">
              <a:lnSpc>
                <a:spcPct val="120000"/>
              </a:lnSpc>
              <a:buFontTx/>
              <a:buNone/>
            </a:pPr>
            <a:r>
              <a:rPr lang="en-US" altLang="en-US" sz="3200" dirty="0" smtClean="0">
                <a:latin typeface="Comic Sans MS" panose="030F0702030302020204" pitchFamily="66" charset="0"/>
              </a:rPr>
              <a:t>Concept that employs cusp form posterior teeth that are not arranged in protrusive or lateral balance.</a:t>
            </a:r>
          </a:p>
        </p:txBody>
      </p:sp>
      <p:pic>
        <p:nvPicPr>
          <p:cNvPr id="830468" name="Picture 4" descr="organic3"/>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3636963" y="1870075"/>
            <a:ext cx="5327650" cy="2854325"/>
          </a:xfrm>
          <a:noFill/>
        </p:spPr>
      </p:pic>
      <p:sp>
        <p:nvSpPr>
          <p:cNvPr id="830469" name="Text Box 5"/>
          <p:cNvSpPr txBox="1">
            <a:spLocks noChangeArrowheads="1"/>
          </p:cNvSpPr>
          <p:nvPr/>
        </p:nvSpPr>
        <p:spPr bwMode="auto">
          <a:xfrm>
            <a:off x="395288" y="5157788"/>
            <a:ext cx="8424862" cy="1277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93600" tIns="46800" rIns="93600" bIns="46800">
            <a:spAutoFit/>
          </a:bodyPr>
          <a:lstStyle>
            <a:lvl1pPr>
              <a:defRPr sz="3600" b="1">
                <a:solidFill>
                  <a:srgbClr val="FFFF00"/>
                </a:solidFill>
                <a:latin typeface="Comic Sans MS" panose="030F0702030302020204" pitchFamily="66" charset="0"/>
                <a:ea typeface="Gungsuh" pitchFamily="18" charset="-127"/>
              </a:defRPr>
            </a:lvl1pPr>
            <a:lvl2pPr marL="742950" indent="-285750">
              <a:defRPr sz="3600" b="1">
                <a:solidFill>
                  <a:srgbClr val="FFFF00"/>
                </a:solidFill>
                <a:latin typeface="Comic Sans MS" panose="030F0702030302020204" pitchFamily="66" charset="0"/>
                <a:ea typeface="Gungsuh" pitchFamily="18" charset="-127"/>
              </a:defRPr>
            </a:lvl2pPr>
            <a:lvl3pPr marL="1143000" indent="-228600">
              <a:defRPr sz="3600" b="1">
                <a:solidFill>
                  <a:srgbClr val="FFFF00"/>
                </a:solidFill>
                <a:latin typeface="Comic Sans MS" panose="030F0702030302020204" pitchFamily="66" charset="0"/>
                <a:ea typeface="Gungsuh" pitchFamily="18" charset="-127"/>
              </a:defRPr>
            </a:lvl3pPr>
            <a:lvl4pPr marL="1600200" indent="-228600">
              <a:defRPr sz="3600" b="1">
                <a:solidFill>
                  <a:srgbClr val="FFFF00"/>
                </a:solidFill>
                <a:latin typeface="Comic Sans MS" panose="030F0702030302020204" pitchFamily="66" charset="0"/>
                <a:ea typeface="Gungsuh" pitchFamily="18" charset="-127"/>
              </a:defRPr>
            </a:lvl4pPr>
            <a:lvl5pPr marL="2057400" indent="-228600">
              <a:defRPr sz="3600" b="1">
                <a:solidFill>
                  <a:srgbClr val="FFFF00"/>
                </a:solidFill>
                <a:latin typeface="Comic Sans MS" panose="030F0702030302020204" pitchFamily="66" charset="0"/>
                <a:ea typeface="Gungsuh" pitchFamily="18" charset="-127"/>
              </a:defRPr>
            </a:lvl5pPr>
            <a:lvl6pPr marL="2514600" indent="-228600" algn="ctr" eaLnBrk="0" fontAlgn="base" hangingPunct="0">
              <a:lnSpc>
                <a:spcPct val="145000"/>
              </a:lnSpc>
              <a:spcBef>
                <a:spcPct val="0"/>
              </a:spcBef>
              <a:spcAft>
                <a:spcPct val="0"/>
              </a:spcAft>
              <a:defRPr sz="3600" b="1">
                <a:solidFill>
                  <a:srgbClr val="FFFF00"/>
                </a:solidFill>
                <a:latin typeface="Comic Sans MS" panose="030F0702030302020204" pitchFamily="66" charset="0"/>
                <a:ea typeface="Gungsuh" pitchFamily="18" charset="-127"/>
              </a:defRPr>
            </a:lvl6pPr>
            <a:lvl7pPr marL="2971800" indent="-228600" algn="ctr" eaLnBrk="0" fontAlgn="base" hangingPunct="0">
              <a:lnSpc>
                <a:spcPct val="145000"/>
              </a:lnSpc>
              <a:spcBef>
                <a:spcPct val="0"/>
              </a:spcBef>
              <a:spcAft>
                <a:spcPct val="0"/>
              </a:spcAft>
              <a:defRPr sz="3600" b="1">
                <a:solidFill>
                  <a:srgbClr val="FFFF00"/>
                </a:solidFill>
                <a:latin typeface="Comic Sans MS" panose="030F0702030302020204" pitchFamily="66" charset="0"/>
                <a:ea typeface="Gungsuh" pitchFamily="18" charset="-127"/>
              </a:defRPr>
            </a:lvl7pPr>
            <a:lvl8pPr marL="3429000" indent="-228600" algn="ctr" eaLnBrk="0" fontAlgn="base" hangingPunct="0">
              <a:lnSpc>
                <a:spcPct val="145000"/>
              </a:lnSpc>
              <a:spcBef>
                <a:spcPct val="0"/>
              </a:spcBef>
              <a:spcAft>
                <a:spcPct val="0"/>
              </a:spcAft>
              <a:defRPr sz="3600" b="1">
                <a:solidFill>
                  <a:srgbClr val="FFFF00"/>
                </a:solidFill>
                <a:latin typeface="Comic Sans MS" panose="030F0702030302020204" pitchFamily="66" charset="0"/>
                <a:ea typeface="Gungsuh" pitchFamily="18" charset="-127"/>
              </a:defRPr>
            </a:lvl8pPr>
            <a:lvl9pPr marL="3886200" indent="-228600" algn="ctr" eaLnBrk="0" fontAlgn="base" hangingPunct="0">
              <a:lnSpc>
                <a:spcPct val="145000"/>
              </a:lnSpc>
              <a:spcBef>
                <a:spcPct val="0"/>
              </a:spcBef>
              <a:spcAft>
                <a:spcPct val="0"/>
              </a:spcAft>
              <a:defRPr sz="3600" b="1">
                <a:solidFill>
                  <a:srgbClr val="FFFF00"/>
                </a:solidFill>
                <a:latin typeface="Comic Sans MS" panose="030F0702030302020204" pitchFamily="66" charset="0"/>
                <a:ea typeface="Gungsuh" pitchFamily="18" charset="-127"/>
              </a:defRPr>
            </a:lvl9pPr>
          </a:lstStyle>
          <a:p>
            <a:pPr>
              <a:spcBef>
                <a:spcPct val="50000"/>
              </a:spcBef>
            </a:pPr>
            <a:r>
              <a:rPr lang="en-US" altLang="en-US" sz="2800">
                <a:solidFill>
                  <a:schemeClr val="tx1"/>
                </a:solidFill>
              </a:rPr>
              <a:t>Organic concept of occlusion </a:t>
            </a:r>
            <a:r>
              <a:rPr lang="en-US" altLang="en-US" sz="2800" u="sng">
                <a:solidFill>
                  <a:schemeClr val="tx1"/>
                </a:solidFill>
              </a:rPr>
              <a:t>can not be accepted</a:t>
            </a:r>
            <a:r>
              <a:rPr lang="en-US" altLang="en-US" sz="2800">
                <a:solidFill>
                  <a:schemeClr val="tx1"/>
                </a:solidFill>
              </a:rPr>
              <a:t>, in constructing complete dentures</a:t>
            </a:r>
          </a:p>
        </p:txBody>
      </p:sp>
    </p:spTree>
  </p:cSld>
  <p:clrMapOvr>
    <a:masterClrMapping/>
  </p:clrMapOvr>
  <p:transition>
    <p:split orient="vert" dir="in"/>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0" presetClass="entr" presetSubtype="0" decel="100000" fill="hold" grpId="0" nodeType="withEffect">
                                  <p:stCondLst>
                                    <p:cond delay="0"/>
                                  </p:stCondLst>
                                  <p:childTnLst>
                                    <p:set>
                                      <p:cBhvr>
                                        <p:cTn id="6" dur="1" fill="hold">
                                          <p:stCondLst>
                                            <p:cond delay="0"/>
                                          </p:stCondLst>
                                        </p:cTn>
                                        <p:tgtEl>
                                          <p:spTgt spid="830466"/>
                                        </p:tgtEl>
                                        <p:attrNameLst>
                                          <p:attrName>style.visibility</p:attrName>
                                        </p:attrNameLst>
                                      </p:cBhvr>
                                      <p:to>
                                        <p:strVal val="visible"/>
                                      </p:to>
                                    </p:set>
                                    <p:anim calcmode="lin" valueType="num">
                                      <p:cBhvr>
                                        <p:cTn id="7" dur="500" fill="hold"/>
                                        <p:tgtEl>
                                          <p:spTgt spid="830466"/>
                                        </p:tgtEl>
                                        <p:attrNameLst>
                                          <p:attrName>ppt_w</p:attrName>
                                        </p:attrNameLst>
                                      </p:cBhvr>
                                      <p:tavLst>
                                        <p:tav tm="0">
                                          <p:val>
                                            <p:strVal val="#ppt_w+.3"/>
                                          </p:val>
                                        </p:tav>
                                        <p:tav tm="100000">
                                          <p:val>
                                            <p:strVal val="#ppt_w"/>
                                          </p:val>
                                        </p:tav>
                                      </p:tavLst>
                                    </p:anim>
                                    <p:anim calcmode="lin" valueType="num">
                                      <p:cBhvr>
                                        <p:cTn id="8" dur="500" fill="hold"/>
                                        <p:tgtEl>
                                          <p:spTgt spid="830466"/>
                                        </p:tgtEl>
                                        <p:attrNameLst>
                                          <p:attrName>ppt_h</p:attrName>
                                        </p:attrNameLst>
                                      </p:cBhvr>
                                      <p:tavLst>
                                        <p:tav tm="0">
                                          <p:val>
                                            <p:strVal val="#ppt_h"/>
                                          </p:val>
                                        </p:tav>
                                        <p:tav tm="100000">
                                          <p:val>
                                            <p:strVal val="#ppt_h"/>
                                          </p:val>
                                        </p:tav>
                                      </p:tavLst>
                                    </p:anim>
                                    <p:animEffect transition="in" filter="fade">
                                      <p:cBhvr>
                                        <p:cTn id="9" dur="500"/>
                                        <p:tgtEl>
                                          <p:spTgt spid="830466"/>
                                        </p:tgtEl>
                                      </p:cBhvr>
                                    </p:animEffect>
                                  </p:childTnLst>
                                </p:cTn>
                              </p:par>
                              <p:par>
                                <p:cTn id="10" presetID="50" presetClass="entr" presetSubtype="0" decel="100000" fill="hold" grpId="0" nodeType="withEffect">
                                  <p:stCondLst>
                                    <p:cond delay="0"/>
                                  </p:stCondLst>
                                  <p:childTnLst>
                                    <p:set>
                                      <p:cBhvr>
                                        <p:cTn id="11" dur="1" fill="hold">
                                          <p:stCondLst>
                                            <p:cond delay="0"/>
                                          </p:stCondLst>
                                        </p:cTn>
                                        <p:tgtEl>
                                          <p:spTgt spid="830467">
                                            <p:txEl>
                                              <p:pRg st="0" end="0"/>
                                            </p:txEl>
                                          </p:spTgt>
                                        </p:tgtEl>
                                        <p:attrNameLst>
                                          <p:attrName>style.visibility</p:attrName>
                                        </p:attrNameLst>
                                      </p:cBhvr>
                                      <p:to>
                                        <p:strVal val="visible"/>
                                      </p:to>
                                    </p:set>
                                    <p:anim calcmode="lin" valueType="num">
                                      <p:cBhvr>
                                        <p:cTn id="12" dur="500" fill="hold"/>
                                        <p:tgtEl>
                                          <p:spTgt spid="830467">
                                            <p:txEl>
                                              <p:pRg st="0" end="0"/>
                                            </p:txEl>
                                          </p:spTgt>
                                        </p:tgtEl>
                                        <p:attrNameLst>
                                          <p:attrName>ppt_w</p:attrName>
                                        </p:attrNameLst>
                                      </p:cBhvr>
                                      <p:tavLst>
                                        <p:tav tm="0">
                                          <p:val>
                                            <p:strVal val="#ppt_w+.3"/>
                                          </p:val>
                                        </p:tav>
                                        <p:tav tm="100000">
                                          <p:val>
                                            <p:strVal val="#ppt_w"/>
                                          </p:val>
                                        </p:tav>
                                      </p:tavLst>
                                    </p:anim>
                                    <p:anim calcmode="lin" valueType="num">
                                      <p:cBhvr>
                                        <p:cTn id="13" dur="500" fill="hold"/>
                                        <p:tgtEl>
                                          <p:spTgt spid="830467">
                                            <p:txEl>
                                              <p:pRg st="0" end="0"/>
                                            </p:txEl>
                                          </p:spTgt>
                                        </p:tgtEl>
                                        <p:attrNameLst>
                                          <p:attrName>ppt_h</p:attrName>
                                        </p:attrNameLst>
                                      </p:cBhvr>
                                      <p:tavLst>
                                        <p:tav tm="0">
                                          <p:val>
                                            <p:strVal val="#ppt_h"/>
                                          </p:val>
                                        </p:tav>
                                        <p:tav tm="100000">
                                          <p:val>
                                            <p:strVal val="#ppt_h"/>
                                          </p:val>
                                        </p:tav>
                                      </p:tavLst>
                                    </p:anim>
                                    <p:animEffect transition="in" filter="fade">
                                      <p:cBhvr>
                                        <p:cTn id="14" dur="500"/>
                                        <p:tgtEl>
                                          <p:spTgt spid="830467">
                                            <p:txEl>
                                              <p:pRg st="0" end="0"/>
                                            </p:txEl>
                                          </p:spTgt>
                                        </p:tgtEl>
                                      </p:cBhvr>
                                    </p:animEffect>
                                  </p:childTnLst>
                                </p:cTn>
                              </p:par>
                              <p:par>
                                <p:cTn id="15" presetID="50" presetClass="entr" presetSubtype="0" decel="100000" fill="hold" grpId="0" nodeType="withEffect">
                                  <p:stCondLst>
                                    <p:cond delay="0"/>
                                  </p:stCondLst>
                                  <p:childTnLst>
                                    <p:set>
                                      <p:cBhvr>
                                        <p:cTn id="16" dur="1" fill="hold">
                                          <p:stCondLst>
                                            <p:cond delay="0"/>
                                          </p:stCondLst>
                                        </p:cTn>
                                        <p:tgtEl>
                                          <p:spTgt spid="830468">
                                            <p:bg/>
                                          </p:spTgt>
                                        </p:tgtEl>
                                        <p:attrNameLst>
                                          <p:attrName>style.visibility</p:attrName>
                                        </p:attrNameLst>
                                      </p:cBhvr>
                                      <p:to>
                                        <p:strVal val="visible"/>
                                      </p:to>
                                    </p:set>
                                    <p:anim calcmode="lin" valueType="num">
                                      <p:cBhvr>
                                        <p:cTn id="17" dur="500" fill="hold"/>
                                        <p:tgtEl>
                                          <p:spTgt spid="830468">
                                            <p:bg/>
                                          </p:spTgt>
                                        </p:tgtEl>
                                        <p:attrNameLst>
                                          <p:attrName>ppt_w</p:attrName>
                                        </p:attrNameLst>
                                      </p:cBhvr>
                                      <p:tavLst>
                                        <p:tav tm="0">
                                          <p:val>
                                            <p:strVal val="#ppt_w+.3"/>
                                          </p:val>
                                        </p:tav>
                                        <p:tav tm="100000">
                                          <p:val>
                                            <p:strVal val="#ppt_w"/>
                                          </p:val>
                                        </p:tav>
                                      </p:tavLst>
                                    </p:anim>
                                    <p:anim calcmode="lin" valueType="num">
                                      <p:cBhvr>
                                        <p:cTn id="18" dur="500" fill="hold"/>
                                        <p:tgtEl>
                                          <p:spTgt spid="830468">
                                            <p:bg/>
                                          </p:spTgt>
                                        </p:tgtEl>
                                        <p:attrNameLst>
                                          <p:attrName>ppt_h</p:attrName>
                                        </p:attrNameLst>
                                      </p:cBhvr>
                                      <p:tavLst>
                                        <p:tav tm="0">
                                          <p:val>
                                            <p:strVal val="#ppt_h"/>
                                          </p:val>
                                        </p:tav>
                                        <p:tav tm="100000">
                                          <p:val>
                                            <p:strVal val="#ppt_h"/>
                                          </p:val>
                                        </p:tav>
                                      </p:tavLst>
                                    </p:anim>
                                    <p:animEffect transition="in" filter="fade">
                                      <p:cBhvr>
                                        <p:cTn id="19" dur="500"/>
                                        <p:tgtEl>
                                          <p:spTgt spid="830468">
                                            <p:bg/>
                                          </p:spTgt>
                                        </p:tgtEl>
                                      </p:cBhvr>
                                    </p:animEffect>
                                  </p:childTnLst>
                                </p:cTn>
                              </p:par>
                              <p:par>
                                <p:cTn id="20" presetID="30" presetClass="entr" presetSubtype="0" fill="hold" grpId="0" nodeType="withEffect">
                                  <p:stCondLst>
                                    <p:cond delay="0"/>
                                  </p:stCondLst>
                                  <p:childTnLst>
                                    <p:set>
                                      <p:cBhvr>
                                        <p:cTn id="21" dur="1" fill="hold">
                                          <p:stCondLst>
                                            <p:cond delay="0"/>
                                          </p:stCondLst>
                                        </p:cTn>
                                        <p:tgtEl>
                                          <p:spTgt spid="830469"/>
                                        </p:tgtEl>
                                        <p:attrNameLst>
                                          <p:attrName>style.visibility</p:attrName>
                                        </p:attrNameLst>
                                      </p:cBhvr>
                                      <p:to>
                                        <p:strVal val="visible"/>
                                      </p:to>
                                    </p:set>
                                    <p:animEffect transition="in" filter="fade">
                                      <p:cBhvr>
                                        <p:cTn id="22" dur="400" decel="100000"/>
                                        <p:tgtEl>
                                          <p:spTgt spid="830469"/>
                                        </p:tgtEl>
                                      </p:cBhvr>
                                    </p:animEffect>
                                    <p:anim calcmode="lin" valueType="num">
                                      <p:cBhvr>
                                        <p:cTn id="23" dur="400" decel="100000" fill="hold"/>
                                        <p:tgtEl>
                                          <p:spTgt spid="830469"/>
                                        </p:tgtEl>
                                        <p:attrNameLst>
                                          <p:attrName>style.rotation</p:attrName>
                                        </p:attrNameLst>
                                      </p:cBhvr>
                                      <p:tavLst>
                                        <p:tav tm="0">
                                          <p:val>
                                            <p:fltVal val="-90"/>
                                          </p:val>
                                        </p:tav>
                                        <p:tav tm="100000">
                                          <p:val>
                                            <p:fltVal val="0"/>
                                          </p:val>
                                        </p:tav>
                                      </p:tavLst>
                                    </p:anim>
                                    <p:anim calcmode="lin" valueType="num">
                                      <p:cBhvr>
                                        <p:cTn id="24" dur="400" decel="100000" fill="hold"/>
                                        <p:tgtEl>
                                          <p:spTgt spid="830469"/>
                                        </p:tgtEl>
                                        <p:attrNameLst>
                                          <p:attrName>ppt_x</p:attrName>
                                        </p:attrNameLst>
                                      </p:cBhvr>
                                      <p:tavLst>
                                        <p:tav tm="0">
                                          <p:val>
                                            <p:strVal val="#ppt_x+0.4"/>
                                          </p:val>
                                        </p:tav>
                                        <p:tav tm="100000">
                                          <p:val>
                                            <p:strVal val="#ppt_x-0.05"/>
                                          </p:val>
                                        </p:tav>
                                      </p:tavLst>
                                    </p:anim>
                                    <p:anim calcmode="lin" valueType="num">
                                      <p:cBhvr>
                                        <p:cTn id="25" dur="400" decel="100000" fill="hold"/>
                                        <p:tgtEl>
                                          <p:spTgt spid="830469"/>
                                        </p:tgtEl>
                                        <p:attrNameLst>
                                          <p:attrName>ppt_y</p:attrName>
                                        </p:attrNameLst>
                                      </p:cBhvr>
                                      <p:tavLst>
                                        <p:tav tm="0">
                                          <p:val>
                                            <p:strVal val="#ppt_y-0.4"/>
                                          </p:val>
                                        </p:tav>
                                        <p:tav tm="100000">
                                          <p:val>
                                            <p:strVal val="#ppt_y+0.1"/>
                                          </p:val>
                                        </p:tav>
                                      </p:tavLst>
                                    </p:anim>
                                    <p:anim calcmode="lin" valueType="num">
                                      <p:cBhvr>
                                        <p:cTn id="26" dur="100" accel="100000" fill="hold">
                                          <p:stCondLst>
                                            <p:cond delay="400"/>
                                          </p:stCondLst>
                                        </p:cTn>
                                        <p:tgtEl>
                                          <p:spTgt spid="830469"/>
                                        </p:tgtEl>
                                        <p:attrNameLst>
                                          <p:attrName>ppt_x</p:attrName>
                                        </p:attrNameLst>
                                      </p:cBhvr>
                                      <p:tavLst>
                                        <p:tav tm="0">
                                          <p:val>
                                            <p:strVal val="#ppt_x-0.05"/>
                                          </p:val>
                                        </p:tav>
                                        <p:tav tm="100000">
                                          <p:val>
                                            <p:strVal val="#ppt_x"/>
                                          </p:val>
                                        </p:tav>
                                      </p:tavLst>
                                    </p:anim>
                                    <p:anim calcmode="lin" valueType="num">
                                      <p:cBhvr>
                                        <p:cTn id="27" dur="100" accel="100000" fill="hold">
                                          <p:stCondLst>
                                            <p:cond delay="400"/>
                                          </p:stCondLst>
                                        </p:cTn>
                                        <p:tgtEl>
                                          <p:spTgt spid="830469"/>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30466" grpId="0"/>
      <p:bldP spid="830467" grpId="0" build="p"/>
      <p:bldP spid="830468" grpId="0" build="p"/>
      <p:bldP spid="830469" grpId="0"/>
    </p:bldLst>
  </p:timing>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75171" name="Rectangle 3"/>
          <p:cNvSpPr>
            <a:spLocks noGrp="1" noChangeArrowheads="1"/>
          </p:cNvSpPr>
          <p:nvPr>
            <p:ph type="title"/>
          </p:nvPr>
        </p:nvSpPr>
        <p:spPr>
          <a:xfrm>
            <a:off x="395288" y="609600"/>
            <a:ext cx="8424862" cy="1143000"/>
          </a:xfrm>
          <a:noFill/>
        </p:spPr>
        <p:txBody>
          <a:bodyPr>
            <a:normAutofit fontScale="90000"/>
          </a:bodyPr>
          <a:lstStyle/>
          <a:p>
            <a:pPr algn="l" rtl="0"/>
            <a:r>
              <a:rPr lang="en-US" altLang="en-US" b="1" u="sng" smtClean="0">
                <a:latin typeface="Tahoma" panose="020B0604030504040204" pitchFamily="34" charset="0"/>
              </a:rPr>
              <a:t>2- Freedom of centric </a:t>
            </a:r>
            <a:br>
              <a:rPr lang="en-US" altLang="en-US" b="1" u="sng" smtClean="0">
                <a:latin typeface="Tahoma" panose="020B0604030504040204" pitchFamily="34" charset="0"/>
              </a:rPr>
            </a:br>
            <a:r>
              <a:rPr lang="en-US" altLang="en-US" b="1" u="sng" smtClean="0">
                <a:latin typeface="Tahoma" panose="020B0604030504040204" pitchFamily="34" charset="0"/>
              </a:rPr>
              <a:t>(Long centric)</a:t>
            </a:r>
          </a:p>
        </p:txBody>
      </p:sp>
      <p:sp>
        <p:nvSpPr>
          <p:cNvPr id="775170" name="Rectangle 2"/>
          <p:cNvSpPr>
            <a:spLocks noGrp="1" noChangeArrowheads="1"/>
          </p:cNvSpPr>
          <p:nvPr>
            <p:ph idx="1"/>
          </p:nvPr>
        </p:nvSpPr>
        <p:spPr>
          <a:xfrm>
            <a:off x="684213" y="2193925"/>
            <a:ext cx="7772400" cy="4114800"/>
          </a:xfrm>
        </p:spPr>
        <p:txBody>
          <a:bodyPr>
            <a:normAutofit fontScale="92500"/>
          </a:bodyPr>
          <a:lstStyle/>
          <a:p>
            <a:pPr algn="l" rtl="0">
              <a:lnSpc>
                <a:spcPct val="120000"/>
              </a:lnSpc>
              <a:buFontTx/>
              <a:buNone/>
            </a:pPr>
            <a:r>
              <a:rPr lang="en-US" altLang="en-US" sz="4000" b="1" smtClean="0">
                <a:latin typeface="Comic Sans MS" panose="030F0702030302020204" pitchFamily="66" charset="0"/>
              </a:rPr>
              <a:t>Once CR is established, CO can be built to coincide with it and provide a broad area of tooth contact in this position called</a:t>
            </a:r>
            <a:r>
              <a:rPr lang="en-US" altLang="en-US" sz="4000" smtClean="0">
                <a:latin typeface="Comic Sans MS" panose="030F0702030302020204" pitchFamily="66" charset="0"/>
              </a:rPr>
              <a:t> "</a:t>
            </a:r>
            <a:r>
              <a:rPr lang="en-US" altLang="en-US" sz="4800" b="1" i="1" smtClean="0">
                <a:latin typeface="Comic Sans MS" panose="030F0702030302020204" pitchFamily="66" charset="0"/>
              </a:rPr>
              <a:t>freedom in centric </a:t>
            </a:r>
            <a:r>
              <a:rPr lang="en-US" altLang="en-US" sz="4000" smtClean="0">
                <a:latin typeface="Comic Sans MS" panose="030F0702030302020204" pitchFamily="66" charset="0"/>
              </a:rPr>
              <a:t>"</a:t>
            </a:r>
            <a:r>
              <a:rPr lang="en-US" altLang="en-US" sz="4400" smtClean="0">
                <a:latin typeface="Comic Sans MS" panose="030F0702030302020204" pitchFamily="66" charset="0"/>
              </a:rPr>
              <a:t> </a:t>
            </a:r>
          </a:p>
        </p:txBody>
      </p:sp>
    </p:spTree>
  </p:cSld>
  <p:clrMapOvr>
    <a:masterClrMapping/>
  </p:clrMapOvr>
  <p:transition>
    <p:split orient="vert" dir="in"/>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0" presetClass="entr" presetSubtype="0" decel="100000" fill="hold" grpId="0" nodeType="withEffect">
                                  <p:stCondLst>
                                    <p:cond delay="0"/>
                                  </p:stCondLst>
                                  <p:childTnLst>
                                    <p:set>
                                      <p:cBhvr>
                                        <p:cTn id="6" dur="1" fill="hold">
                                          <p:stCondLst>
                                            <p:cond delay="0"/>
                                          </p:stCondLst>
                                        </p:cTn>
                                        <p:tgtEl>
                                          <p:spTgt spid="775171"/>
                                        </p:tgtEl>
                                        <p:attrNameLst>
                                          <p:attrName>style.visibility</p:attrName>
                                        </p:attrNameLst>
                                      </p:cBhvr>
                                      <p:to>
                                        <p:strVal val="visible"/>
                                      </p:to>
                                    </p:set>
                                    <p:anim calcmode="lin" valueType="num">
                                      <p:cBhvr>
                                        <p:cTn id="7" dur="1000" fill="hold"/>
                                        <p:tgtEl>
                                          <p:spTgt spid="775171"/>
                                        </p:tgtEl>
                                        <p:attrNameLst>
                                          <p:attrName>ppt_w</p:attrName>
                                        </p:attrNameLst>
                                      </p:cBhvr>
                                      <p:tavLst>
                                        <p:tav tm="0">
                                          <p:val>
                                            <p:strVal val="#ppt_w+.3"/>
                                          </p:val>
                                        </p:tav>
                                        <p:tav tm="100000">
                                          <p:val>
                                            <p:strVal val="#ppt_w"/>
                                          </p:val>
                                        </p:tav>
                                      </p:tavLst>
                                    </p:anim>
                                    <p:anim calcmode="lin" valueType="num">
                                      <p:cBhvr>
                                        <p:cTn id="8" dur="1000" fill="hold"/>
                                        <p:tgtEl>
                                          <p:spTgt spid="775171"/>
                                        </p:tgtEl>
                                        <p:attrNameLst>
                                          <p:attrName>ppt_h</p:attrName>
                                        </p:attrNameLst>
                                      </p:cBhvr>
                                      <p:tavLst>
                                        <p:tav tm="0">
                                          <p:val>
                                            <p:strVal val="#ppt_h"/>
                                          </p:val>
                                        </p:tav>
                                        <p:tav tm="100000">
                                          <p:val>
                                            <p:strVal val="#ppt_h"/>
                                          </p:val>
                                        </p:tav>
                                      </p:tavLst>
                                    </p:anim>
                                    <p:animEffect transition="in" filter="fade">
                                      <p:cBhvr>
                                        <p:cTn id="9" dur="1000"/>
                                        <p:tgtEl>
                                          <p:spTgt spid="775171"/>
                                        </p:tgtEl>
                                      </p:cBhvr>
                                    </p:animEffect>
                                  </p:childTnLst>
                                </p:cTn>
                              </p:par>
                              <p:par>
                                <p:cTn id="10" presetID="50" presetClass="entr" presetSubtype="0" decel="100000" fill="hold" grpId="0" nodeType="withEffect">
                                  <p:stCondLst>
                                    <p:cond delay="0"/>
                                  </p:stCondLst>
                                  <p:childTnLst>
                                    <p:set>
                                      <p:cBhvr>
                                        <p:cTn id="11" dur="1" fill="hold">
                                          <p:stCondLst>
                                            <p:cond delay="0"/>
                                          </p:stCondLst>
                                        </p:cTn>
                                        <p:tgtEl>
                                          <p:spTgt spid="775170">
                                            <p:txEl>
                                              <p:pRg st="0" end="0"/>
                                            </p:txEl>
                                          </p:spTgt>
                                        </p:tgtEl>
                                        <p:attrNameLst>
                                          <p:attrName>style.visibility</p:attrName>
                                        </p:attrNameLst>
                                      </p:cBhvr>
                                      <p:to>
                                        <p:strVal val="visible"/>
                                      </p:to>
                                    </p:set>
                                    <p:anim calcmode="lin" valueType="num">
                                      <p:cBhvr>
                                        <p:cTn id="12" dur="1000" fill="hold"/>
                                        <p:tgtEl>
                                          <p:spTgt spid="775170">
                                            <p:txEl>
                                              <p:pRg st="0" end="0"/>
                                            </p:txEl>
                                          </p:spTgt>
                                        </p:tgtEl>
                                        <p:attrNameLst>
                                          <p:attrName>ppt_w</p:attrName>
                                        </p:attrNameLst>
                                      </p:cBhvr>
                                      <p:tavLst>
                                        <p:tav tm="0">
                                          <p:val>
                                            <p:strVal val="#ppt_w+.3"/>
                                          </p:val>
                                        </p:tav>
                                        <p:tav tm="100000">
                                          <p:val>
                                            <p:strVal val="#ppt_w"/>
                                          </p:val>
                                        </p:tav>
                                      </p:tavLst>
                                    </p:anim>
                                    <p:anim calcmode="lin" valueType="num">
                                      <p:cBhvr>
                                        <p:cTn id="13" dur="1000" fill="hold"/>
                                        <p:tgtEl>
                                          <p:spTgt spid="775170">
                                            <p:txEl>
                                              <p:pRg st="0" end="0"/>
                                            </p:txEl>
                                          </p:spTgt>
                                        </p:tgtEl>
                                        <p:attrNameLst>
                                          <p:attrName>ppt_h</p:attrName>
                                        </p:attrNameLst>
                                      </p:cBhvr>
                                      <p:tavLst>
                                        <p:tav tm="0">
                                          <p:val>
                                            <p:strVal val="#ppt_h"/>
                                          </p:val>
                                        </p:tav>
                                        <p:tav tm="100000">
                                          <p:val>
                                            <p:strVal val="#ppt_h"/>
                                          </p:val>
                                        </p:tav>
                                      </p:tavLst>
                                    </p:anim>
                                    <p:animEffect transition="in" filter="fade">
                                      <p:cBhvr>
                                        <p:cTn id="14" dur="1000"/>
                                        <p:tgtEl>
                                          <p:spTgt spid="77517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75171" grpId="0"/>
      <p:bldP spid="775170" grpId="0" build="p"/>
    </p:bld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2"/>
          <p:cNvSpPr>
            <a:spLocks noGrp="1" noChangeArrowheads="1"/>
          </p:cNvSpPr>
          <p:nvPr>
            <p:ph type="title"/>
          </p:nvPr>
        </p:nvSpPr>
        <p:spPr>
          <a:xfrm>
            <a:off x="250825" y="404813"/>
            <a:ext cx="8642350" cy="3024187"/>
          </a:xfrm>
        </p:spPr>
        <p:txBody>
          <a:bodyPr/>
          <a:lstStyle/>
          <a:p>
            <a:pPr algn="l" rtl="0">
              <a:defRPr/>
            </a:pPr>
            <a:r>
              <a:rPr lang="en-US" sz="6000" b="1" dirty="0" err="1" smtClean="0">
                <a:latin typeface="Comic Sans MS" pitchFamily="66" charset="0"/>
                <a:ea typeface="+mn-ea"/>
                <a:cs typeface="+mn-cs"/>
              </a:rPr>
              <a:t>Eg</a:t>
            </a:r>
            <a:r>
              <a:rPr lang="en-US" sz="6000" b="1" dirty="0" smtClean="0">
                <a:latin typeface="Comic Sans MS" pitchFamily="66" charset="0"/>
                <a:ea typeface="+mn-ea"/>
                <a:cs typeface="+mn-cs"/>
              </a:rPr>
              <a:t>. For organic occlusion</a:t>
            </a:r>
            <a:r>
              <a:rPr lang="en-US" sz="6000" b="1" dirty="0" smtClean="0">
                <a:latin typeface="Comic Sans MS" pitchFamily="66" charset="0"/>
                <a:ea typeface="+mn-ea"/>
                <a:cs typeface="+mn-cs"/>
                <a:sym typeface="Wingdings" pitchFamily="2" charset="2"/>
              </a:rPr>
              <a:t> </a:t>
            </a:r>
            <a:r>
              <a:rPr lang="en-US" sz="6000" b="1" dirty="0" smtClean="0">
                <a:latin typeface="Comic Sans MS" pitchFamily="66" charset="0"/>
                <a:ea typeface="+mn-ea"/>
                <a:cs typeface="+mn-cs"/>
              </a:rPr>
              <a:t>Canine Guidance</a:t>
            </a:r>
          </a:p>
        </p:txBody>
      </p:sp>
      <p:sp>
        <p:nvSpPr>
          <p:cNvPr id="84995" name="Rectangle 3"/>
          <p:cNvSpPr>
            <a:spLocks noGrp="1" noChangeArrowheads="1"/>
          </p:cNvSpPr>
          <p:nvPr>
            <p:ph idx="1"/>
          </p:nvPr>
        </p:nvSpPr>
        <p:spPr>
          <a:xfrm>
            <a:off x="0" y="3851275"/>
            <a:ext cx="9144000" cy="2746375"/>
          </a:xfrm>
          <a:noFill/>
        </p:spPr>
        <p:txBody>
          <a:bodyPr/>
          <a:lstStyle/>
          <a:p>
            <a:pPr marL="0" indent="0" algn="l" rtl="0">
              <a:lnSpc>
                <a:spcPct val="140000"/>
              </a:lnSpc>
              <a:buFontTx/>
              <a:buNone/>
            </a:pPr>
            <a:r>
              <a:rPr lang="en-US" altLang="en-US" sz="6000" b="1" u="sng" smtClean="0">
                <a:latin typeface="Comic Sans MS" panose="030F0702030302020204" pitchFamily="66" charset="0"/>
              </a:rPr>
              <a:t>Not</a:t>
            </a:r>
            <a:r>
              <a:rPr lang="en-US" altLang="en-US" sz="6000" b="1" smtClean="0">
                <a:latin typeface="Comic Sans MS" panose="030F0702030302020204" pitchFamily="66" charset="0"/>
              </a:rPr>
              <a:t> applied for denture construction</a:t>
            </a:r>
          </a:p>
        </p:txBody>
      </p:sp>
    </p:spTree>
  </p:cSld>
  <p:clrMapOvr>
    <a:masterClrMapping/>
  </p:clrMapOvr>
  <p:transition>
    <p:split orient="vert" dir="in"/>
  </p:transition>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6018" name="Group 6"/>
          <p:cNvGrpSpPr>
            <a:grpSpLocks/>
          </p:cNvGrpSpPr>
          <p:nvPr/>
        </p:nvGrpSpPr>
        <p:grpSpPr bwMode="auto">
          <a:xfrm>
            <a:off x="1619672" y="2060848"/>
            <a:ext cx="5789463" cy="4249217"/>
            <a:chOff x="395288" y="0"/>
            <a:chExt cx="8382000" cy="6477000"/>
          </a:xfrm>
        </p:grpSpPr>
        <p:pic>
          <p:nvPicPr>
            <p:cNvPr id="86020" name="Picture 2" descr="~AUT0054"/>
            <p:cNvPicPr>
              <a:picLocks noChangeAspect="1" noChangeArrowheads="1"/>
            </p:cNvPicPr>
            <p:nvPr/>
          </p:nvPicPr>
          <p:blipFill>
            <a:blip r:embed="rId3">
              <a:extLst>
                <a:ext uri="{28A0092B-C50C-407E-A947-70E740481C1C}">
                  <a14:useLocalDpi xmlns:a14="http://schemas.microsoft.com/office/drawing/2010/main" val="0"/>
                </a:ext>
              </a:extLst>
            </a:blip>
            <a:srcRect l="14377" t="7782" r="4286" b="6607"/>
            <a:stretch>
              <a:fillRect/>
            </a:stretch>
          </p:blipFill>
          <p:spPr bwMode="auto">
            <a:xfrm>
              <a:off x="395288" y="0"/>
              <a:ext cx="8382000" cy="647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6021" name="Oval 4"/>
            <p:cNvSpPr>
              <a:spLocks noChangeArrowheads="1"/>
            </p:cNvSpPr>
            <p:nvPr/>
          </p:nvSpPr>
          <p:spPr bwMode="auto">
            <a:xfrm>
              <a:off x="6300788" y="3644900"/>
              <a:ext cx="504825" cy="288925"/>
            </a:xfrm>
            <a:prstGeom prst="ellipse">
              <a:avLst/>
            </a:prstGeom>
            <a:solidFill>
              <a:srgbClr val="0A7C0D"/>
            </a:solidFill>
            <a:ln w="9525">
              <a:solidFill>
                <a:srgbClr val="E5F41C"/>
              </a:solidFill>
              <a:miter lim="800000"/>
              <a:headEnd/>
              <a:tailEnd/>
            </a:ln>
          </p:spPr>
          <p:txBody>
            <a:bodyPr wrap="none" anchor="ctr"/>
            <a:lstStyle>
              <a:lvl1pPr>
                <a:defRPr sz="3600" b="1">
                  <a:solidFill>
                    <a:srgbClr val="FFFF00"/>
                  </a:solidFill>
                  <a:latin typeface="Comic Sans MS" panose="030F0702030302020204" pitchFamily="66" charset="0"/>
                  <a:ea typeface="Gungsuh" pitchFamily="18" charset="-127"/>
                </a:defRPr>
              </a:lvl1pPr>
              <a:lvl2pPr marL="742950" indent="-285750">
                <a:defRPr sz="3600" b="1">
                  <a:solidFill>
                    <a:srgbClr val="FFFF00"/>
                  </a:solidFill>
                  <a:latin typeface="Comic Sans MS" panose="030F0702030302020204" pitchFamily="66" charset="0"/>
                  <a:ea typeface="Gungsuh" pitchFamily="18" charset="-127"/>
                </a:defRPr>
              </a:lvl2pPr>
              <a:lvl3pPr marL="1143000" indent="-228600">
                <a:defRPr sz="3600" b="1">
                  <a:solidFill>
                    <a:srgbClr val="FFFF00"/>
                  </a:solidFill>
                  <a:latin typeface="Comic Sans MS" panose="030F0702030302020204" pitchFamily="66" charset="0"/>
                  <a:ea typeface="Gungsuh" pitchFamily="18" charset="-127"/>
                </a:defRPr>
              </a:lvl3pPr>
              <a:lvl4pPr marL="1600200" indent="-228600">
                <a:defRPr sz="3600" b="1">
                  <a:solidFill>
                    <a:srgbClr val="FFFF00"/>
                  </a:solidFill>
                  <a:latin typeface="Comic Sans MS" panose="030F0702030302020204" pitchFamily="66" charset="0"/>
                  <a:ea typeface="Gungsuh" pitchFamily="18" charset="-127"/>
                </a:defRPr>
              </a:lvl4pPr>
              <a:lvl5pPr marL="2057400" indent="-228600">
                <a:defRPr sz="3600" b="1">
                  <a:solidFill>
                    <a:srgbClr val="FFFF00"/>
                  </a:solidFill>
                  <a:latin typeface="Comic Sans MS" panose="030F0702030302020204" pitchFamily="66" charset="0"/>
                  <a:ea typeface="Gungsuh" pitchFamily="18" charset="-127"/>
                </a:defRPr>
              </a:lvl5pPr>
              <a:lvl6pPr marL="2514600" indent="-228600" algn="ctr" eaLnBrk="0" fontAlgn="base" hangingPunct="0">
                <a:lnSpc>
                  <a:spcPct val="145000"/>
                </a:lnSpc>
                <a:spcBef>
                  <a:spcPct val="0"/>
                </a:spcBef>
                <a:spcAft>
                  <a:spcPct val="0"/>
                </a:spcAft>
                <a:defRPr sz="3600" b="1">
                  <a:solidFill>
                    <a:srgbClr val="FFFF00"/>
                  </a:solidFill>
                  <a:latin typeface="Comic Sans MS" panose="030F0702030302020204" pitchFamily="66" charset="0"/>
                  <a:ea typeface="Gungsuh" pitchFamily="18" charset="-127"/>
                </a:defRPr>
              </a:lvl6pPr>
              <a:lvl7pPr marL="2971800" indent="-228600" algn="ctr" eaLnBrk="0" fontAlgn="base" hangingPunct="0">
                <a:lnSpc>
                  <a:spcPct val="145000"/>
                </a:lnSpc>
                <a:spcBef>
                  <a:spcPct val="0"/>
                </a:spcBef>
                <a:spcAft>
                  <a:spcPct val="0"/>
                </a:spcAft>
                <a:defRPr sz="3600" b="1">
                  <a:solidFill>
                    <a:srgbClr val="FFFF00"/>
                  </a:solidFill>
                  <a:latin typeface="Comic Sans MS" panose="030F0702030302020204" pitchFamily="66" charset="0"/>
                  <a:ea typeface="Gungsuh" pitchFamily="18" charset="-127"/>
                </a:defRPr>
              </a:lvl7pPr>
              <a:lvl8pPr marL="3429000" indent="-228600" algn="ctr" eaLnBrk="0" fontAlgn="base" hangingPunct="0">
                <a:lnSpc>
                  <a:spcPct val="145000"/>
                </a:lnSpc>
                <a:spcBef>
                  <a:spcPct val="0"/>
                </a:spcBef>
                <a:spcAft>
                  <a:spcPct val="0"/>
                </a:spcAft>
                <a:defRPr sz="3600" b="1">
                  <a:solidFill>
                    <a:srgbClr val="FFFF00"/>
                  </a:solidFill>
                  <a:latin typeface="Comic Sans MS" panose="030F0702030302020204" pitchFamily="66" charset="0"/>
                  <a:ea typeface="Gungsuh" pitchFamily="18" charset="-127"/>
                </a:defRPr>
              </a:lvl8pPr>
              <a:lvl9pPr marL="3886200" indent="-228600" algn="ctr" eaLnBrk="0" fontAlgn="base" hangingPunct="0">
                <a:lnSpc>
                  <a:spcPct val="145000"/>
                </a:lnSpc>
                <a:spcBef>
                  <a:spcPct val="0"/>
                </a:spcBef>
                <a:spcAft>
                  <a:spcPct val="0"/>
                </a:spcAft>
                <a:defRPr sz="3600" b="1">
                  <a:solidFill>
                    <a:srgbClr val="FFFF00"/>
                  </a:solidFill>
                  <a:latin typeface="Comic Sans MS" panose="030F0702030302020204" pitchFamily="66" charset="0"/>
                  <a:ea typeface="Gungsuh" pitchFamily="18" charset="-127"/>
                </a:defRPr>
              </a:lvl9pPr>
            </a:lstStyle>
            <a:p>
              <a:endParaRPr lang="en-US" altLang="en-US">
                <a:solidFill>
                  <a:schemeClr val="tx1"/>
                </a:solidFill>
              </a:endParaRPr>
            </a:p>
          </p:txBody>
        </p:sp>
      </p:grpSp>
      <p:sp>
        <p:nvSpPr>
          <p:cNvPr id="8" name="Rectangle 3"/>
          <p:cNvSpPr txBox="1">
            <a:spLocks noChangeArrowheads="1"/>
          </p:cNvSpPr>
          <p:nvPr/>
        </p:nvSpPr>
        <p:spPr bwMode="auto">
          <a:xfrm>
            <a:off x="685800" y="692150"/>
            <a:ext cx="7772400" cy="1143000"/>
          </a:xfrm>
          <a:prstGeom prst="rect">
            <a:avLst/>
          </a:prstGeom>
          <a:noFill/>
          <a:ln w="9525">
            <a:noFill/>
            <a:miter lim="800000"/>
            <a:headEnd/>
            <a:tailEnd/>
          </a:ln>
        </p:spPr>
        <p:txBody>
          <a:bodyPr anchor="ctr"/>
          <a:lstStyle/>
          <a:p>
            <a:pPr>
              <a:lnSpc>
                <a:spcPct val="100000"/>
              </a:lnSpc>
              <a:defRPr/>
            </a:pPr>
            <a:r>
              <a:rPr lang="en-US" sz="4400" kern="0" dirty="0">
                <a:solidFill>
                  <a:schemeClr val="tx1"/>
                </a:solidFill>
                <a:latin typeface="+mj-lt"/>
                <a:ea typeface="+mj-ea"/>
                <a:cs typeface="+mj-cs"/>
              </a:rPr>
              <a:t>Canine Guidance / Rise /         Canine Protected Articulation</a:t>
            </a:r>
          </a:p>
        </p:txBody>
      </p:sp>
    </p:spTree>
  </p:cSld>
  <p:clrMapOvr>
    <a:masterClrMapping/>
  </p:clrMapOvr>
  <p:transition>
    <p:split orient="vert" dir="in"/>
  </p:transition>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50946" name="Rectangle 2"/>
          <p:cNvSpPr>
            <a:spLocks noGrp="1" noChangeArrowheads="1"/>
          </p:cNvSpPr>
          <p:nvPr>
            <p:ph type="title"/>
          </p:nvPr>
        </p:nvSpPr>
        <p:spPr>
          <a:xfrm>
            <a:off x="831850" y="44450"/>
            <a:ext cx="7772400" cy="1143000"/>
          </a:xfrm>
        </p:spPr>
        <p:txBody>
          <a:bodyPr/>
          <a:lstStyle/>
          <a:p>
            <a:pPr algn="l" rtl="0"/>
            <a:r>
              <a:rPr lang="en-US" altLang="en-US" sz="4000" b="1" smtClean="0">
                <a:latin typeface="Tahoma" panose="020B0604030504040204" pitchFamily="34" charset="0"/>
              </a:rPr>
              <a:t>4-The group function concept</a:t>
            </a:r>
          </a:p>
        </p:txBody>
      </p:sp>
      <p:sp>
        <p:nvSpPr>
          <p:cNvPr id="850947" name="Rectangle 3"/>
          <p:cNvSpPr>
            <a:spLocks noGrp="1" noChangeArrowheads="1"/>
          </p:cNvSpPr>
          <p:nvPr>
            <p:ph type="body" sz="half" idx="1"/>
          </p:nvPr>
        </p:nvSpPr>
        <p:spPr/>
        <p:txBody>
          <a:bodyPr/>
          <a:lstStyle/>
          <a:p>
            <a:pPr algn="l" rtl="0">
              <a:buFontTx/>
              <a:buNone/>
            </a:pPr>
            <a:r>
              <a:rPr lang="en-US" altLang="en-US" sz="2800" smtClean="0"/>
              <a:t>.</a:t>
            </a:r>
          </a:p>
        </p:txBody>
      </p:sp>
      <p:pic>
        <p:nvPicPr>
          <p:cNvPr id="850948" name="Picture 4" descr="organic5"/>
          <p:cNvPicPr>
            <a:picLocks noGrp="1" noChangeAspect="1" noChangeArrowheads="1"/>
          </p:cNvPicPr>
          <p:nvPr>
            <p:ph sz="half" idx="2"/>
          </p:nvPr>
        </p:nvPicPr>
        <p:blipFill>
          <a:blip r:embed="rId2">
            <a:lum bright="-12000" contrast="30000"/>
            <a:extLst>
              <a:ext uri="{28A0092B-C50C-407E-A947-70E740481C1C}">
                <a14:useLocalDpi xmlns:a14="http://schemas.microsoft.com/office/drawing/2010/main" val="0"/>
              </a:ext>
            </a:extLst>
          </a:blip>
          <a:srcRect/>
          <a:stretch>
            <a:fillRect/>
          </a:stretch>
        </p:blipFill>
        <p:spPr>
          <a:xfrm>
            <a:off x="4572000" y="1773238"/>
            <a:ext cx="4572000" cy="3763962"/>
          </a:xfrm>
          <a:noFill/>
        </p:spPr>
      </p:pic>
      <p:sp>
        <p:nvSpPr>
          <p:cNvPr id="87045" name="Text Box 5"/>
          <p:cNvSpPr txBox="1">
            <a:spLocks noChangeArrowheads="1"/>
          </p:cNvSpPr>
          <p:nvPr/>
        </p:nvSpPr>
        <p:spPr bwMode="auto">
          <a:xfrm>
            <a:off x="539750" y="1916113"/>
            <a:ext cx="3095625" cy="8128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93600" tIns="46800" rIns="93600" bIns="46800">
            <a:spAutoFit/>
          </a:bodyPr>
          <a:lstStyle>
            <a:lvl1pPr>
              <a:defRPr sz="3600" b="1">
                <a:solidFill>
                  <a:srgbClr val="FFFF00"/>
                </a:solidFill>
                <a:latin typeface="Comic Sans MS" panose="030F0702030302020204" pitchFamily="66" charset="0"/>
                <a:ea typeface="Gungsuh" pitchFamily="18" charset="-127"/>
              </a:defRPr>
            </a:lvl1pPr>
            <a:lvl2pPr marL="742950" indent="-285750">
              <a:defRPr sz="3600" b="1">
                <a:solidFill>
                  <a:srgbClr val="FFFF00"/>
                </a:solidFill>
                <a:latin typeface="Comic Sans MS" panose="030F0702030302020204" pitchFamily="66" charset="0"/>
                <a:ea typeface="Gungsuh" pitchFamily="18" charset="-127"/>
              </a:defRPr>
            </a:lvl2pPr>
            <a:lvl3pPr marL="1143000" indent="-228600">
              <a:defRPr sz="3600" b="1">
                <a:solidFill>
                  <a:srgbClr val="FFFF00"/>
                </a:solidFill>
                <a:latin typeface="Comic Sans MS" panose="030F0702030302020204" pitchFamily="66" charset="0"/>
                <a:ea typeface="Gungsuh" pitchFamily="18" charset="-127"/>
              </a:defRPr>
            </a:lvl3pPr>
            <a:lvl4pPr marL="1600200" indent="-228600">
              <a:defRPr sz="3600" b="1">
                <a:solidFill>
                  <a:srgbClr val="FFFF00"/>
                </a:solidFill>
                <a:latin typeface="Comic Sans MS" panose="030F0702030302020204" pitchFamily="66" charset="0"/>
                <a:ea typeface="Gungsuh" pitchFamily="18" charset="-127"/>
              </a:defRPr>
            </a:lvl4pPr>
            <a:lvl5pPr marL="2057400" indent="-228600">
              <a:defRPr sz="3600" b="1">
                <a:solidFill>
                  <a:srgbClr val="FFFF00"/>
                </a:solidFill>
                <a:latin typeface="Comic Sans MS" panose="030F0702030302020204" pitchFamily="66" charset="0"/>
                <a:ea typeface="Gungsuh" pitchFamily="18" charset="-127"/>
              </a:defRPr>
            </a:lvl5pPr>
            <a:lvl6pPr marL="2514600" indent="-228600" algn="ctr" eaLnBrk="0" fontAlgn="base" hangingPunct="0">
              <a:lnSpc>
                <a:spcPct val="145000"/>
              </a:lnSpc>
              <a:spcBef>
                <a:spcPct val="0"/>
              </a:spcBef>
              <a:spcAft>
                <a:spcPct val="0"/>
              </a:spcAft>
              <a:defRPr sz="3600" b="1">
                <a:solidFill>
                  <a:srgbClr val="FFFF00"/>
                </a:solidFill>
                <a:latin typeface="Comic Sans MS" panose="030F0702030302020204" pitchFamily="66" charset="0"/>
                <a:ea typeface="Gungsuh" pitchFamily="18" charset="-127"/>
              </a:defRPr>
            </a:lvl6pPr>
            <a:lvl7pPr marL="2971800" indent="-228600" algn="ctr" eaLnBrk="0" fontAlgn="base" hangingPunct="0">
              <a:lnSpc>
                <a:spcPct val="145000"/>
              </a:lnSpc>
              <a:spcBef>
                <a:spcPct val="0"/>
              </a:spcBef>
              <a:spcAft>
                <a:spcPct val="0"/>
              </a:spcAft>
              <a:defRPr sz="3600" b="1">
                <a:solidFill>
                  <a:srgbClr val="FFFF00"/>
                </a:solidFill>
                <a:latin typeface="Comic Sans MS" panose="030F0702030302020204" pitchFamily="66" charset="0"/>
                <a:ea typeface="Gungsuh" pitchFamily="18" charset="-127"/>
              </a:defRPr>
            </a:lvl7pPr>
            <a:lvl8pPr marL="3429000" indent="-228600" algn="ctr" eaLnBrk="0" fontAlgn="base" hangingPunct="0">
              <a:lnSpc>
                <a:spcPct val="145000"/>
              </a:lnSpc>
              <a:spcBef>
                <a:spcPct val="0"/>
              </a:spcBef>
              <a:spcAft>
                <a:spcPct val="0"/>
              </a:spcAft>
              <a:defRPr sz="3600" b="1">
                <a:solidFill>
                  <a:srgbClr val="FFFF00"/>
                </a:solidFill>
                <a:latin typeface="Comic Sans MS" panose="030F0702030302020204" pitchFamily="66" charset="0"/>
                <a:ea typeface="Gungsuh" pitchFamily="18" charset="-127"/>
              </a:defRPr>
            </a:lvl8pPr>
            <a:lvl9pPr marL="3886200" indent="-228600" algn="ctr" eaLnBrk="0" fontAlgn="base" hangingPunct="0">
              <a:lnSpc>
                <a:spcPct val="145000"/>
              </a:lnSpc>
              <a:spcBef>
                <a:spcPct val="0"/>
              </a:spcBef>
              <a:spcAft>
                <a:spcPct val="0"/>
              </a:spcAft>
              <a:defRPr sz="3600" b="1">
                <a:solidFill>
                  <a:srgbClr val="FFFF00"/>
                </a:solidFill>
                <a:latin typeface="Comic Sans MS" panose="030F0702030302020204" pitchFamily="66" charset="0"/>
                <a:ea typeface="Gungsuh" pitchFamily="18" charset="-127"/>
              </a:defRPr>
            </a:lvl9pPr>
          </a:lstStyle>
          <a:p>
            <a:pPr>
              <a:spcBef>
                <a:spcPct val="50000"/>
              </a:spcBef>
            </a:pPr>
            <a:endParaRPr lang="en-US" altLang="en-US">
              <a:solidFill>
                <a:schemeClr val="tx1"/>
              </a:solidFill>
            </a:endParaRPr>
          </a:p>
        </p:txBody>
      </p:sp>
      <p:sp>
        <p:nvSpPr>
          <p:cNvPr id="87046" name="Text Box 6"/>
          <p:cNvSpPr txBox="1">
            <a:spLocks noChangeArrowheads="1"/>
          </p:cNvSpPr>
          <p:nvPr/>
        </p:nvSpPr>
        <p:spPr bwMode="auto">
          <a:xfrm>
            <a:off x="323850" y="1341438"/>
            <a:ext cx="4103688" cy="5219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93600" tIns="46800" rIns="93600" bIns="46800">
            <a:spAutoFit/>
          </a:bodyPr>
          <a:lstStyle>
            <a:lvl1pPr>
              <a:defRPr sz="3600" b="1">
                <a:solidFill>
                  <a:srgbClr val="FFFF00"/>
                </a:solidFill>
                <a:latin typeface="Comic Sans MS" panose="030F0702030302020204" pitchFamily="66" charset="0"/>
                <a:ea typeface="Gungsuh" pitchFamily="18" charset="-127"/>
              </a:defRPr>
            </a:lvl1pPr>
            <a:lvl2pPr marL="742950" indent="-285750">
              <a:defRPr sz="3600" b="1">
                <a:solidFill>
                  <a:srgbClr val="FFFF00"/>
                </a:solidFill>
                <a:latin typeface="Comic Sans MS" panose="030F0702030302020204" pitchFamily="66" charset="0"/>
                <a:ea typeface="Gungsuh" pitchFamily="18" charset="-127"/>
              </a:defRPr>
            </a:lvl2pPr>
            <a:lvl3pPr marL="1143000" indent="-228600">
              <a:defRPr sz="3600" b="1">
                <a:solidFill>
                  <a:srgbClr val="FFFF00"/>
                </a:solidFill>
                <a:latin typeface="Comic Sans MS" panose="030F0702030302020204" pitchFamily="66" charset="0"/>
                <a:ea typeface="Gungsuh" pitchFamily="18" charset="-127"/>
              </a:defRPr>
            </a:lvl3pPr>
            <a:lvl4pPr marL="1600200" indent="-228600">
              <a:defRPr sz="3600" b="1">
                <a:solidFill>
                  <a:srgbClr val="FFFF00"/>
                </a:solidFill>
                <a:latin typeface="Comic Sans MS" panose="030F0702030302020204" pitchFamily="66" charset="0"/>
                <a:ea typeface="Gungsuh" pitchFamily="18" charset="-127"/>
              </a:defRPr>
            </a:lvl4pPr>
            <a:lvl5pPr marL="2057400" indent="-228600">
              <a:defRPr sz="3600" b="1">
                <a:solidFill>
                  <a:srgbClr val="FFFF00"/>
                </a:solidFill>
                <a:latin typeface="Comic Sans MS" panose="030F0702030302020204" pitchFamily="66" charset="0"/>
                <a:ea typeface="Gungsuh" pitchFamily="18" charset="-127"/>
              </a:defRPr>
            </a:lvl5pPr>
            <a:lvl6pPr marL="2514600" indent="-228600" algn="ctr" eaLnBrk="0" fontAlgn="base" hangingPunct="0">
              <a:lnSpc>
                <a:spcPct val="145000"/>
              </a:lnSpc>
              <a:spcBef>
                <a:spcPct val="0"/>
              </a:spcBef>
              <a:spcAft>
                <a:spcPct val="0"/>
              </a:spcAft>
              <a:defRPr sz="3600" b="1">
                <a:solidFill>
                  <a:srgbClr val="FFFF00"/>
                </a:solidFill>
                <a:latin typeface="Comic Sans MS" panose="030F0702030302020204" pitchFamily="66" charset="0"/>
                <a:ea typeface="Gungsuh" pitchFamily="18" charset="-127"/>
              </a:defRPr>
            </a:lvl6pPr>
            <a:lvl7pPr marL="2971800" indent="-228600" algn="ctr" eaLnBrk="0" fontAlgn="base" hangingPunct="0">
              <a:lnSpc>
                <a:spcPct val="145000"/>
              </a:lnSpc>
              <a:spcBef>
                <a:spcPct val="0"/>
              </a:spcBef>
              <a:spcAft>
                <a:spcPct val="0"/>
              </a:spcAft>
              <a:defRPr sz="3600" b="1">
                <a:solidFill>
                  <a:srgbClr val="FFFF00"/>
                </a:solidFill>
                <a:latin typeface="Comic Sans MS" panose="030F0702030302020204" pitchFamily="66" charset="0"/>
                <a:ea typeface="Gungsuh" pitchFamily="18" charset="-127"/>
              </a:defRPr>
            </a:lvl7pPr>
            <a:lvl8pPr marL="3429000" indent="-228600" algn="ctr" eaLnBrk="0" fontAlgn="base" hangingPunct="0">
              <a:lnSpc>
                <a:spcPct val="145000"/>
              </a:lnSpc>
              <a:spcBef>
                <a:spcPct val="0"/>
              </a:spcBef>
              <a:spcAft>
                <a:spcPct val="0"/>
              </a:spcAft>
              <a:defRPr sz="3600" b="1">
                <a:solidFill>
                  <a:srgbClr val="FFFF00"/>
                </a:solidFill>
                <a:latin typeface="Comic Sans MS" panose="030F0702030302020204" pitchFamily="66" charset="0"/>
                <a:ea typeface="Gungsuh" pitchFamily="18" charset="-127"/>
              </a:defRPr>
            </a:lvl8pPr>
            <a:lvl9pPr marL="3886200" indent="-228600" algn="ctr" eaLnBrk="0" fontAlgn="base" hangingPunct="0">
              <a:lnSpc>
                <a:spcPct val="145000"/>
              </a:lnSpc>
              <a:spcBef>
                <a:spcPct val="0"/>
              </a:spcBef>
              <a:spcAft>
                <a:spcPct val="0"/>
              </a:spcAft>
              <a:defRPr sz="3600" b="1">
                <a:solidFill>
                  <a:srgbClr val="FFFF00"/>
                </a:solidFill>
                <a:latin typeface="Comic Sans MS" panose="030F0702030302020204" pitchFamily="66" charset="0"/>
                <a:ea typeface="Gungsuh" pitchFamily="18" charset="-127"/>
              </a:defRPr>
            </a:lvl9pPr>
          </a:lstStyle>
          <a:p>
            <a:pPr>
              <a:lnSpc>
                <a:spcPct val="120000"/>
              </a:lnSpc>
              <a:spcBef>
                <a:spcPct val="50000"/>
              </a:spcBef>
            </a:pPr>
            <a:r>
              <a:rPr lang="en-US" altLang="en-US" sz="2800">
                <a:solidFill>
                  <a:schemeClr val="tx1"/>
                </a:solidFill>
              </a:rPr>
              <a:t>In which two or more or all of the teeth other than the canines, in contact on the working side and no balancing contacts for either the right or left lateral functional excursions </a:t>
            </a:r>
            <a:r>
              <a:rPr lang="en-US" altLang="en-US" sz="2800" u="sng">
                <a:solidFill>
                  <a:schemeClr val="tx1"/>
                </a:solidFill>
              </a:rPr>
              <a:t>(natural occlusion)</a:t>
            </a:r>
          </a:p>
        </p:txBody>
      </p:sp>
    </p:spTree>
  </p:cSld>
  <p:clrMapOvr>
    <a:masterClrMapping/>
  </p:clrMapOvr>
  <p:transition>
    <p:split orient="vert" dir="in"/>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0" presetClass="entr" presetSubtype="0" decel="100000" fill="hold" grpId="0" nodeType="withEffect">
                                  <p:stCondLst>
                                    <p:cond delay="0"/>
                                  </p:stCondLst>
                                  <p:childTnLst>
                                    <p:set>
                                      <p:cBhvr>
                                        <p:cTn id="6" dur="1" fill="hold">
                                          <p:stCondLst>
                                            <p:cond delay="0"/>
                                          </p:stCondLst>
                                        </p:cTn>
                                        <p:tgtEl>
                                          <p:spTgt spid="850946"/>
                                        </p:tgtEl>
                                        <p:attrNameLst>
                                          <p:attrName>style.visibility</p:attrName>
                                        </p:attrNameLst>
                                      </p:cBhvr>
                                      <p:to>
                                        <p:strVal val="visible"/>
                                      </p:to>
                                    </p:set>
                                    <p:anim calcmode="lin" valueType="num">
                                      <p:cBhvr>
                                        <p:cTn id="7" dur="500" fill="hold"/>
                                        <p:tgtEl>
                                          <p:spTgt spid="850946"/>
                                        </p:tgtEl>
                                        <p:attrNameLst>
                                          <p:attrName>ppt_w</p:attrName>
                                        </p:attrNameLst>
                                      </p:cBhvr>
                                      <p:tavLst>
                                        <p:tav tm="0">
                                          <p:val>
                                            <p:strVal val="#ppt_w+.3"/>
                                          </p:val>
                                        </p:tav>
                                        <p:tav tm="100000">
                                          <p:val>
                                            <p:strVal val="#ppt_w"/>
                                          </p:val>
                                        </p:tav>
                                      </p:tavLst>
                                    </p:anim>
                                    <p:anim calcmode="lin" valueType="num">
                                      <p:cBhvr>
                                        <p:cTn id="8" dur="500" fill="hold"/>
                                        <p:tgtEl>
                                          <p:spTgt spid="850946"/>
                                        </p:tgtEl>
                                        <p:attrNameLst>
                                          <p:attrName>ppt_h</p:attrName>
                                        </p:attrNameLst>
                                      </p:cBhvr>
                                      <p:tavLst>
                                        <p:tav tm="0">
                                          <p:val>
                                            <p:strVal val="#ppt_h"/>
                                          </p:val>
                                        </p:tav>
                                        <p:tav tm="100000">
                                          <p:val>
                                            <p:strVal val="#ppt_h"/>
                                          </p:val>
                                        </p:tav>
                                      </p:tavLst>
                                    </p:anim>
                                    <p:animEffect transition="in" filter="fade">
                                      <p:cBhvr>
                                        <p:cTn id="9" dur="500"/>
                                        <p:tgtEl>
                                          <p:spTgt spid="850946"/>
                                        </p:tgtEl>
                                      </p:cBhvr>
                                    </p:animEffect>
                                  </p:childTnLst>
                                </p:cTn>
                              </p:par>
                              <p:par>
                                <p:cTn id="10" presetID="50" presetClass="entr" presetSubtype="0" decel="100000" fill="hold" grpId="0" nodeType="withEffect">
                                  <p:stCondLst>
                                    <p:cond delay="0"/>
                                  </p:stCondLst>
                                  <p:childTnLst>
                                    <p:set>
                                      <p:cBhvr>
                                        <p:cTn id="11" dur="1" fill="hold">
                                          <p:stCondLst>
                                            <p:cond delay="0"/>
                                          </p:stCondLst>
                                        </p:cTn>
                                        <p:tgtEl>
                                          <p:spTgt spid="850947">
                                            <p:txEl>
                                              <p:pRg st="0" end="0"/>
                                            </p:txEl>
                                          </p:spTgt>
                                        </p:tgtEl>
                                        <p:attrNameLst>
                                          <p:attrName>style.visibility</p:attrName>
                                        </p:attrNameLst>
                                      </p:cBhvr>
                                      <p:to>
                                        <p:strVal val="visible"/>
                                      </p:to>
                                    </p:set>
                                    <p:anim calcmode="lin" valueType="num">
                                      <p:cBhvr>
                                        <p:cTn id="12" dur="500" fill="hold"/>
                                        <p:tgtEl>
                                          <p:spTgt spid="850947">
                                            <p:txEl>
                                              <p:pRg st="0" end="0"/>
                                            </p:txEl>
                                          </p:spTgt>
                                        </p:tgtEl>
                                        <p:attrNameLst>
                                          <p:attrName>ppt_w</p:attrName>
                                        </p:attrNameLst>
                                      </p:cBhvr>
                                      <p:tavLst>
                                        <p:tav tm="0">
                                          <p:val>
                                            <p:strVal val="#ppt_w+.3"/>
                                          </p:val>
                                        </p:tav>
                                        <p:tav tm="100000">
                                          <p:val>
                                            <p:strVal val="#ppt_w"/>
                                          </p:val>
                                        </p:tav>
                                      </p:tavLst>
                                    </p:anim>
                                    <p:anim calcmode="lin" valueType="num">
                                      <p:cBhvr>
                                        <p:cTn id="13" dur="500" fill="hold"/>
                                        <p:tgtEl>
                                          <p:spTgt spid="850947">
                                            <p:txEl>
                                              <p:pRg st="0" end="0"/>
                                            </p:txEl>
                                          </p:spTgt>
                                        </p:tgtEl>
                                        <p:attrNameLst>
                                          <p:attrName>ppt_h</p:attrName>
                                        </p:attrNameLst>
                                      </p:cBhvr>
                                      <p:tavLst>
                                        <p:tav tm="0">
                                          <p:val>
                                            <p:strVal val="#ppt_h"/>
                                          </p:val>
                                        </p:tav>
                                        <p:tav tm="100000">
                                          <p:val>
                                            <p:strVal val="#ppt_h"/>
                                          </p:val>
                                        </p:tav>
                                      </p:tavLst>
                                    </p:anim>
                                    <p:animEffect transition="in" filter="fade">
                                      <p:cBhvr>
                                        <p:cTn id="14" dur="500"/>
                                        <p:tgtEl>
                                          <p:spTgt spid="850947">
                                            <p:txEl>
                                              <p:pRg st="0" end="0"/>
                                            </p:txEl>
                                          </p:spTgt>
                                        </p:tgtEl>
                                      </p:cBhvr>
                                    </p:animEffect>
                                  </p:childTnLst>
                                </p:cTn>
                              </p:par>
                              <p:par>
                                <p:cTn id="15" presetID="50" presetClass="entr" presetSubtype="0" decel="100000" fill="hold" grpId="0" nodeType="withEffect">
                                  <p:stCondLst>
                                    <p:cond delay="0"/>
                                  </p:stCondLst>
                                  <p:childTnLst>
                                    <p:set>
                                      <p:cBhvr>
                                        <p:cTn id="16" dur="1" fill="hold">
                                          <p:stCondLst>
                                            <p:cond delay="0"/>
                                          </p:stCondLst>
                                        </p:cTn>
                                        <p:tgtEl>
                                          <p:spTgt spid="850948">
                                            <p:bg/>
                                          </p:spTgt>
                                        </p:tgtEl>
                                        <p:attrNameLst>
                                          <p:attrName>style.visibility</p:attrName>
                                        </p:attrNameLst>
                                      </p:cBhvr>
                                      <p:to>
                                        <p:strVal val="visible"/>
                                      </p:to>
                                    </p:set>
                                    <p:anim calcmode="lin" valueType="num">
                                      <p:cBhvr>
                                        <p:cTn id="17" dur="500" fill="hold"/>
                                        <p:tgtEl>
                                          <p:spTgt spid="850948">
                                            <p:bg/>
                                          </p:spTgt>
                                        </p:tgtEl>
                                        <p:attrNameLst>
                                          <p:attrName>ppt_w</p:attrName>
                                        </p:attrNameLst>
                                      </p:cBhvr>
                                      <p:tavLst>
                                        <p:tav tm="0">
                                          <p:val>
                                            <p:strVal val="#ppt_w+.3"/>
                                          </p:val>
                                        </p:tav>
                                        <p:tav tm="100000">
                                          <p:val>
                                            <p:strVal val="#ppt_w"/>
                                          </p:val>
                                        </p:tav>
                                      </p:tavLst>
                                    </p:anim>
                                    <p:anim calcmode="lin" valueType="num">
                                      <p:cBhvr>
                                        <p:cTn id="18" dur="500" fill="hold"/>
                                        <p:tgtEl>
                                          <p:spTgt spid="850948">
                                            <p:bg/>
                                          </p:spTgt>
                                        </p:tgtEl>
                                        <p:attrNameLst>
                                          <p:attrName>ppt_h</p:attrName>
                                        </p:attrNameLst>
                                      </p:cBhvr>
                                      <p:tavLst>
                                        <p:tav tm="0">
                                          <p:val>
                                            <p:strVal val="#ppt_h"/>
                                          </p:val>
                                        </p:tav>
                                        <p:tav tm="100000">
                                          <p:val>
                                            <p:strVal val="#ppt_h"/>
                                          </p:val>
                                        </p:tav>
                                      </p:tavLst>
                                    </p:anim>
                                    <p:animEffect transition="in" filter="fade">
                                      <p:cBhvr>
                                        <p:cTn id="19" dur="500"/>
                                        <p:tgtEl>
                                          <p:spTgt spid="850948">
                                            <p:bg/>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50946" grpId="0"/>
      <p:bldP spid="850947" grpId="0" build="p"/>
      <p:bldP spid="850948" grpId="0" build="p"/>
    </p:bldLst>
  </p:timing>
</p:sld>
</file>

<file path=ppt/slides/slide8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grpSp>
        <p:nvGrpSpPr>
          <p:cNvPr id="88066" name="Group 13"/>
          <p:cNvGrpSpPr>
            <a:grpSpLocks/>
          </p:cNvGrpSpPr>
          <p:nvPr/>
        </p:nvGrpSpPr>
        <p:grpSpPr bwMode="auto">
          <a:xfrm>
            <a:off x="2226518" y="1836364"/>
            <a:ext cx="4690963" cy="3720053"/>
            <a:chOff x="445840" y="182835"/>
            <a:chExt cx="8229600" cy="6486525"/>
          </a:xfrm>
        </p:grpSpPr>
        <p:pic>
          <p:nvPicPr>
            <p:cNvPr id="88069" name="Picture 2" descr="~AUT0050"/>
            <p:cNvPicPr>
              <a:picLocks noChangeAspect="1" noChangeArrowheads="1"/>
            </p:cNvPicPr>
            <p:nvPr/>
          </p:nvPicPr>
          <p:blipFill>
            <a:blip r:embed="rId3">
              <a:extLst>
                <a:ext uri="{28A0092B-C50C-407E-A947-70E740481C1C}">
                  <a14:useLocalDpi xmlns:a14="http://schemas.microsoft.com/office/drawing/2010/main" val="0"/>
                </a:ext>
              </a:extLst>
            </a:blip>
            <a:srcRect l="22417" t="4948" r="4347" b="13066"/>
            <a:stretch>
              <a:fillRect/>
            </a:stretch>
          </p:blipFill>
          <p:spPr bwMode="auto">
            <a:xfrm>
              <a:off x="445840" y="182835"/>
              <a:ext cx="8229600" cy="6486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8070" name="Oval 4"/>
            <p:cNvSpPr>
              <a:spLocks noChangeArrowheads="1"/>
            </p:cNvSpPr>
            <p:nvPr/>
          </p:nvSpPr>
          <p:spPr bwMode="auto">
            <a:xfrm>
              <a:off x="3455740" y="3899173"/>
              <a:ext cx="431800" cy="144462"/>
            </a:xfrm>
            <a:prstGeom prst="ellipse">
              <a:avLst/>
            </a:prstGeom>
            <a:solidFill>
              <a:srgbClr val="0A7C0D"/>
            </a:solidFill>
            <a:ln w="9525">
              <a:solidFill>
                <a:srgbClr val="E5F41C"/>
              </a:solidFill>
              <a:miter lim="800000"/>
              <a:headEnd/>
              <a:tailEnd/>
            </a:ln>
          </p:spPr>
          <p:txBody>
            <a:bodyPr wrap="none" anchor="ctr"/>
            <a:lstStyle>
              <a:lvl1pPr>
                <a:defRPr sz="3600" b="1">
                  <a:solidFill>
                    <a:srgbClr val="FFFF00"/>
                  </a:solidFill>
                  <a:latin typeface="Comic Sans MS" panose="030F0702030302020204" pitchFamily="66" charset="0"/>
                  <a:ea typeface="Gungsuh" pitchFamily="18" charset="-127"/>
                </a:defRPr>
              </a:lvl1pPr>
              <a:lvl2pPr marL="742950" indent="-285750">
                <a:defRPr sz="3600" b="1">
                  <a:solidFill>
                    <a:srgbClr val="FFFF00"/>
                  </a:solidFill>
                  <a:latin typeface="Comic Sans MS" panose="030F0702030302020204" pitchFamily="66" charset="0"/>
                  <a:ea typeface="Gungsuh" pitchFamily="18" charset="-127"/>
                </a:defRPr>
              </a:lvl2pPr>
              <a:lvl3pPr marL="1143000" indent="-228600">
                <a:defRPr sz="3600" b="1">
                  <a:solidFill>
                    <a:srgbClr val="FFFF00"/>
                  </a:solidFill>
                  <a:latin typeface="Comic Sans MS" panose="030F0702030302020204" pitchFamily="66" charset="0"/>
                  <a:ea typeface="Gungsuh" pitchFamily="18" charset="-127"/>
                </a:defRPr>
              </a:lvl3pPr>
              <a:lvl4pPr marL="1600200" indent="-228600">
                <a:defRPr sz="3600" b="1">
                  <a:solidFill>
                    <a:srgbClr val="FFFF00"/>
                  </a:solidFill>
                  <a:latin typeface="Comic Sans MS" panose="030F0702030302020204" pitchFamily="66" charset="0"/>
                  <a:ea typeface="Gungsuh" pitchFamily="18" charset="-127"/>
                </a:defRPr>
              </a:lvl4pPr>
              <a:lvl5pPr marL="2057400" indent="-228600">
                <a:defRPr sz="3600" b="1">
                  <a:solidFill>
                    <a:srgbClr val="FFFF00"/>
                  </a:solidFill>
                  <a:latin typeface="Comic Sans MS" panose="030F0702030302020204" pitchFamily="66" charset="0"/>
                  <a:ea typeface="Gungsuh" pitchFamily="18" charset="-127"/>
                </a:defRPr>
              </a:lvl5pPr>
              <a:lvl6pPr marL="2514600" indent="-228600" algn="ctr" eaLnBrk="0" fontAlgn="base" hangingPunct="0">
                <a:lnSpc>
                  <a:spcPct val="145000"/>
                </a:lnSpc>
                <a:spcBef>
                  <a:spcPct val="0"/>
                </a:spcBef>
                <a:spcAft>
                  <a:spcPct val="0"/>
                </a:spcAft>
                <a:defRPr sz="3600" b="1">
                  <a:solidFill>
                    <a:srgbClr val="FFFF00"/>
                  </a:solidFill>
                  <a:latin typeface="Comic Sans MS" panose="030F0702030302020204" pitchFamily="66" charset="0"/>
                  <a:ea typeface="Gungsuh" pitchFamily="18" charset="-127"/>
                </a:defRPr>
              </a:lvl6pPr>
              <a:lvl7pPr marL="2971800" indent="-228600" algn="ctr" eaLnBrk="0" fontAlgn="base" hangingPunct="0">
                <a:lnSpc>
                  <a:spcPct val="145000"/>
                </a:lnSpc>
                <a:spcBef>
                  <a:spcPct val="0"/>
                </a:spcBef>
                <a:spcAft>
                  <a:spcPct val="0"/>
                </a:spcAft>
                <a:defRPr sz="3600" b="1">
                  <a:solidFill>
                    <a:srgbClr val="FFFF00"/>
                  </a:solidFill>
                  <a:latin typeface="Comic Sans MS" panose="030F0702030302020204" pitchFamily="66" charset="0"/>
                  <a:ea typeface="Gungsuh" pitchFamily="18" charset="-127"/>
                </a:defRPr>
              </a:lvl7pPr>
              <a:lvl8pPr marL="3429000" indent="-228600" algn="ctr" eaLnBrk="0" fontAlgn="base" hangingPunct="0">
                <a:lnSpc>
                  <a:spcPct val="145000"/>
                </a:lnSpc>
                <a:spcBef>
                  <a:spcPct val="0"/>
                </a:spcBef>
                <a:spcAft>
                  <a:spcPct val="0"/>
                </a:spcAft>
                <a:defRPr sz="3600" b="1">
                  <a:solidFill>
                    <a:srgbClr val="FFFF00"/>
                  </a:solidFill>
                  <a:latin typeface="Comic Sans MS" panose="030F0702030302020204" pitchFamily="66" charset="0"/>
                  <a:ea typeface="Gungsuh" pitchFamily="18" charset="-127"/>
                </a:defRPr>
              </a:lvl8pPr>
              <a:lvl9pPr marL="3886200" indent="-228600" algn="ctr" eaLnBrk="0" fontAlgn="base" hangingPunct="0">
                <a:lnSpc>
                  <a:spcPct val="145000"/>
                </a:lnSpc>
                <a:spcBef>
                  <a:spcPct val="0"/>
                </a:spcBef>
                <a:spcAft>
                  <a:spcPct val="0"/>
                </a:spcAft>
                <a:defRPr sz="3600" b="1">
                  <a:solidFill>
                    <a:srgbClr val="FFFF00"/>
                  </a:solidFill>
                  <a:latin typeface="Comic Sans MS" panose="030F0702030302020204" pitchFamily="66" charset="0"/>
                  <a:ea typeface="Gungsuh" pitchFamily="18" charset="-127"/>
                </a:defRPr>
              </a:lvl9pPr>
            </a:lstStyle>
            <a:p>
              <a:endParaRPr lang="en-US" altLang="en-US">
                <a:solidFill>
                  <a:schemeClr val="tx1"/>
                </a:solidFill>
              </a:endParaRPr>
            </a:p>
          </p:txBody>
        </p:sp>
        <p:sp>
          <p:nvSpPr>
            <p:cNvPr id="88071" name="Oval 5"/>
            <p:cNvSpPr>
              <a:spLocks noChangeArrowheads="1"/>
            </p:cNvSpPr>
            <p:nvPr/>
          </p:nvSpPr>
          <p:spPr bwMode="auto">
            <a:xfrm>
              <a:off x="2735015" y="3899173"/>
              <a:ext cx="431800" cy="144462"/>
            </a:xfrm>
            <a:prstGeom prst="ellipse">
              <a:avLst/>
            </a:prstGeom>
            <a:solidFill>
              <a:srgbClr val="0A7C0D"/>
            </a:solidFill>
            <a:ln w="9525">
              <a:solidFill>
                <a:srgbClr val="E5F41C"/>
              </a:solidFill>
              <a:miter lim="800000"/>
              <a:headEnd/>
              <a:tailEnd/>
            </a:ln>
          </p:spPr>
          <p:txBody>
            <a:bodyPr wrap="none" anchor="ctr"/>
            <a:lstStyle>
              <a:lvl1pPr>
                <a:defRPr sz="3600" b="1">
                  <a:solidFill>
                    <a:srgbClr val="FFFF00"/>
                  </a:solidFill>
                  <a:latin typeface="Comic Sans MS" panose="030F0702030302020204" pitchFamily="66" charset="0"/>
                  <a:ea typeface="Gungsuh" pitchFamily="18" charset="-127"/>
                </a:defRPr>
              </a:lvl1pPr>
              <a:lvl2pPr marL="742950" indent="-285750">
                <a:defRPr sz="3600" b="1">
                  <a:solidFill>
                    <a:srgbClr val="FFFF00"/>
                  </a:solidFill>
                  <a:latin typeface="Comic Sans MS" panose="030F0702030302020204" pitchFamily="66" charset="0"/>
                  <a:ea typeface="Gungsuh" pitchFamily="18" charset="-127"/>
                </a:defRPr>
              </a:lvl2pPr>
              <a:lvl3pPr marL="1143000" indent="-228600">
                <a:defRPr sz="3600" b="1">
                  <a:solidFill>
                    <a:srgbClr val="FFFF00"/>
                  </a:solidFill>
                  <a:latin typeface="Comic Sans MS" panose="030F0702030302020204" pitchFamily="66" charset="0"/>
                  <a:ea typeface="Gungsuh" pitchFamily="18" charset="-127"/>
                </a:defRPr>
              </a:lvl3pPr>
              <a:lvl4pPr marL="1600200" indent="-228600">
                <a:defRPr sz="3600" b="1">
                  <a:solidFill>
                    <a:srgbClr val="FFFF00"/>
                  </a:solidFill>
                  <a:latin typeface="Comic Sans MS" panose="030F0702030302020204" pitchFamily="66" charset="0"/>
                  <a:ea typeface="Gungsuh" pitchFamily="18" charset="-127"/>
                </a:defRPr>
              </a:lvl4pPr>
              <a:lvl5pPr marL="2057400" indent="-228600">
                <a:defRPr sz="3600" b="1">
                  <a:solidFill>
                    <a:srgbClr val="FFFF00"/>
                  </a:solidFill>
                  <a:latin typeface="Comic Sans MS" panose="030F0702030302020204" pitchFamily="66" charset="0"/>
                  <a:ea typeface="Gungsuh" pitchFamily="18" charset="-127"/>
                </a:defRPr>
              </a:lvl5pPr>
              <a:lvl6pPr marL="2514600" indent="-228600" algn="ctr" eaLnBrk="0" fontAlgn="base" hangingPunct="0">
                <a:lnSpc>
                  <a:spcPct val="145000"/>
                </a:lnSpc>
                <a:spcBef>
                  <a:spcPct val="0"/>
                </a:spcBef>
                <a:spcAft>
                  <a:spcPct val="0"/>
                </a:spcAft>
                <a:defRPr sz="3600" b="1">
                  <a:solidFill>
                    <a:srgbClr val="FFFF00"/>
                  </a:solidFill>
                  <a:latin typeface="Comic Sans MS" panose="030F0702030302020204" pitchFamily="66" charset="0"/>
                  <a:ea typeface="Gungsuh" pitchFamily="18" charset="-127"/>
                </a:defRPr>
              </a:lvl6pPr>
              <a:lvl7pPr marL="2971800" indent="-228600" algn="ctr" eaLnBrk="0" fontAlgn="base" hangingPunct="0">
                <a:lnSpc>
                  <a:spcPct val="145000"/>
                </a:lnSpc>
                <a:spcBef>
                  <a:spcPct val="0"/>
                </a:spcBef>
                <a:spcAft>
                  <a:spcPct val="0"/>
                </a:spcAft>
                <a:defRPr sz="3600" b="1">
                  <a:solidFill>
                    <a:srgbClr val="FFFF00"/>
                  </a:solidFill>
                  <a:latin typeface="Comic Sans MS" panose="030F0702030302020204" pitchFamily="66" charset="0"/>
                  <a:ea typeface="Gungsuh" pitchFamily="18" charset="-127"/>
                </a:defRPr>
              </a:lvl7pPr>
              <a:lvl8pPr marL="3429000" indent="-228600" algn="ctr" eaLnBrk="0" fontAlgn="base" hangingPunct="0">
                <a:lnSpc>
                  <a:spcPct val="145000"/>
                </a:lnSpc>
                <a:spcBef>
                  <a:spcPct val="0"/>
                </a:spcBef>
                <a:spcAft>
                  <a:spcPct val="0"/>
                </a:spcAft>
                <a:defRPr sz="3600" b="1">
                  <a:solidFill>
                    <a:srgbClr val="FFFF00"/>
                  </a:solidFill>
                  <a:latin typeface="Comic Sans MS" panose="030F0702030302020204" pitchFamily="66" charset="0"/>
                  <a:ea typeface="Gungsuh" pitchFamily="18" charset="-127"/>
                </a:defRPr>
              </a:lvl8pPr>
              <a:lvl9pPr marL="3886200" indent="-228600" algn="ctr" eaLnBrk="0" fontAlgn="base" hangingPunct="0">
                <a:lnSpc>
                  <a:spcPct val="145000"/>
                </a:lnSpc>
                <a:spcBef>
                  <a:spcPct val="0"/>
                </a:spcBef>
                <a:spcAft>
                  <a:spcPct val="0"/>
                </a:spcAft>
                <a:defRPr sz="3600" b="1">
                  <a:solidFill>
                    <a:srgbClr val="FFFF00"/>
                  </a:solidFill>
                  <a:latin typeface="Comic Sans MS" panose="030F0702030302020204" pitchFamily="66" charset="0"/>
                  <a:ea typeface="Gungsuh" pitchFamily="18" charset="-127"/>
                </a:defRPr>
              </a:lvl9pPr>
            </a:lstStyle>
            <a:p>
              <a:endParaRPr lang="en-US" altLang="en-US">
                <a:solidFill>
                  <a:schemeClr val="tx1"/>
                </a:solidFill>
              </a:endParaRPr>
            </a:p>
          </p:txBody>
        </p:sp>
        <p:sp>
          <p:nvSpPr>
            <p:cNvPr id="88072" name="Oval 6"/>
            <p:cNvSpPr>
              <a:spLocks noChangeArrowheads="1"/>
            </p:cNvSpPr>
            <p:nvPr/>
          </p:nvSpPr>
          <p:spPr bwMode="auto">
            <a:xfrm>
              <a:off x="1871415" y="3756298"/>
              <a:ext cx="576263" cy="215900"/>
            </a:xfrm>
            <a:prstGeom prst="ellipse">
              <a:avLst/>
            </a:prstGeom>
            <a:solidFill>
              <a:srgbClr val="0A7C0D"/>
            </a:solidFill>
            <a:ln w="9525">
              <a:solidFill>
                <a:srgbClr val="E5F41C"/>
              </a:solidFill>
              <a:miter lim="800000"/>
              <a:headEnd/>
              <a:tailEnd/>
            </a:ln>
          </p:spPr>
          <p:txBody>
            <a:bodyPr wrap="none" anchor="ctr"/>
            <a:lstStyle>
              <a:lvl1pPr>
                <a:defRPr sz="3600" b="1">
                  <a:solidFill>
                    <a:srgbClr val="FFFF00"/>
                  </a:solidFill>
                  <a:latin typeface="Comic Sans MS" panose="030F0702030302020204" pitchFamily="66" charset="0"/>
                  <a:ea typeface="Gungsuh" pitchFamily="18" charset="-127"/>
                </a:defRPr>
              </a:lvl1pPr>
              <a:lvl2pPr marL="742950" indent="-285750">
                <a:defRPr sz="3600" b="1">
                  <a:solidFill>
                    <a:srgbClr val="FFFF00"/>
                  </a:solidFill>
                  <a:latin typeface="Comic Sans MS" panose="030F0702030302020204" pitchFamily="66" charset="0"/>
                  <a:ea typeface="Gungsuh" pitchFamily="18" charset="-127"/>
                </a:defRPr>
              </a:lvl2pPr>
              <a:lvl3pPr marL="1143000" indent="-228600">
                <a:defRPr sz="3600" b="1">
                  <a:solidFill>
                    <a:srgbClr val="FFFF00"/>
                  </a:solidFill>
                  <a:latin typeface="Comic Sans MS" panose="030F0702030302020204" pitchFamily="66" charset="0"/>
                  <a:ea typeface="Gungsuh" pitchFamily="18" charset="-127"/>
                </a:defRPr>
              </a:lvl3pPr>
              <a:lvl4pPr marL="1600200" indent="-228600">
                <a:defRPr sz="3600" b="1">
                  <a:solidFill>
                    <a:srgbClr val="FFFF00"/>
                  </a:solidFill>
                  <a:latin typeface="Comic Sans MS" panose="030F0702030302020204" pitchFamily="66" charset="0"/>
                  <a:ea typeface="Gungsuh" pitchFamily="18" charset="-127"/>
                </a:defRPr>
              </a:lvl4pPr>
              <a:lvl5pPr marL="2057400" indent="-228600">
                <a:defRPr sz="3600" b="1">
                  <a:solidFill>
                    <a:srgbClr val="FFFF00"/>
                  </a:solidFill>
                  <a:latin typeface="Comic Sans MS" panose="030F0702030302020204" pitchFamily="66" charset="0"/>
                  <a:ea typeface="Gungsuh" pitchFamily="18" charset="-127"/>
                </a:defRPr>
              </a:lvl5pPr>
              <a:lvl6pPr marL="2514600" indent="-228600" algn="ctr" eaLnBrk="0" fontAlgn="base" hangingPunct="0">
                <a:lnSpc>
                  <a:spcPct val="145000"/>
                </a:lnSpc>
                <a:spcBef>
                  <a:spcPct val="0"/>
                </a:spcBef>
                <a:spcAft>
                  <a:spcPct val="0"/>
                </a:spcAft>
                <a:defRPr sz="3600" b="1">
                  <a:solidFill>
                    <a:srgbClr val="FFFF00"/>
                  </a:solidFill>
                  <a:latin typeface="Comic Sans MS" panose="030F0702030302020204" pitchFamily="66" charset="0"/>
                  <a:ea typeface="Gungsuh" pitchFamily="18" charset="-127"/>
                </a:defRPr>
              </a:lvl6pPr>
              <a:lvl7pPr marL="2971800" indent="-228600" algn="ctr" eaLnBrk="0" fontAlgn="base" hangingPunct="0">
                <a:lnSpc>
                  <a:spcPct val="145000"/>
                </a:lnSpc>
                <a:spcBef>
                  <a:spcPct val="0"/>
                </a:spcBef>
                <a:spcAft>
                  <a:spcPct val="0"/>
                </a:spcAft>
                <a:defRPr sz="3600" b="1">
                  <a:solidFill>
                    <a:srgbClr val="FFFF00"/>
                  </a:solidFill>
                  <a:latin typeface="Comic Sans MS" panose="030F0702030302020204" pitchFamily="66" charset="0"/>
                  <a:ea typeface="Gungsuh" pitchFamily="18" charset="-127"/>
                </a:defRPr>
              </a:lvl7pPr>
              <a:lvl8pPr marL="3429000" indent="-228600" algn="ctr" eaLnBrk="0" fontAlgn="base" hangingPunct="0">
                <a:lnSpc>
                  <a:spcPct val="145000"/>
                </a:lnSpc>
                <a:spcBef>
                  <a:spcPct val="0"/>
                </a:spcBef>
                <a:spcAft>
                  <a:spcPct val="0"/>
                </a:spcAft>
                <a:defRPr sz="3600" b="1">
                  <a:solidFill>
                    <a:srgbClr val="FFFF00"/>
                  </a:solidFill>
                  <a:latin typeface="Comic Sans MS" panose="030F0702030302020204" pitchFamily="66" charset="0"/>
                  <a:ea typeface="Gungsuh" pitchFamily="18" charset="-127"/>
                </a:defRPr>
              </a:lvl8pPr>
              <a:lvl9pPr marL="3886200" indent="-228600" algn="ctr" eaLnBrk="0" fontAlgn="base" hangingPunct="0">
                <a:lnSpc>
                  <a:spcPct val="145000"/>
                </a:lnSpc>
                <a:spcBef>
                  <a:spcPct val="0"/>
                </a:spcBef>
                <a:spcAft>
                  <a:spcPct val="0"/>
                </a:spcAft>
                <a:defRPr sz="3600" b="1">
                  <a:solidFill>
                    <a:srgbClr val="FFFF00"/>
                  </a:solidFill>
                  <a:latin typeface="Comic Sans MS" panose="030F0702030302020204" pitchFamily="66" charset="0"/>
                  <a:ea typeface="Gungsuh" pitchFamily="18" charset="-127"/>
                </a:defRPr>
              </a:lvl9pPr>
            </a:lstStyle>
            <a:p>
              <a:endParaRPr lang="en-US" altLang="en-US">
                <a:solidFill>
                  <a:schemeClr val="tx1"/>
                </a:solidFill>
              </a:endParaRPr>
            </a:p>
          </p:txBody>
        </p:sp>
        <p:sp>
          <p:nvSpPr>
            <p:cNvPr id="88073" name="Oval 7"/>
            <p:cNvSpPr>
              <a:spLocks noChangeArrowheads="1"/>
            </p:cNvSpPr>
            <p:nvPr/>
          </p:nvSpPr>
          <p:spPr bwMode="auto">
            <a:xfrm>
              <a:off x="863353" y="3540398"/>
              <a:ext cx="503237" cy="142875"/>
            </a:xfrm>
            <a:prstGeom prst="ellipse">
              <a:avLst/>
            </a:prstGeom>
            <a:solidFill>
              <a:srgbClr val="0A7C0D"/>
            </a:solidFill>
            <a:ln w="9525">
              <a:solidFill>
                <a:srgbClr val="E5F41C"/>
              </a:solidFill>
              <a:miter lim="800000"/>
              <a:headEnd/>
              <a:tailEnd/>
            </a:ln>
          </p:spPr>
          <p:txBody>
            <a:bodyPr wrap="none" anchor="ctr"/>
            <a:lstStyle>
              <a:lvl1pPr>
                <a:defRPr sz="3600" b="1">
                  <a:solidFill>
                    <a:srgbClr val="FFFF00"/>
                  </a:solidFill>
                  <a:latin typeface="Comic Sans MS" panose="030F0702030302020204" pitchFamily="66" charset="0"/>
                  <a:ea typeface="Gungsuh" pitchFamily="18" charset="-127"/>
                </a:defRPr>
              </a:lvl1pPr>
              <a:lvl2pPr marL="742950" indent="-285750">
                <a:defRPr sz="3600" b="1">
                  <a:solidFill>
                    <a:srgbClr val="FFFF00"/>
                  </a:solidFill>
                  <a:latin typeface="Comic Sans MS" panose="030F0702030302020204" pitchFamily="66" charset="0"/>
                  <a:ea typeface="Gungsuh" pitchFamily="18" charset="-127"/>
                </a:defRPr>
              </a:lvl2pPr>
              <a:lvl3pPr marL="1143000" indent="-228600">
                <a:defRPr sz="3600" b="1">
                  <a:solidFill>
                    <a:srgbClr val="FFFF00"/>
                  </a:solidFill>
                  <a:latin typeface="Comic Sans MS" panose="030F0702030302020204" pitchFamily="66" charset="0"/>
                  <a:ea typeface="Gungsuh" pitchFamily="18" charset="-127"/>
                </a:defRPr>
              </a:lvl3pPr>
              <a:lvl4pPr marL="1600200" indent="-228600">
                <a:defRPr sz="3600" b="1">
                  <a:solidFill>
                    <a:srgbClr val="FFFF00"/>
                  </a:solidFill>
                  <a:latin typeface="Comic Sans MS" panose="030F0702030302020204" pitchFamily="66" charset="0"/>
                  <a:ea typeface="Gungsuh" pitchFamily="18" charset="-127"/>
                </a:defRPr>
              </a:lvl4pPr>
              <a:lvl5pPr marL="2057400" indent="-228600">
                <a:defRPr sz="3600" b="1">
                  <a:solidFill>
                    <a:srgbClr val="FFFF00"/>
                  </a:solidFill>
                  <a:latin typeface="Comic Sans MS" panose="030F0702030302020204" pitchFamily="66" charset="0"/>
                  <a:ea typeface="Gungsuh" pitchFamily="18" charset="-127"/>
                </a:defRPr>
              </a:lvl5pPr>
              <a:lvl6pPr marL="2514600" indent="-228600" algn="ctr" eaLnBrk="0" fontAlgn="base" hangingPunct="0">
                <a:lnSpc>
                  <a:spcPct val="145000"/>
                </a:lnSpc>
                <a:spcBef>
                  <a:spcPct val="0"/>
                </a:spcBef>
                <a:spcAft>
                  <a:spcPct val="0"/>
                </a:spcAft>
                <a:defRPr sz="3600" b="1">
                  <a:solidFill>
                    <a:srgbClr val="FFFF00"/>
                  </a:solidFill>
                  <a:latin typeface="Comic Sans MS" panose="030F0702030302020204" pitchFamily="66" charset="0"/>
                  <a:ea typeface="Gungsuh" pitchFamily="18" charset="-127"/>
                </a:defRPr>
              </a:lvl6pPr>
              <a:lvl7pPr marL="2971800" indent="-228600" algn="ctr" eaLnBrk="0" fontAlgn="base" hangingPunct="0">
                <a:lnSpc>
                  <a:spcPct val="145000"/>
                </a:lnSpc>
                <a:spcBef>
                  <a:spcPct val="0"/>
                </a:spcBef>
                <a:spcAft>
                  <a:spcPct val="0"/>
                </a:spcAft>
                <a:defRPr sz="3600" b="1">
                  <a:solidFill>
                    <a:srgbClr val="FFFF00"/>
                  </a:solidFill>
                  <a:latin typeface="Comic Sans MS" panose="030F0702030302020204" pitchFamily="66" charset="0"/>
                  <a:ea typeface="Gungsuh" pitchFamily="18" charset="-127"/>
                </a:defRPr>
              </a:lvl7pPr>
              <a:lvl8pPr marL="3429000" indent="-228600" algn="ctr" eaLnBrk="0" fontAlgn="base" hangingPunct="0">
                <a:lnSpc>
                  <a:spcPct val="145000"/>
                </a:lnSpc>
                <a:spcBef>
                  <a:spcPct val="0"/>
                </a:spcBef>
                <a:spcAft>
                  <a:spcPct val="0"/>
                </a:spcAft>
                <a:defRPr sz="3600" b="1">
                  <a:solidFill>
                    <a:srgbClr val="FFFF00"/>
                  </a:solidFill>
                  <a:latin typeface="Comic Sans MS" panose="030F0702030302020204" pitchFamily="66" charset="0"/>
                  <a:ea typeface="Gungsuh" pitchFamily="18" charset="-127"/>
                </a:defRPr>
              </a:lvl8pPr>
              <a:lvl9pPr marL="3886200" indent="-228600" algn="ctr" eaLnBrk="0" fontAlgn="base" hangingPunct="0">
                <a:lnSpc>
                  <a:spcPct val="145000"/>
                </a:lnSpc>
                <a:spcBef>
                  <a:spcPct val="0"/>
                </a:spcBef>
                <a:spcAft>
                  <a:spcPct val="0"/>
                </a:spcAft>
                <a:defRPr sz="3600" b="1">
                  <a:solidFill>
                    <a:srgbClr val="FFFF00"/>
                  </a:solidFill>
                  <a:latin typeface="Comic Sans MS" panose="030F0702030302020204" pitchFamily="66" charset="0"/>
                  <a:ea typeface="Gungsuh" pitchFamily="18" charset="-127"/>
                </a:defRPr>
              </a:lvl9pPr>
            </a:lstStyle>
            <a:p>
              <a:endParaRPr lang="en-US" altLang="en-US">
                <a:solidFill>
                  <a:schemeClr val="tx1"/>
                </a:solidFill>
              </a:endParaRPr>
            </a:p>
          </p:txBody>
        </p:sp>
      </p:grpSp>
      <p:sp>
        <p:nvSpPr>
          <p:cNvPr id="15" name="Rectangle 3"/>
          <p:cNvSpPr txBox="1">
            <a:spLocks noChangeArrowheads="1"/>
          </p:cNvSpPr>
          <p:nvPr/>
        </p:nvSpPr>
        <p:spPr bwMode="auto">
          <a:xfrm>
            <a:off x="323850" y="620713"/>
            <a:ext cx="8229600" cy="1139825"/>
          </a:xfrm>
          <a:prstGeom prst="rect">
            <a:avLst/>
          </a:prstGeom>
          <a:noFill/>
          <a:ln w="9525">
            <a:noFill/>
            <a:miter lim="800000"/>
            <a:headEnd/>
            <a:tailEnd/>
          </a:ln>
        </p:spPr>
        <p:txBody>
          <a:bodyPr anchor="ctr"/>
          <a:lstStyle/>
          <a:p>
            <a:pPr>
              <a:lnSpc>
                <a:spcPct val="100000"/>
              </a:lnSpc>
              <a:defRPr/>
            </a:pPr>
            <a:r>
              <a:rPr lang="en-US" sz="5400" kern="0">
                <a:solidFill>
                  <a:schemeClr val="tx1"/>
                </a:solidFill>
                <a:latin typeface="+mj-lt"/>
                <a:ea typeface="+mj-ea"/>
                <a:cs typeface="+mj-cs"/>
              </a:rPr>
              <a:t>Group Function</a:t>
            </a:r>
            <a:endParaRPr lang="en-US" sz="5400" kern="0" dirty="0">
              <a:solidFill>
                <a:schemeClr val="tx1"/>
              </a:solidFill>
              <a:latin typeface="+mj-lt"/>
              <a:ea typeface="+mj-ea"/>
              <a:cs typeface="+mj-cs"/>
            </a:endParaRPr>
          </a:p>
        </p:txBody>
      </p:sp>
      <p:sp>
        <p:nvSpPr>
          <p:cNvPr id="88068" name="Rectangle 15"/>
          <p:cNvSpPr>
            <a:spLocks noChangeArrowheads="1"/>
          </p:cNvSpPr>
          <p:nvPr/>
        </p:nvSpPr>
        <p:spPr bwMode="auto">
          <a:xfrm>
            <a:off x="0" y="5661025"/>
            <a:ext cx="9144000" cy="7898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600" b="1">
                <a:solidFill>
                  <a:srgbClr val="FFFF00"/>
                </a:solidFill>
                <a:latin typeface="Comic Sans MS" panose="030F0702030302020204" pitchFamily="66" charset="0"/>
                <a:ea typeface="Gungsuh" pitchFamily="18" charset="-127"/>
              </a:defRPr>
            </a:lvl1pPr>
            <a:lvl2pPr marL="742950" indent="-285750">
              <a:defRPr sz="3600" b="1">
                <a:solidFill>
                  <a:srgbClr val="FFFF00"/>
                </a:solidFill>
                <a:latin typeface="Comic Sans MS" panose="030F0702030302020204" pitchFamily="66" charset="0"/>
                <a:ea typeface="Gungsuh" pitchFamily="18" charset="-127"/>
              </a:defRPr>
            </a:lvl2pPr>
            <a:lvl3pPr marL="1143000" indent="-228600">
              <a:defRPr sz="3600" b="1">
                <a:solidFill>
                  <a:srgbClr val="FFFF00"/>
                </a:solidFill>
                <a:latin typeface="Comic Sans MS" panose="030F0702030302020204" pitchFamily="66" charset="0"/>
                <a:ea typeface="Gungsuh" pitchFamily="18" charset="-127"/>
              </a:defRPr>
            </a:lvl3pPr>
            <a:lvl4pPr marL="1600200" indent="-228600">
              <a:defRPr sz="3600" b="1">
                <a:solidFill>
                  <a:srgbClr val="FFFF00"/>
                </a:solidFill>
                <a:latin typeface="Comic Sans MS" panose="030F0702030302020204" pitchFamily="66" charset="0"/>
                <a:ea typeface="Gungsuh" pitchFamily="18" charset="-127"/>
              </a:defRPr>
            </a:lvl4pPr>
            <a:lvl5pPr marL="2057400" indent="-228600">
              <a:defRPr sz="3600" b="1">
                <a:solidFill>
                  <a:srgbClr val="FFFF00"/>
                </a:solidFill>
                <a:latin typeface="Comic Sans MS" panose="030F0702030302020204" pitchFamily="66" charset="0"/>
                <a:ea typeface="Gungsuh" pitchFamily="18" charset="-127"/>
              </a:defRPr>
            </a:lvl5pPr>
            <a:lvl6pPr marL="2514600" indent="-228600" algn="ctr" eaLnBrk="0" fontAlgn="base" hangingPunct="0">
              <a:lnSpc>
                <a:spcPct val="145000"/>
              </a:lnSpc>
              <a:spcBef>
                <a:spcPct val="0"/>
              </a:spcBef>
              <a:spcAft>
                <a:spcPct val="0"/>
              </a:spcAft>
              <a:defRPr sz="3600" b="1">
                <a:solidFill>
                  <a:srgbClr val="FFFF00"/>
                </a:solidFill>
                <a:latin typeface="Comic Sans MS" panose="030F0702030302020204" pitchFamily="66" charset="0"/>
                <a:ea typeface="Gungsuh" pitchFamily="18" charset="-127"/>
              </a:defRPr>
            </a:lvl6pPr>
            <a:lvl7pPr marL="2971800" indent="-228600" algn="ctr" eaLnBrk="0" fontAlgn="base" hangingPunct="0">
              <a:lnSpc>
                <a:spcPct val="145000"/>
              </a:lnSpc>
              <a:spcBef>
                <a:spcPct val="0"/>
              </a:spcBef>
              <a:spcAft>
                <a:spcPct val="0"/>
              </a:spcAft>
              <a:defRPr sz="3600" b="1">
                <a:solidFill>
                  <a:srgbClr val="FFFF00"/>
                </a:solidFill>
                <a:latin typeface="Comic Sans MS" panose="030F0702030302020204" pitchFamily="66" charset="0"/>
                <a:ea typeface="Gungsuh" pitchFamily="18" charset="-127"/>
              </a:defRPr>
            </a:lvl7pPr>
            <a:lvl8pPr marL="3429000" indent="-228600" algn="ctr" eaLnBrk="0" fontAlgn="base" hangingPunct="0">
              <a:lnSpc>
                <a:spcPct val="145000"/>
              </a:lnSpc>
              <a:spcBef>
                <a:spcPct val="0"/>
              </a:spcBef>
              <a:spcAft>
                <a:spcPct val="0"/>
              </a:spcAft>
              <a:defRPr sz="3600" b="1">
                <a:solidFill>
                  <a:srgbClr val="FFFF00"/>
                </a:solidFill>
                <a:latin typeface="Comic Sans MS" panose="030F0702030302020204" pitchFamily="66" charset="0"/>
                <a:ea typeface="Gungsuh" pitchFamily="18" charset="-127"/>
              </a:defRPr>
            </a:lvl8pPr>
            <a:lvl9pPr marL="3886200" indent="-228600" algn="ctr" eaLnBrk="0" fontAlgn="base" hangingPunct="0">
              <a:lnSpc>
                <a:spcPct val="145000"/>
              </a:lnSpc>
              <a:spcBef>
                <a:spcPct val="0"/>
              </a:spcBef>
              <a:spcAft>
                <a:spcPct val="0"/>
              </a:spcAft>
              <a:defRPr sz="3600" b="1">
                <a:solidFill>
                  <a:srgbClr val="FFFF00"/>
                </a:solidFill>
                <a:latin typeface="Comic Sans MS" panose="030F0702030302020204" pitchFamily="66" charset="0"/>
                <a:ea typeface="Gungsuh" pitchFamily="18" charset="-127"/>
              </a:defRPr>
            </a:lvl9pPr>
          </a:lstStyle>
          <a:p>
            <a:pPr>
              <a:lnSpc>
                <a:spcPct val="140000"/>
              </a:lnSpc>
            </a:pPr>
            <a:r>
              <a:rPr lang="en-US" altLang="en-US">
                <a:solidFill>
                  <a:schemeClr val="tx1"/>
                </a:solidFill>
              </a:rPr>
              <a:t>Not applied for denture construction</a:t>
            </a:r>
          </a:p>
        </p:txBody>
      </p:sp>
    </p:spTree>
  </p:cSld>
  <p:clrMapOvr>
    <a:masterClrMapping/>
  </p:clrMapOvr>
  <p:transition>
    <p:split orient="vert" dir="in"/>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0" presetClass="entr" presetSubtype="0" decel="100000" fill="hold" grpId="0" nodeType="with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p:cTn id="7" dur="1000" fill="hold"/>
                                        <p:tgtEl>
                                          <p:spTgt spid="15"/>
                                        </p:tgtEl>
                                        <p:attrNameLst>
                                          <p:attrName>ppt_w</p:attrName>
                                        </p:attrNameLst>
                                      </p:cBhvr>
                                      <p:tavLst>
                                        <p:tav tm="0">
                                          <p:val>
                                            <p:strVal val="#ppt_w+.3"/>
                                          </p:val>
                                        </p:tav>
                                        <p:tav tm="100000">
                                          <p:val>
                                            <p:strVal val="#ppt_w"/>
                                          </p:val>
                                        </p:tav>
                                      </p:tavLst>
                                    </p:anim>
                                    <p:anim calcmode="lin" valueType="num">
                                      <p:cBhvr>
                                        <p:cTn id="8" dur="1000" fill="hold"/>
                                        <p:tgtEl>
                                          <p:spTgt spid="15"/>
                                        </p:tgtEl>
                                        <p:attrNameLst>
                                          <p:attrName>ppt_h</p:attrName>
                                        </p:attrNameLst>
                                      </p:cBhvr>
                                      <p:tavLst>
                                        <p:tav tm="0">
                                          <p:val>
                                            <p:strVal val="#ppt_h"/>
                                          </p:val>
                                        </p:tav>
                                        <p:tav tm="100000">
                                          <p:val>
                                            <p:strVal val="#ppt_h"/>
                                          </p:val>
                                        </p:tav>
                                      </p:tavLst>
                                    </p:anim>
                                    <p:animEffect transition="in" filter="fade">
                                      <p:cBhvr>
                                        <p:cTn id="9" dur="1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76194" name="Rectangle 2"/>
          <p:cNvSpPr>
            <a:spLocks noGrp="1" noChangeArrowheads="1"/>
          </p:cNvSpPr>
          <p:nvPr>
            <p:ph type="title"/>
          </p:nvPr>
        </p:nvSpPr>
        <p:spPr>
          <a:xfrm>
            <a:off x="395288" y="333375"/>
            <a:ext cx="8424862" cy="1143000"/>
          </a:xfrm>
        </p:spPr>
        <p:txBody>
          <a:bodyPr>
            <a:normAutofit fontScale="90000"/>
          </a:bodyPr>
          <a:lstStyle/>
          <a:p>
            <a:pPr algn="l" rtl="0"/>
            <a:r>
              <a:rPr lang="en-US" altLang="en-US" b="1" u="sng" smtClean="0">
                <a:latin typeface="Tahoma" panose="020B0604030504040204" pitchFamily="34" charset="0"/>
              </a:rPr>
              <a:t>Freedom of centric </a:t>
            </a:r>
            <a:br>
              <a:rPr lang="en-US" altLang="en-US" b="1" u="sng" smtClean="0">
                <a:latin typeface="Tahoma" panose="020B0604030504040204" pitchFamily="34" charset="0"/>
              </a:rPr>
            </a:br>
            <a:r>
              <a:rPr lang="en-US" altLang="en-US" b="1" u="sng" smtClean="0">
                <a:latin typeface="Tahoma" panose="020B0604030504040204" pitchFamily="34" charset="0"/>
              </a:rPr>
              <a:t>(Long centric)</a:t>
            </a:r>
          </a:p>
        </p:txBody>
      </p:sp>
      <p:sp>
        <p:nvSpPr>
          <p:cNvPr id="776195" name="Text Box 3"/>
          <p:cNvSpPr txBox="1">
            <a:spLocks noChangeArrowheads="1"/>
          </p:cNvSpPr>
          <p:nvPr/>
        </p:nvSpPr>
        <p:spPr bwMode="auto">
          <a:xfrm>
            <a:off x="468313" y="1700213"/>
            <a:ext cx="8281987" cy="4873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sz="3600" b="1">
                <a:solidFill>
                  <a:srgbClr val="FFFF00"/>
                </a:solidFill>
                <a:latin typeface="Comic Sans MS" panose="030F0702030302020204" pitchFamily="66" charset="0"/>
                <a:ea typeface="Gungsuh" pitchFamily="18" charset="-127"/>
              </a:defRPr>
            </a:lvl1pPr>
            <a:lvl2pPr marL="742950" indent="-285750">
              <a:defRPr sz="3600" b="1">
                <a:solidFill>
                  <a:srgbClr val="FFFF00"/>
                </a:solidFill>
                <a:latin typeface="Comic Sans MS" panose="030F0702030302020204" pitchFamily="66" charset="0"/>
                <a:ea typeface="Gungsuh" pitchFamily="18" charset="-127"/>
              </a:defRPr>
            </a:lvl2pPr>
            <a:lvl3pPr marL="1143000" indent="-228600">
              <a:defRPr sz="3600" b="1">
                <a:solidFill>
                  <a:srgbClr val="FFFF00"/>
                </a:solidFill>
                <a:latin typeface="Comic Sans MS" panose="030F0702030302020204" pitchFamily="66" charset="0"/>
                <a:ea typeface="Gungsuh" pitchFamily="18" charset="-127"/>
              </a:defRPr>
            </a:lvl3pPr>
            <a:lvl4pPr marL="1600200" indent="-228600">
              <a:defRPr sz="3600" b="1">
                <a:solidFill>
                  <a:srgbClr val="FFFF00"/>
                </a:solidFill>
                <a:latin typeface="Comic Sans MS" panose="030F0702030302020204" pitchFamily="66" charset="0"/>
                <a:ea typeface="Gungsuh" pitchFamily="18" charset="-127"/>
              </a:defRPr>
            </a:lvl4pPr>
            <a:lvl5pPr marL="2057400" indent="-228600">
              <a:defRPr sz="3600" b="1">
                <a:solidFill>
                  <a:srgbClr val="FFFF00"/>
                </a:solidFill>
                <a:latin typeface="Comic Sans MS" panose="030F0702030302020204" pitchFamily="66" charset="0"/>
                <a:ea typeface="Gungsuh" pitchFamily="18" charset="-127"/>
              </a:defRPr>
            </a:lvl5pPr>
            <a:lvl6pPr marL="2514600" indent="-228600" algn="ctr" eaLnBrk="0" fontAlgn="base" hangingPunct="0">
              <a:lnSpc>
                <a:spcPct val="145000"/>
              </a:lnSpc>
              <a:spcBef>
                <a:spcPct val="0"/>
              </a:spcBef>
              <a:spcAft>
                <a:spcPct val="0"/>
              </a:spcAft>
              <a:defRPr sz="3600" b="1">
                <a:solidFill>
                  <a:srgbClr val="FFFF00"/>
                </a:solidFill>
                <a:latin typeface="Comic Sans MS" panose="030F0702030302020204" pitchFamily="66" charset="0"/>
                <a:ea typeface="Gungsuh" pitchFamily="18" charset="-127"/>
              </a:defRPr>
            </a:lvl6pPr>
            <a:lvl7pPr marL="2971800" indent="-228600" algn="ctr" eaLnBrk="0" fontAlgn="base" hangingPunct="0">
              <a:lnSpc>
                <a:spcPct val="145000"/>
              </a:lnSpc>
              <a:spcBef>
                <a:spcPct val="0"/>
              </a:spcBef>
              <a:spcAft>
                <a:spcPct val="0"/>
              </a:spcAft>
              <a:defRPr sz="3600" b="1">
                <a:solidFill>
                  <a:srgbClr val="FFFF00"/>
                </a:solidFill>
                <a:latin typeface="Comic Sans MS" panose="030F0702030302020204" pitchFamily="66" charset="0"/>
                <a:ea typeface="Gungsuh" pitchFamily="18" charset="-127"/>
              </a:defRPr>
            </a:lvl7pPr>
            <a:lvl8pPr marL="3429000" indent="-228600" algn="ctr" eaLnBrk="0" fontAlgn="base" hangingPunct="0">
              <a:lnSpc>
                <a:spcPct val="145000"/>
              </a:lnSpc>
              <a:spcBef>
                <a:spcPct val="0"/>
              </a:spcBef>
              <a:spcAft>
                <a:spcPct val="0"/>
              </a:spcAft>
              <a:defRPr sz="3600" b="1">
                <a:solidFill>
                  <a:srgbClr val="FFFF00"/>
                </a:solidFill>
                <a:latin typeface="Comic Sans MS" panose="030F0702030302020204" pitchFamily="66" charset="0"/>
                <a:ea typeface="Gungsuh" pitchFamily="18" charset="-127"/>
              </a:defRPr>
            </a:lvl8pPr>
            <a:lvl9pPr marL="3886200" indent="-228600" algn="ctr" eaLnBrk="0" fontAlgn="base" hangingPunct="0">
              <a:lnSpc>
                <a:spcPct val="145000"/>
              </a:lnSpc>
              <a:spcBef>
                <a:spcPct val="0"/>
              </a:spcBef>
              <a:spcAft>
                <a:spcPct val="0"/>
              </a:spcAft>
              <a:defRPr sz="3600" b="1">
                <a:solidFill>
                  <a:srgbClr val="FFFF00"/>
                </a:solidFill>
                <a:latin typeface="Comic Sans MS" panose="030F0702030302020204" pitchFamily="66" charset="0"/>
                <a:ea typeface="Gungsuh" pitchFamily="18" charset="-127"/>
              </a:defRPr>
            </a:lvl9pPr>
          </a:lstStyle>
          <a:p>
            <a:r>
              <a:rPr lang="en-US" altLang="en-US">
                <a:solidFill>
                  <a:schemeClr val="tx1"/>
                </a:solidFill>
              </a:rPr>
              <a:t>It is a relatively </a:t>
            </a:r>
            <a:r>
              <a:rPr lang="en-US" altLang="en-US" i="1" u="sng">
                <a:solidFill>
                  <a:schemeClr val="tx1"/>
                </a:solidFill>
              </a:rPr>
              <a:t>flat area created between centric relation and centric occlusion</a:t>
            </a:r>
            <a:r>
              <a:rPr lang="en-US" altLang="en-US">
                <a:solidFill>
                  <a:schemeClr val="tx1"/>
                </a:solidFill>
              </a:rPr>
              <a:t> positions on the occlusal surfaces of the teeth, </a:t>
            </a:r>
          </a:p>
          <a:p>
            <a:r>
              <a:rPr lang="en-US" altLang="en-US">
                <a:solidFill>
                  <a:schemeClr val="tx1"/>
                </a:solidFill>
              </a:rPr>
              <a:t>(from hinge position to habitual intercuspal position).</a:t>
            </a:r>
          </a:p>
        </p:txBody>
      </p:sp>
    </p:spTree>
  </p:cSld>
  <p:clrMapOvr>
    <a:masterClrMapping/>
  </p:clrMapOvr>
  <p:transition>
    <p:split orient="vert" dir="in"/>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0" presetClass="entr" presetSubtype="0" decel="100000" fill="hold" grpId="0" nodeType="withEffect">
                                  <p:stCondLst>
                                    <p:cond delay="0"/>
                                  </p:stCondLst>
                                  <p:childTnLst>
                                    <p:set>
                                      <p:cBhvr>
                                        <p:cTn id="6" dur="1" fill="hold">
                                          <p:stCondLst>
                                            <p:cond delay="0"/>
                                          </p:stCondLst>
                                        </p:cTn>
                                        <p:tgtEl>
                                          <p:spTgt spid="776194"/>
                                        </p:tgtEl>
                                        <p:attrNameLst>
                                          <p:attrName>style.visibility</p:attrName>
                                        </p:attrNameLst>
                                      </p:cBhvr>
                                      <p:to>
                                        <p:strVal val="visible"/>
                                      </p:to>
                                    </p:set>
                                    <p:anim calcmode="lin" valueType="num">
                                      <p:cBhvr>
                                        <p:cTn id="7" dur="500" fill="hold"/>
                                        <p:tgtEl>
                                          <p:spTgt spid="776194"/>
                                        </p:tgtEl>
                                        <p:attrNameLst>
                                          <p:attrName>ppt_w</p:attrName>
                                        </p:attrNameLst>
                                      </p:cBhvr>
                                      <p:tavLst>
                                        <p:tav tm="0">
                                          <p:val>
                                            <p:strVal val="#ppt_w+.3"/>
                                          </p:val>
                                        </p:tav>
                                        <p:tav tm="100000">
                                          <p:val>
                                            <p:strVal val="#ppt_w"/>
                                          </p:val>
                                        </p:tav>
                                      </p:tavLst>
                                    </p:anim>
                                    <p:anim calcmode="lin" valueType="num">
                                      <p:cBhvr>
                                        <p:cTn id="8" dur="500" fill="hold"/>
                                        <p:tgtEl>
                                          <p:spTgt spid="776194"/>
                                        </p:tgtEl>
                                        <p:attrNameLst>
                                          <p:attrName>ppt_h</p:attrName>
                                        </p:attrNameLst>
                                      </p:cBhvr>
                                      <p:tavLst>
                                        <p:tav tm="0">
                                          <p:val>
                                            <p:strVal val="#ppt_h"/>
                                          </p:val>
                                        </p:tav>
                                        <p:tav tm="100000">
                                          <p:val>
                                            <p:strVal val="#ppt_h"/>
                                          </p:val>
                                        </p:tav>
                                      </p:tavLst>
                                    </p:anim>
                                    <p:animEffect transition="in" filter="fade">
                                      <p:cBhvr>
                                        <p:cTn id="9" dur="500"/>
                                        <p:tgtEl>
                                          <p:spTgt spid="776194"/>
                                        </p:tgtEl>
                                      </p:cBhvr>
                                    </p:animEffect>
                                  </p:childTnLst>
                                </p:cTn>
                              </p:par>
                              <p:par>
                                <p:cTn id="10" presetID="22" presetClass="entr" presetSubtype="8" fill="hold" grpId="0" nodeType="withEffect">
                                  <p:stCondLst>
                                    <p:cond delay="0"/>
                                  </p:stCondLst>
                                  <p:childTnLst>
                                    <p:set>
                                      <p:cBhvr>
                                        <p:cTn id="11" dur="1" fill="hold">
                                          <p:stCondLst>
                                            <p:cond delay="0"/>
                                          </p:stCondLst>
                                        </p:cTn>
                                        <p:tgtEl>
                                          <p:spTgt spid="776195"/>
                                        </p:tgtEl>
                                        <p:attrNameLst>
                                          <p:attrName>style.visibility</p:attrName>
                                        </p:attrNameLst>
                                      </p:cBhvr>
                                      <p:to>
                                        <p:strVal val="visible"/>
                                      </p:to>
                                    </p:set>
                                    <p:animEffect transition="in" filter="wipe(left)">
                                      <p:cBhvr>
                                        <p:cTn id="12" dur="500"/>
                                        <p:tgtEl>
                                          <p:spTgt spid="77619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76194" grpId="0"/>
      <p:bldP spid="776195" grpId="0"/>
    </p:bld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Office Theme</Template>
  <TotalTime>1023</TotalTime>
  <Words>2644</Words>
  <Application>Microsoft Office PowerPoint</Application>
  <PresentationFormat>On-screen Show (4:3)</PresentationFormat>
  <Paragraphs>296</Paragraphs>
  <Slides>83</Slides>
  <Notes>8</Notes>
  <HiddenSlides>0</HiddenSlides>
  <MMClips>0</MMClips>
  <ScaleCrop>false</ScaleCrop>
  <HeadingPairs>
    <vt:vector size="8" baseType="variant">
      <vt:variant>
        <vt:lpstr>Fonts Used</vt:lpstr>
      </vt:variant>
      <vt:variant>
        <vt:i4>12</vt:i4>
      </vt:variant>
      <vt:variant>
        <vt:lpstr>Theme</vt:lpstr>
      </vt:variant>
      <vt:variant>
        <vt:i4>1</vt:i4>
      </vt:variant>
      <vt:variant>
        <vt:lpstr>Embedded OLE Servers</vt:lpstr>
      </vt:variant>
      <vt:variant>
        <vt:i4>1</vt:i4>
      </vt:variant>
      <vt:variant>
        <vt:lpstr>Slide Titles</vt:lpstr>
      </vt:variant>
      <vt:variant>
        <vt:i4>83</vt:i4>
      </vt:variant>
    </vt:vector>
  </HeadingPairs>
  <TitlesOfParts>
    <vt:vector size="97" baseType="lpstr">
      <vt:lpstr>Comic Sans MS</vt:lpstr>
      <vt:lpstr>Gungsuh</vt:lpstr>
      <vt:lpstr>Times New Roman</vt:lpstr>
      <vt:lpstr>Arial</vt:lpstr>
      <vt:lpstr>Algerian</vt:lpstr>
      <vt:lpstr>宋体</vt:lpstr>
      <vt:lpstr>Monotype Corsiva</vt:lpstr>
      <vt:lpstr>Arial Black</vt:lpstr>
      <vt:lpstr>Tahoma</vt:lpstr>
      <vt:lpstr>Batang</vt:lpstr>
      <vt:lpstr>Wingdings</vt:lpstr>
      <vt:lpstr>Franklin Gothic Heavy</vt:lpstr>
      <vt:lpstr>Office Theme</vt:lpstr>
      <vt:lpstr>صورة Microsoft Word</vt:lpstr>
      <vt:lpstr>COMPLETE DENTURE OCCLUSION</vt:lpstr>
      <vt:lpstr>PowerPoint Presentation</vt:lpstr>
      <vt:lpstr>I-Concepts of Occlusion in Centric Position </vt:lpstr>
      <vt:lpstr>PowerPoint Presentation</vt:lpstr>
      <vt:lpstr>PowerPoint Presentation</vt:lpstr>
      <vt:lpstr>PowerPoint Presentation</vt:lpstr>
      <vt:lpstr>PowerPoint Presentation</vt:lpstr>
      <vt:lpstr>2- Freedom of centric  (Long centric)</vt:lpstr>
      <vt:lpstr>Freedom of centric  (Long centric)</vt:lpstr>
      <vt:lpstr>Freedom of centric  (Long centric)</vt:lpstr>
      <vt:lpstr>Freedom of centric (Long centric)</vt:lpstr>
      <vt:lpstr>PowerPoint Presentation</vt:lpstr>
      <vt:lpstr>PowerPoint Presentation</vt:lpstr>
      <vt:lpstr>Slide in Centric</vt:lpstr>
      <vt:lpstr>PowerPoint Presentation</vt:lpstr>
      <vt:lpstr>Posselt’s Figure</vt:lpstr>
      <vt:lpstr>PowerPoint Presentation</vt:lpstr>
      <vt:lpstr>Habitual Arc of Closure</vt:lpstr>
      <vt:lpstr>PowerPoint Presentation</vt:lpstr>
      <vt:lpstr>“Slide” In Centric</vt:lpstr>
      <vt:lpstr>Measuring Amount of Slide</vt:lpstr>
      <vt:lpstr>Correcting the slide RC    MI</vt:lpstr>
      <vt:lpstr>The Result…</vt:lpstr>
      <vt:lpstr>Should there be centric on Anteriors ? </vt:lpstr>
      <vt:lpstr>Anterior Contacts in “old” MI and CRO after Correction</vt:lpstr>
      <vt:lpstr>4- Power centric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Excursive Movements</vt:lpstr>
      <vt:lpstr>Excursive Movements</vt:lpstr>
      <vt:lpstr>PowerPoint Presentation</vt:lpstr>
      <vt:lpstr>PowerPoint Presentation</vt:lpstr>
      <vt:lpstr>PowerPoint Presentation</vt:lpstr>
      <vt:lpstr>PowerPoint Presentation</vt:lpstr>
      <vt:lpstr>New occlusal theory “Occlusal power zone”  (Power Zone = E zone) </vt:lpstr>
      <vt:lpstr>PowerPoint Presentation</vt:lpstr>
      <vt:lpstr>PowerPoint Presentation</vt:lpstr>
      <vt:lpstr>PowerPoint Presentation</vt:lpstr>
      <vt:lpstr>PowerPoint Presentation</vt:lpstr>
      <vt:lpstr>Advantages of lingualized occlusion:</vt:lpstr>
      <vt:lpstr>PowerPoint Presentation</vt:lpstr>
      <vt:lpstr>PowerPoint Presentation</vt:lpstr>
      <vt:lpstr>PowerPoint Presentation</vt:lpstr>
      <vt:lpstr>Eliminate anterior interferences </vt:lpstr>
      <vt:lpstr>PowerPoint Presentation</vt:lpstr>
      <vt:lpstr>PowerPoint Presentation</vt:lpstr>
      <vt:lpstr>PowerPoint Presentation</vt:lpstr>
      <vt:lpstr>PowerPoint Presentation</vt:lpstr>
      <vt:lpstr>PowerPoint Presentation</vt:lpstr>
      <vt:lpstr>PowerPoint Presentation</vt:lpstr>
      <vt:lpstr>5- Balance with non-anatomic teeth:</vt:lpstr>
      <vt:lpstr>PowerPoint Presentation</vt:lpstr>
      <vt:lpstr>PowerPoint Presentation</vt:lpstr>
      <vt:lpstr>B- Tilting the second molars</vt:lpstr>
      <vt:lpstr>PowerPoint Presentation</vt:lpstr>
      <vt:lpstr>d- Reverse curve of Wilson</vt:lpstr>
      <vt:lpstr>skull with a reverse curve of Wilson. </vt:lpstr>
      <vt:lpstr>PowerPoint Presentation</vt:lpstr>
      <vt:lpstr>Disadvantages of  Non-Anatomic Occlusion</vt:lpstr>
      <vt:lpstr>PowerPoint Presentation</vt:lpstr>
      <vt:lpstr>Functionally generated occlusion: </vt:lpstr>
      <vt:lpstr>PowerPoint Presentation</vt:lpstr>
      <vt:lpstr>PowerPoint Presentation</vt:lpstr>
      <vt:lpstr>Advantages of non-balanced Occlusion</vt:lpstr>
      <vt:lpstr>PowerPoint Presentation</vt:lpstr>
      <vt:lpstr>1- Monoplane Occlusion </vt:lpstr>
      <vt:lpstr>PowerPoint Presentation</vt:lpstr>
      <vt:lpstr>PowerPoint Presentation</vt:lpstr>
      <vt:lpstr>Monoplane Occlusion </vt:lpstr>
      <vt:lpstr>2- Neutrocentric Concept of Occlusion </vt:lpstr>
      <vt:lpstr>Neutrocentric Concept of Occlusion </vt:lpstr>
      <vt:lpstr>Neutrocentric Concept of Occlusion </vt:lpstr>
      <vt:lpstr>PowerPoint Presentation</vt:lpstr>
      <vt:lpstr>3- Organic Occlusion</vt:lpstr>
      <vt:lpstr>Eg. For organic occlusion Canine Guidance</vt:lpstr>
      <vt:lpstr>PowerPoint Presentation</vt:lpstr>
      <vt:lpstr>4-The group function concept</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COMPLETE DENTURE OCCLUSION</dc:title>
  <dc:creator>wsh</dc:creator>
  <cp:lastModifiedBy>sayf saeed</cp:lastModifiedBy>
  <cp:revision>25</cp:revision>
  <dcterms:created xsi:type="dcterms:W3CDTF">2009-04-10T21:06:42Z</dcterms:created>
  <dcterms:modified xsi:type="dcterms:W3CDTF">2016-12-05T05:48:54Z</dcterms:modified>
</cp:coreProperties>
</file>