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74" r:id="rId2"/>
    <p:sldId id="275" r:id="rId3"/>
    <p:sldId id="276" r:id="rId4"/>
    <p:sldId id="354" r:id="rId5"/>
    <p:sldId id="277" r:id="rId6"/>
    <p:sldId id="278" r:id="rId7"/>
    <p:sldId id="279" r:id="rId8"/>
    <p:sldId id="280" r:id="rId9"/>
    <p:sldId id="355" r:id="rId10"/>
    <p:sldId id="281" r:id="rId11"/>
    <p:sldId id="282" r:id="rId12"/>
    <p:sldId id="356" r:id="rId13"/>
    <p:sldId id="283" r:id="rId14"/>
    <p:sldId id="284" r:id="rId15"/>
    <p:sldId id="285" r:id="rId16"/>
    <p:sldId id="286" r:id="rId17"/>
    <p:sldId id="287" r:id="rId18"/>
    <p:sldId id="357" r:id="rId19"/>
    <p:sldId id="288" r:id="rId20"/>
    <p:sldId id="358" r:id="rId21"/>
    <p:sldId id="289" r:id="rId22"/>
    <p:sldId id="359" r:id="rId23"/>
    <p:sldId id="290" r:id="rId24"/>
    <p:sldId id="291" r:id="rId25"/>
    <p:sldId id="292" r:id="rId26"/>
    <p:sldId id="360" r:id="rId27"/>
    <p:sldId id="29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9" autoAdjust="0"/>
    <p:restoredTop sz="94660"/>
  </p:normalViewPr>
  <p:slideViewPr>
    <p:cSldViewPr>
      <p:cViewPr varScale="1">
        <p:scale>
          <a:sx n="54" d="100"/>
          <a:sy n="54" d="100"/>
        </p:scale>
        <p:origin x="129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IQ" alt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IQ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ar-IQ" alt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ar-IQ" alt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95 w 2736"/>
                        <a:gd name="T3" fmla="*/ 72 h 504"/>
                        <a:gd name="T4" fmla="*/ 812 w 2736"/>
                        <a:gd name="T5" fmla="*/ 10 h 504"/>
                        <a:gd name="T6" fmla="*/ 1251 w 2736"/>
                        <a:gd name="T7" fmla="*/ 10 h 504"/>
                        <a:gd name="T8" fmla="*/ 1244 w 2736"/>
                        <a:gd name="T9" fmla="*/ 44 h 504"/>
                        <a:gd name="T10" fmla="*/ 807 w 2736"/>
                        <a:gd name="T11" fmla="*/ 44 h 504"/>
                        <a:gd name="T12" fmla="*/ 299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4 w 1769"/>
                        <a:gd name="T3" fmla="*/ 24 h 791"/>
                        <a:gd name="T4" fmla="*/ 440 w 1769"/>
                        <a:gd name="T5" fmla="*/ 85 h 791"/>
                        <a:gd name="T6" fmla="*/ 612 w 1769"/>
                        <a:gd name="T7" fmla="*/ 185 h 791"/>
                        <a:gd name="T8" fmla="*/ 667 w 1769"/>
                        <a:gd name="T9" fmla="*/ 260 h 791"/>
                        <a:gd name="T10" fmla="*/ 642 w 1769"/>
                        <a:gd name="T11" fmla="*/ 336 h 791"/>
                        <a:gd name="T12" fmla="*/ 604 w 1769"/>
                        <a:gd name="T13" fmla="*/ 270 h 791"/>
                        <a:gd name="T14" fmla="*/ 528 w 1769"/>
                        <a:gd name="T15" fmla="*/ 194 h 791"/>
                        <a:gd name="T16" fmla="*/ 421 w 1769"/>
                        <a:gd name="T17" fmla="*/ 126 h 791"/>
                        <a:gd name="T18" fmla="*/ 221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47 w 2736"/>
                        <a:gd name="T3" fmla="*/ 72 h 504"/>
                        <a:gd name="T4" fmla="*/ 714 w 2736"/>
                        <a:gd name="T5" fmla="*/ 10 h 504"/>
                        <a:gd name="T6" fmla="*/ 1100 w 2736"/>
                        <a:gd name="T7" fmla="*/ 10 h 504"/>
                        <a:gd name="T8" fmla="*/ 1094 w 2736"/>
                        <a:gd name="T9" fmla="*/ 44 h 504"/>
                        <a:gd name="T10" fmla="*/ 709 w 2736"/>
                        <a:gd name="T11" fmla="*/ 44 h 504"/>
                        <a:gd name="T12" fmla="*/ 263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62 w 1769"/>
                        <a:gd name="T3" fmla="*/ 24 h 791"/>
                        <a:gd name="T4" fmla="*/ 387 w 1769"/>
                        <a:gd name="T5" fmla="*/ 85 h 791"/>
                        <a:gd name="T6" fmla="*/ 538 w 1769"/>
                        <a:gd name="T7" fmla="*/ 185 h 791"/>
                        <a:gd name="T8" fmla="*/ 587 w 1769"/>
                        <a:gd name="T9" fmla="*/ 260 h 791"/>
                        <a:gd name="T10" fmla="*/ 564 w 1769"/>
                        <a:gd name="T11" fmla="*/ 336 h 791"/>
                        <a:gd name="T12" fmla="*/ 531 w 1769"/>
                        <a:gd name="T13" fmla="*/ 270 h 791"/>
                        <a:gd name="T14" fmla="*/ 464 w 1769"/>
                        <a:gd name="T15" fmla="*/ 194 h 791"/>
                        <a:gd name="T16" fmla="*/ 371 w 1769"/>
                        <a:gd name="T17" fmla="*/ 126 h 791"/>
                        <a:gd name="T18" fmla="*/ 194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35 w 2736"/>
                        <a:gd name="T3" fmla="*/ 72 h 504"/>
                        <a:gd name="T4" fmla="*/ 689 w 2736"/>
                        <a:gd name="T5" fmla="*/ 10 h 504"/>
                        <a:gd name="T6" fmla="*/ 1061 w 2736"/>
                        <a:gd name="T7" fmla="*/ 10 h 504"/>
                        <a:gd name="T8" fmla="*/ 1055 w 2736"/>
                        <a:gd name="T9" fmla="*/ 44 h 504"/>
                        <a:gd name="T10" fmla="*/ 684 w 2736"/>
                        <a:gd name="T11" fmla="*/ 44 h 504"/>
                        <a:gd name="T12" fmla="*/ 254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4 h 791"/>
                        <a:gd name="T4" fmla="*/ 373 w 1769"/>
                        <a:gd name="T5" fmla="*/ 85 h 791"/>
                        <a:gd name="T6" fmla="*/ 519 w 1769"/>
                        <a:gd name="T7" fmla="*/ 185 h 791"/>
                        <a:gd name="T8" fmla="*/ 566 w 1769"/>
                        <a:gd name="T9" fmla="*/ 260 h 791"/>
                        <a:gd name="T10" fmla="*/ 544 w 1769"/>
                        <a:gd name="T11" fmla="*/ 336 h 791"/>
                        <a:gd name="T12" fmla="*/ 512 w 1769"/>
                        <a:gd name="T13" fmla="*/ 270 h 791"/>
                        <a:gd name="T14" fmla="*/ 448 w 1769"/>
                        <a:gd name="T15" fmla="*/ 194 h 791"/>
                        <a:gd name="T16" fmla="*/ 357 w 1769"/>
                        <a:gd name="T17" fmla="*/ 126 h 791"/>
                        <a:gd name="T18" fmla="*/ 18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324 w 2736"/>
                      <a:gd name="T3" fmla="*/ 48 h 504"/>
                      <a:gd name="T4" fmla="*/ 667 w 2736"/>
                      <a:gd name="T5" fmla="*/ 7 h 504"/>
                      <a:gd name="T6" fmla="*/ 1027 w 2736"/>
                      <a:gd name="T7" fmla="*/ 7 h 504"/>
                      <a:gd name="T8" fmla="*/ 1021 w 2736"/>
                      <a:gd name="T9" fmla="*/ 30 h 504"/>
                      <a:gd name="T10" fmla="*/ 662 w 2736"/>
                      <a:gd name="T11" fmla="*/ 30 h 504"/>
                      <a:gd name="T12" fmla="*/ 245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2 w 1769"/>
                      <a:gd name="T1" fmla="*/ 2 h 791"/>
                      <a:gd name="T2" fmla="*/ 151 w 1769"/>
                      <a:gd name="T3" fmla="*/ 16 h 791"/>
                      <a:gd name="T4" fmla="*/ 361 w 1769"/>
                      <a:gd name="T5" fmla="*/ 58 h 791"/>
                      <a:gd name="T6" fmla="*/ 503 w 1769"/>
                      <a:gd name="T7" fmla="*/ 125 h 791"/>
                      <a:gd name="T8" fmla="*/ 548 w 1769"/>
                      <a:gd name="T9" fmla="*/ 176 h 791"/>
                      <a:gd name="T10" fmla="*/ 527 w 1769"/>
                      <a:gd name="T11" fmla="*/ 228 h 791"/>
                      <a:gd name="T12" fmla="*/ 496 w 1769"/>
                      <a:gd name="T13" fmla="*/ 183 h 791"/>
                      <a:gd name="T14" fmla="*/ 433 w 1769"/>
                      <a:gd name="T15" fmla="*/ 131 h 791"/>
                      <a:gd name="T16" fmla="*/ 346 w 1769"/>
                      <a:gd name="T17" fmla="*/ 86 h 791"/>
                      <a:gd name="T18" fmla="*/ 181 w 1769"/>
                      <a:gd name="T19" fmla="*/ 44 h 791"/>
                      <a:gd name="T20" fmla="*/ 0 w 1769"/>
                      <a:gd name="T21" fmla="*/ 22 h 791"/>
                      <a:gd name="T22" fmla="*/ 2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184 h 504"/>
                        <a:gd name="T2" fmla="*/ 335 w 2736"/>
                        <a:gd name="T3" fmla="*/ 61 h 504"/>
                        <a:gd name="T4" fmla="*/ 689 w 2736"/>
                        <a:gd name="T5" fmla="*/ 9 h 504"/>
                        <a:gd name="T6" fmla="*/ 1062 w 2736"/>
                        <a:gd name="T7" fmla="*/ 9 h 504"/>
                        <a:gd name="T8" fmla="*/ 1056 w 2736"/>
                        <a:gd name="T9" fmla="*/ 38 h 504"/>
                        <a:gd name="T10" fmla="*/ 685 w 2736"/>
                        <a:gd name="T11" fmla="*/ 38 h 504"/>
                        <a:gd name="T12" fmla="*/ 254 w 2736"/>
                        <a:gd name="T13" fmla="*/ 107 h 504"/>
                        <a:gd name="T14" fmla="*/ 0 w 2736"/>
                        <a:gd name="T15" fmla="*/ 18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0 h 791"/>
                        <a:gd name="T4" fmla="*/ 373 w 1769"/>
                        <a:gd name="T5" fmla="*/ 73 h 791"/>
                        <a:gd name="T6" fmla="*/ 519 w 1769"/>
                        <a:gd name="T7" fmla="*/ 158 h 791"/>
                        <a:gd name="T8" fmla="*/ 566 w 1769"/>
                        <a:gd name="T9" fmla="*/ 223 h 791"/>
                        <a:gd name="T10" fmla="*/ 544 w 1769"/>
                        <a:gd name="T11" fmla="*/ 288 h 791"/>
                        <a:gd name="T12" fmla="*/ 512 w 1769"/>
                        <a:gd name="T13" fmla="*/ 231 h 791"/>
                        <a:gd name="T14" fmla="*/ 448 w 1769"/>
                        <a:gd name="T15" fmla="*/ 166 h 791"/>
                        <a:gd name="T16" fmla="*/ 357 w 1769"/>
                        <a:gd name="T17" fmla="*/ 108 h 791"/>
                        <a:gd name="T18" fmla="*/ 187 w 1769"/>
                        <a:gd name="T19" fmla="*/ 56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270 h 504"/>
                        <a:gd name="T2" fmla="*/ 365 w 2736"/>
                        <a:gd name="T3" fmla="*/ 90 h 504"/>
                        <a:gd name="T4" fmla="*/ 750 w 2736"/>
                        <a:gd name="T5" fmla="*/ 13 h 504"/>
                        <a:gd name="T6" fmla="*/ 1155 w 2736"/>
                        <a:gd name="T7" fmla="*/ 13 h 504"/>
                        <a:gd name="T8" fmla="*/ 1148 w 2736"/>
                        <a:gd name="T9" fmla="*/ 55 h 504"/>
                        <a:gd name="T10" fmla="*/ 745 w 2736"/>
                        <a:gd name="T11" fmla="*/ 55 h 504"/>
                        <a:gd name="T12" fmla="*/ 276 w 2736"/>
                        <a:gd name="T13" fmla="*/ 156 h 504"/>
                        <a:gd name="T14" fmla="*/ 0 w 2736"/>
                        <a:gd name="T15" fmla="*/ 2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70 w 1769"/>
                        <a:gd name="T3" fmla="*/ 30 h 791"/>
                        <a:gd name="T4" fmla="*/ 406 w 1769"/>
                        <a:gd name="T5" fmla="*/ 107 h 791"/>
                        <a:gd name="T6" fmla="*/ 565 w 1769"/>
                        <a:gd name="T7" fmla="*/ 231 h 791"/>
                        <a:gd name="T8" fmla="*/ 615 w 1769"/>
                        <a:gd name="T9" fmla="*/ 326 h 791"/>
                        <a:gd name="T10" fmla="*/ 592 w 1769"/>
                        <a:gd name="T11" fmla="*/ 421 h 791"/>
                        <a:gd name="T12" fmla="*/ 557 w 1769"/>
                        <a:gd name="T13" fmla="*/ 338 h 791"/>
                        <a:gd name="T14" fmla="*/ 487 w 1769"/>
                        <a:gd name="T15" fmla="*/ 243 h 791"/>
                        <a:gd name="T16" fmla="*/ 389 w 1769"/>
                        <a:gd name="T17" fmla="*/ 158 h 791"/>
                        <a:gd name="T18" fmla="*/ 204 w 1769"/>
                        <a:gd name="T19" fmla="*/ 81 h 791"/>
                        <a:gd name="T20" fmla="*/ 0 w 1769"/>
                        <a:gd name="T21" fmla="*/ 41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86 h 504"/>
                        <a:gd name="T2" fmla="*/ 301 w 2736"/>
                        <a:gd name="T3" fmla="*/ 29 h 504"/>
                        <a:gd name="T4" fmla="*/ 619 w 2736"/>
                        <a:gd name="T5" fmla="*/ 4 h 504"/>
                        <a:gd name="T6" fmla="*/ 954 w 2736"/>
                        <a:gd name="T7" fmla="*/ 4 h 504"/>
                        <a:gd name="T8" fmla="*/ 948 w 2736"/>
                        <a:gd name="T9" fmla="*/ 18 h 504"/>
                        <a:gd name="T10" fmla="*/ 615 w 2736"/>
                        <a:gd name="T11" fmla="*/ 18 h 504"/>
                        <a:gd name="T12" fmla="*/ 228 w 2736"/>
                        <a:gd name="T13" fmla="*/ 50 h 504"/>
                        <a:gd name="T14" fmla="*/ 0 w 2736"/>
                        <a:gd name="T15" fmla="*/ 8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0 w 1769"/>
                        <a:gd name="T3" fmla="*/ 10 h 791"/>
                        <a:gd name="T4" fmla="*/ 335 w 1769"/>
                        <a:gd name="T5" fmla="*/ 34 h 791"/>
                        <a:gd name="T6" fmla="*/ 466 w 1769"/>
                        <a:gd name="T7" fmla="*/ 74 h 791"/>
                        <a:gd name="T8" fmla="*/ 508 w 1769"/>
                        <a:gd name="T9" fmla="*/ 104 h 791"/>
                        <a:gd name="T10" fmla="*/ 489 w 1769"/>
                        <a:gd name="T11" fmla="*/ 134 h 791"/>
                        <a:gd name="T12" fmla="*/ 460 w 1769"/>
                        <a:gd name="T13" fmla="*/ 108 h 791"/>
                        <a:gd name="T14" fmla="*/ 402 w 1769"/>
                        <a:gd name="T15" fmla="*/ 77 h 791"/>
                        <a:gd name="T16" fmla="*/ 321 w 1769"/>
                        <a:gd name="T17" fmla="*/ 51 h 791"/>
                        <a:gd name="T18" fmla="*/ 168 w 1769"/>
                        <a:gd name="T19" fmla="*/ 26 h 791"/>
                        <a:gd name="T20" fmla="*/ 0 w 1769"/>
                        <a:gd name="T21" fmla="*/ 1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04 w 2736"/>
                        <a:gd name="T3" fmla="*/ 104 h 504"/>
                        <a:gd name="T4" fmla="*/ 1035 w 2736"/>
                        <a:gd name="T5" fmla="*/ 15 h 504"/>
                        <a:gd name="T6" fmla="*/ 1595 w 2736"/>
                        <a:gd name="T7" fmla="*/ 15 h 504"/>
                        <a:gd name="T8" fmla="*/ 1586 w 2736"/>
                        <a:gd name="T9" fmla="*/ 64 h 504"/>
                        <a:gd name="T10" fmla="*/ 1028 w 2736"/>
                        <a:gd name="T11" fmla="*/ 64 h 504"/>
                        <a:gd name="T12" fmla="*/ 381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35 w 1769"/>
                        <a:gd name="T3" fmla="*/ 35 h 791"/>
                        <a:gd name="T4" fmla="*/ 560 w 1769"/>
                        <a:gd name="T5" fmla="*/ 124 h 791"/>
                        <a:gd name="T6" fmla="*/ 780 w 1769"/>
                        <a:gd name="T7" fmla="*/ 268 h 791"/>
                        <a:gd name="T8" fmla="*/ 850 w 1769"/>
                        <a:gd name="T9" fmla="*/ 377 h 791"/>
                        <a:gd name="T10" fmla="*/ 817 w 1769"/>
                        <a:gd name="T11" fmla="*/ 488 h 791"/>
                        <a:gd name="T12" fmla="*/ 769 w 1769"/>
                        <a:gd name="T13" fmla="*/ 392 h 791"/>
                        <a:gd name="T14" fmla="*/ 672 w 1769"/>
                        <a:gd name="T15" fmla="*/ 281 h 791"/>
                        <a:gd name="T16" fmla="*/ 537 w 1769"/>
                        <a:gd name="T17" fmla="*/ 183 h 791"/>
                        <a:gd name="T18" fmla="*/ 281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301 h 504"/>
                        <a:gd name="T2" fmla="*/ 540 w 2736"/>
                        <a:gd name="T3" fmla="*/ 100 h 504"/>
                        <a:gd name="T4" fmla="*/ 1111 w 2736"/>
                        <a:gd name="T5" fmla="*/ 14 h 504"/>
                        <a:gd name="T6" fmla="*/ 1711 w 2736"/>
                        <a:gd name="T7" fmla="*/ 14 h 504"/>
                        <a:gd name="T8" fmla="*/ 1701 w 2736"/>
                        <a:gd name="T9" fmla="*/ 62 h 504"/>
                        <a:gd name="T10" fmla="*/ 1103 w 2736"/>
                        <a:gd name="T11" fmla="*/ 62 h 504"/>
                        <a:gd name="T12" fmla="*/ 409 w 2736"/>
                        <a:gd name="T13" fmla="*/ 174 h 504"/>
                        <a:gd name="T14" fmla="*/ 0 w 2736"/>
                        <a:gd name="T15" fmla="*/ 30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2 w 1769"/>
                        <a:gd name="T3" fmla="*/ 33 h 791"/>
                        <a:gd name="T4" fmla="*/ 600 w 1769"/>
                        <a:gd name="T5" fmla="*/ 120 h 791"/>
                        <a:gd name="T6" fmla="*/ 836 w 1769"/>
                        <a:gd name="T7" fmla="*/ 258 h 791"/>
                        <a:gd name="T8" fmla="*/ 911 w 1769"/>
                        <a:gd name="T9" fmla="*/ 364 h 791"/>
                        <a:gd name="T10" fmla="*/ 876 w 1769"/>
                        <a:gd name="T11" fmla="*/ 471 h 791"/>
                        <a:gd name="T12" fmla="*/ 825 w 1769"/>
                        <a:gd name="T13" fmla="*/ 378 h 791"/>
                        <a:gd name="T14" fmla="*/ 721 w 1769"/>
                        <a:gd name="T15" fmla="*/ 271 h 791"/>
                        <a:gd name="T16" fmla="*/ 576 w 1769"/>
                        <a:gd name="T17" fmla="*/ 177 h 791"/>
                        <a:gd name="T18" fmla="*/ 302 w 1769"/>
                        <a:gd name="T19" fmla="*/ 91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299 h 504"/>
                        <a:gd name="T2" fmla="*/ 521 w 2736"/>
                        <a:gd name="T3" fmla="*/ 100 h 504"/>
                        <a:gd name="T4" fmla="*/ 1071 w 2736"/>
                        <a:gd name="T5" fmla="*/ 14 h 504"/>
                        <a:gd name="T6" fmla="*/ 1650 w 2736"/>
                        <a:gd name="T7" fmla="*/ 14 h 504"/>
                        <a:gd name="T8" fmla="*/ 1640 w 2736"/>
                        <a:gd name="T9" fmla="*/ 61 h 504"/>
                        <a:gd name="T10" fmla="*/ 1064 w 2736"/>
                        <a:gd name="T11" fmla="*/ 61 h 504"/>
                        <a:gd name="T12" fmla="*/ 394 w 2736"/>
                        <a:gd name="T13" fmla="*/ 173 h 504"/>
                        <a:gd name="T14" fmla="*/ 0 w 2736"/>
                        <a:gd name="T15" fmla="*/ 29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3 w 1769"/>
                        <a:gd name="T3" fmla="*/ 33 h 791"/>
                        <a:gd name="T4" fmla="*/ 579 w 1769"/>
                        <a:gd name="T5" fmla="*/ 119 h 791"/>
                        <a:gd name="T6" fmla="*/ 806 w 1769"/>
                        <a:gd name="T7" fmla="*/ 256 h 791"/>
                        <a:gd name="T8" fmla="*/ 878 w 1769"/>
                        <a:gd name="T9" fmla="*/ 361 h 791"/>
                        <a:gd name="T10" fmla="*/ 845 w 1769"/>
                        <a:gd name="T11" fmla="*/ 467 h 791"/>
                        <a:gd name="T12" fmla="*/ 795 w 1769"/>
                        <a:gd name="T13" fmla="*/ 375 h 791"/>
                        <a:gd name="T14" fmla="*/ 695 w 1769"/>
                        <a:gd name="T15" fmla="*/ 269 h 791"/>
                        <a:gd name="T16" fmla="*/ 555 w 1769"/>
                        <a:gd name="T17" fmla="*/ 176 h 791"/>
                        <a:gd name="T18" fmla="*/ 291 w 1769"/>
                        <a:gd name="T19" fmla="*/ 90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506 w 2736"/>
                        <a:gd name="T3" fmla="*/ 82 h 504"/>
                        <a:gd name="T4" fmla="*/ 1039 w 2736"/>
                        <a:gd name="T5" fmla="*/ 12 h 504"/>
                        <a:gd name="T6" fmla="*/ 1601 w 2736"/>
                        <a:gd name="T7" fmla="*/ 12 h 504"/>
                        <a:gd name="T8" fmla="*/ 1592 w 2736"/>
                        <a:gd name="T9" fmla="*/ 50 h 504"/>
                        <a:gd name="T10" fmla="*/ 1032 w 2736"/>
                        <a:gd name="T11" fmla="*/ 50 h 504"/>
                        <a:gd name="T12" fmla="*/ 383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36 w 1769"/>
                        <a:gd name="T3" fmla="*/ 27 h 791"/>
                        <a:gd name="T4" fmla="*/ 562 w 1769"/>
                        <a:gd name="T5" fmla="*/ 98 h 791"/>
                        <a:gd name="T6" fmla="*/ 782 w 1769"/>
                        <a:gd name="T7" fmla="*/ 211 h 791"/>
                        <a:gd name="T8" fmla="*/ 853 w 1769"/>
                        <a:gd name="T9" fmla="*/ 297 h 791"/>
                        <a:gd name="T10" fmla="*/ 820 w 1769"/>
                        <a:gd name="T11" fmla="*/ 384 h 791"/>
                        <a:gd name="T12" fmla="*/ 772 w 1769"/>
                        <a:gd name="T13" fmla="*/ 308 h 791"/>
                        <a:gd name="T14" fmla="*/ 674 w 1769"/>
                        <a:gd name="T15" fmla="*/ 222 h 791"/>
                        <a:gd name="T16" fmla="*/ 539 w 1769"/>
                        <a:gd name="T17" fmla="*/ 144 h 791"/>
                        <a:gd name="T18" fmla="*/ 282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465 w 2736"/>
                        <a:gd name="T3" fmla="*/ 82 h 504"/>
                        <a:gd name="T4" fmla="*/ 955 w 2736"/>
                        <a:gd name="T5" fmla="*/ 12 h 504"/>
                        <a:gd name="T6" fmla="*/ 1471 w 2736"/>
                        <a:gd name="T7" fmla="*/ 12 h 504"/>
                        <a:gd name="T8" fmla="*/ 1462 w 2736"/>
                        <a:gd name="T9" fmla="*/ 50 h 504"/>
                        <a:gd name="T10" fmla="*/ 948 w 2736"/>
                        <a:gd name="T11" fmla="*/ 50 h 504"/>
                        <a:gd name="T12" fmla="*/ 352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17 w 1769"/>
                        <a:gd name="T3" fmla="*/ 27 h 791"/>
                        <a:gd name="T4" fmla="*/ 517 w 1769"/>
                        <a:gd name="T5" fmla="*/ 98 h 791"/>
                        <a:gd name="T6" fmla="*/ 719 w 1769"/>
                        <a:gd name="T7" fmla="*/ 211 h 791"/>
                        <a:gd name="T8" fmla="*/ 784 w 1769"/>
                        <a:gd name="T9" fmla="*/ 297 h 791"/>
                        <a:gd name="T10" fmla="*/ 754 w 1769"/>
                        <a:gd name="T11" fmla="*/ 384 h 791"/>
                        <a:gd name="T12" fmla="*/ 710 w 1769"/>
                        <a:gd name="T13" fmla="*/ 308 h 791"/>
                        <a:gd name="T14" fmla="*/ 620 w 1769"/>
                        <a:gd name="T15" fmla="*/ 222 h 791"/>
                        <a:gd name="T16" fmla="*/ 495 w 1769"/>
                        <a:gd name="T17" fmla="*/ 144 h 791"/>
                        <a:gd name="T18" fmla="*/ 259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188 h 504"/>
                        <a:gd name="T2" fmla="*/ 454 w 2736"/>
                        <a:gd name="T3" fmla="*/ 63 h 504"/>
                        <a:gd name="T4" fmla="*/ 933 w 2736"/>
                        <a:gd name="T5" fmla="*/ 9 h 504"/>
                        <a:gd name="T6" fmla="*/ 1437 w 2736"/>
                        <a:gd name="T7" fmla="*/ 9 h 504"/>
                        <a:gd name="T8" fmla="*/ 1429 w 2736"/>
                        <a:gd name="T9" fmla="*/ 38 h 504"/>
                        <a:gd name="T10" fmla="*/ 926 w 2736"/>
                        <a:gd name="T11" fmla="*/ 38 h 504"/>
                        <a:gd name="T12" fmla="*/ 343 w 2736"/>
                        <a:gd name="T13" fmla="*/ 109 h 504"/>
                        <a:gd name="T14" fmla="*/ 0 w 2736"/>
                        <a:gd name="T15" fmla="*/ 18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11 w 1769"/>
                        <a:gd name="T3" fmla="*/ 21 h 791"/>
                        <a:gd name="T4" fmla="*/ 504 w 1769"/>
                        <a:gd name="T5" fmla="*/ 75 h 791"/>
                        <a:gd name="T6" fmla="*/ 702 w 1769"/>
                        <a:gd name="T7" fmla="*/ 161 h 791"/>
                        <a:gd name="T8" fmla="*/ 765 w 1769"/>
                        <a:gd name="T9" fmla="*/ 227 h 791"/>
                        <a:gd name="T10" fmla="*/ 736 w 1769"/>
                        <a:gd name="T11" fmla="*/ 294 h 791"/>
                        <a:gd name="T12" fmla="*/ 693 w 1769"/>
                        <a:gd name="T13" fmla="*/ 236 h 791"/>
                        <a:gd name="T14" fmla="*/ 605 w 1769"/>
                        <a:gd name="T15" fmla="*/ 169 h 791"/>
                        <a:gd name="T16" fmla="*/ 483 w 1769"/>
                        <a:gd name="T17" fmla="*/ 110 h 791"/>
                        <a:gd name="T18" fmla="*/ 253 w 1769"/>
                        <a:gd name="T19" fmla="*/ 57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T0" fmla="*/ 2567 w 36729"/>
                      <a:gd name="T1" fmla="*/ 990 h 21600"/>
                      <a:gd name="T2" fmla="*/ 0 w 36729"/>
                      <a:gd name="T3" fmla="*/ 1155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5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79 h 22305"/>
                      <a:gd name="T4" fmla="*/ 541 w 34812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39 w 36830"/>
                      <a:gd name="T3" fmla="*/ 2379 h 22305"/>
                      <a:gd name="T4" fmla="*/ 1050 w 36830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T0" fmla="*/ 0 w 31881"/>
                      <a:gd name="T1" fmla="*/ 1068 h 21600"/>
                      <a:gd name="T2" fmla="*/ 1850 w 31881"/>
                      <a:gd name="T3" fmla="*/ 518 h 21600"/>
                      <a:gd name="T4" fmla="*/ 1058 w 31881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4 w 31146"/>
                      <a:gd name="T3" fmla="*/ 1020 h 21600"/>
                      <a:gd name="T4" fmla="*/ 324 w 31146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41 h 2368"/>
                      <a:gd name="T2" fmla="*/ 129 w 776"/>
                      <a:gd name="T3" fmla="*/ 10 h 2368"/>
                      <a:gd name="T4" fmla="*/ 52 w 776"/>
                      <a:gd name="T5" fmla="*/ 103 h 2368"/>
                      <a:gd name="T6" fmla="*/ 181 w 776"/>
                      <a:gd name="T7" fmla="*/ 103 h 2368"/>
                      <a:gd name="T8" fmla="*/ 103 w 776"/>
                      <a:gd name="T9" fmla="*/ 196 h 2368"/>
                      <a:gd name="T10" fmla="*/ 207 w 776"/>
                      <a:gd name="T11" fmla="*/ 227 h 2368"/>
                      <a:gd name="T12" fmla="*/ 155 w 776"/>
                      <a:gd name="T13" fmla="*/ 288 h 2368"/>
                      <a:gd name="T14" fmla="*/ 259 w 776"/>
                      <a:gd name="T15" fmla="*/ 319 h 2368"/>
                      <a:gd name="T16" fmla="*/ 207 w 776"/>
                      <a:gd name="T17" fmla="*/ 381 h 2368"/>
                      <a:gd name="T18" fmla="*/ 284 w 776"/>
                      <a:gd name="T19" fmla="*/ 412 h 2368"/>
                      <a:gd name="T20" fmla="*/ 259 w 776"/>
                      <a:gd name="T21" fmla="*/ 474 h 2368"/>
                      <a:gd name="T22" fmla="*/ 310 w 776"/>
                      <a:gd name="T23" fmla="*/ 535 h 2368"/>
                      <a:gd name="T24" fmla="*/ 310 w 776"/>
                      <a:gd name="T25" fmla="*/ 597 h 2368"/>
                      <a:gd name="T26" fmla="*/ 362 w 776"/>
                      <a:gd name="T27" fmla="*/ 690 h 2368"/>
                      <a:gd name="T28" fmla="*/ 336 w 776"/>
                      <a:gd name="T29" fmla="*/ 783 h 2368"/>
                      <a:gd name="T30" fmla="*/ 388 w 776"/>
                      <a:gd name="T31" fmla="*/ 844 h 2368"/>
                      <a:gd name="T32" fmla="*/ 362 w 776"/>
                      <a:gd name="T33" fmla="*/ 937 h 2368"/>
                      <a:gd name="T34" fmla="*/ 388 w 776"/>
                      <a:gd name="T35" fmla="*/ 1030 h 2368"/>
                      <a:gd name="T36" fmla="*/ 362 w 776"/>
                      <a:gd name="T37" fmla="*/ 1092 h 2368"/>
                      <a:gd name="T38" fmla="*/ 414 w 776"/>
                      <a:gd name="T39" fmla="*/ 1184 h 2368"/>
                      <a:gd name="T40" fmla="*/ 388 w 776"/>
                      <a:gd name="T41" fmla="*/ 1277 h 2368"/>
                      <a:gd name="T42" fmla="*/ 414 w 776"/>
                      <a:gd name="T43" fmla="*/ 1400 h 2368"/>
                      <a:gd name="T44" fmla="*/ 388 w 776"/>
                      <a:gd name="T45" fmla="*/ 1431 h 2368"/>
                      <a:gd name="T46" fmla="*/ 414 w 776"/>
                      <a:gd name="T47" fmla="*/ 1524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23 h 2368"/>
                    <a:gd name="T2" fmla="*/ 137 w 776"/>
                    <a:gd name="T3" fmla="*/ 6 h 2368"/>
                    <a:gd name="T4" fmla="*/ 55 w 776"/>
                    <a:gd name="T5" fmla="*/ 57 h 2368"/>
                    <a:gd name="T6" fmla="*/ 191 w 776"/>
                    <a:gd name="T7" fmla="*/ 57 h 2368"/>
                    <a:gd name="T8" fmla="*/ 109 w 776"/>
                    <a:gd name="T9" fmla="*/ 107 h 2368"/>
                    <a:gd name="T10" fmla="*/ 219 w 776"/>
                    <a:gd name="T11" fmla="*/ 124 h 2368"/>
                    <a:gd name="T12" fmla="*/ 164 w 776"/>
                    <a:gd name="T13" fmla="*/ 158 h 2368"/>
                    <a:gd name="T14" fmla="*/ 273 w 776"/>
                    <a:gd name="T15" fmla="*/ 175 h 2368"/>
                    <a:gd name="T16" fmla="*/ 219 w 776"/>
                    <a:gd name="T17" fmla="*/ 209 h 2368"/>
                    <a:gd name="T18" fmla="*/ 301 w 776"/>
                    <a:gd name="T19" fmla="*/ 226 h 2368"/>
                    <a:gd name="T20" fmla="*/ 273 w 776"/>
                    <a:gd name="T21" fmla="*/ 260 h 2368"/>
                    <a:gd name="T22" fmla="*/ 328 w 776"/>
                    <a:gd name="T23" fmla="*/ 294 h 2368"/>
                    <a:gd name="T24" fmla="*/ 328 w 776"/>
                    <a:gd name="T25" fmla="*/ 328 h 2368"/>
                    <a:gd name="T26" fmla="*/ 383 w 776"/>
                    <a:gd name="T27" fmla="*/ 379 h 2368"/>
                    <a:gd name="T28" fmla="*/ 355 w 776"/>
                    <a:gd name="T29" fmla="*/ 430 h 2368"/>
                    <a:gd name="T30" fmla="*/ 410 w 776"/>
                    <a:gd name="T31" fmla="*/ 464 h 2368"/>
                    <a:gd name="T32" fmla="*/ 383 w 776"/>
                    <a:gd name="T33" fmla="*/ 515 h 2368"/>
                    <a:gd name="T34" fmla="*/ 410 w 776"/>
                    <a:gd name="T35" fmla="*/ 566 h 2368"/>
                    <a:gd name="T36" fmla="*/ 383 w 776"/>
                    <a:gd name="T37" fmla="*/ 599 h 2368"/>
                    <a:gd name="T38" fmla="*/ 437 w 776"/>
                    <a:gd name="T39" fmla="*/ 650 h 2368"/>
                    <a:gd name="T40" fmla="*/ 410 w 776"/>
                    <a:gd name="T41" fmla="*/ 701 h 2368"/>
                    <a:gd name="T42" fmla="*/ 437 w 776"/>
                    <a:gd name="T43" fmla="*/ 769 h 2368"/>
                    <a:gd name="T44" fmla="*/ 410 w 776"/>
                    <a:gd name="T45" fmla="*/ 786 h 2368"/>
                    <a:gd name="T46" fmla="*/ 437 w 776"/>
                    <a:gd name="T47" fmla="*/ 837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41 h 2368"/>
                  <a:gd name="T2" fmla="*/ 336 w 776"/>
                  <a:gd name="T3" fmla="*/ 10 h 2368"/>
                  <a:gd name="T4" fmla="*/ 134 w 776"/>
                  <a:gd name="T5" fmla="*/ 103 h 2368"/>
                  <a:gd name="T6" fmla="*/ 470 w 776"/>
                  <a:gd name="T7" fmla="*/ 103 h 2368"/>
                  <a:gd name="T8" fmla="*/ 268 w 776"/>
                  <a:gd name="T9" fmla="*/ 196 h 2368"/>
                  <a:gd name="T10" fmla="*/ 537 w 776"/>
                  <a:gd name="T11" fmla="*/ 227 h 2368"/>
                  <a:gd name="T12" fmla="*/ 403 w 776"/>
                  <a:gd name="T13" fmla="*/ 288 h 2368"/>
                  <a:gd name="T14" fmla="*/ 671 w 776"/>
                  <a:gd name="T15" fmla="*/ 319 h 2368"/>
                  <a:gd name="T16" fmla="*/ 537 w 776"/>
                  <a:gd name="T17" fmla="*/ 381 h 2368"/>
                  <a:gd name="T18" fmla="*/ 738 w 776"/>
                  <a:gd name="T19" fmla="*/ 412 h 2368"/>
                  <a:gd name="T20" fmla="*/ 671 w 776"/>
                  <a:gd name="T21" fmla="*/ 474 h 2368"/>
                  <a:gd name="T22" fmla="*/ 805 w 776"/>
                  <a:gd name="T23" fmla="*/ 535 h 2368"/>
                  <a:gd name="T24" fmla="*/ 805 w 776"/>
                  <a:gd name="T25" fmla="*/ 597 h 2368"/>
                  <a:gd name="T26" fmla="*/ 940 w 776"/>
                  <a:gd name="T27" fmla="*/ 690 h 2368"/>
                  <a:gd name="T28" fmla="*/ 872 w 776"/>
                  <a:gd name="T29" fmla="*/ 783 h 2368"/>
                  <a:gd name="T30" fmla="*/ 1007 w 776"/>
                  <a:gd name="T31" fmla="*/ 844 h 2368"/>
                  <a:gd name="T32" fmla="*/ 940 w 776"/>
                  <a:gd name="T33" fmla="*/ 937 h 2368"/>
                  <a:gd name="T34" fmla="*/ 1007 w 776"/>
                  <a:gd name="T35" fmla="*/ 1030 h 2368"/>
                  <a:gd name="T36" fmla="*/ 940 w 776"/>
                  <a:gd name="T37" fmla="*/ 1092 h 2368"/>
                  <a:gd name="T38" fmla="*/ 1074 w 776"/>
                  <a:gd name="T39" fmla="*/ 1184 h 2368"/>
                  <a:gd name="T40" fmla="*/ 1007 w 776"/>
                  <a:gd name="T41" fmla="*/ 1277 h 2368"/>
                  <a:gd name="T42" fmla="*/ 1074 w 776"/>
                  <a:gd name="T43" fmla="*/ 1400 h 2368"/>
                  <a:gd name="T44" fmla="*/ 1007 w 776"/>
                  <a:gd name="T45" fmla="*/ 1431 h 2368"/>
                  <a:gd name="T46" fmla="*/ 1074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41 h 2368"/>
                  <a:gd name="T2" fmla="*/ 215 w 776"/>
                  <a:gd name="T3" fmla="*/ 10 h 2368"/>
                  <a:gd name="T4" fmla="*/ 86 w 776"/>
                  <a:gd name="T5" fmla="*/ 103 h 2368"/>
                  <a:gd name="T6" fmla="*/ 301 w 776"/>
                  <a:gd name="T7" fmla="*/ 103 h 2368"/>
                  <a:gd name="T8" fmla="*/ 172 w 776"/>
                  <a:gd name="T9" fmla="*/ 196 h 2368"/>
                  <a:gd name="T10" fmla="*/ 344 w 776"/>
                  <a:gd name="T11" fmla="*/ 227 h 2368"/>
                  <a:gd name="T12" fmla="*/ 258 w 776"/>
                  <a:gd name="T13" fmla="*/ 288 h 2368"/>
                  <a:gd name="T14" fmla="*/ 431 w 776"/>
                  <a:gd name="T15" fmla="*/ 319 h 2368"/>
                  <a:gd name="T16" fmla="*/ 344 w 776"/>
                  <a:gd name="T17" fmla="*/ 381 h 2368"/>
                  <a:gd name="T18" fmla="*/ 474 w 776"/>
                  <a:gd name="T19" fmla="*/ 412 h 2368"/>
                  <a:gd name="T20" fmla="*/ 431 w 776"/>
                  <a:gd name="T21" fmla="*/ 474 h 2368"/>
                  <a:gd name="T22" fmla="*/ 517 w 776"/>
                  <a:gd name="T23" fmla="*/ 535 h 2368"/>
                  <a:gd name="T24" fmla="*/ 517 w 776"/>
                  <a:gd name="T25" fmla="*/ 597 h 2368"/>
                  <a:gd name="T26" fmla="*/ 603 w 776"/>
                  <a:gd name="T27" fmla="*/ 690 h 2368"/>
                  <a:gd name="T28" fmla="*/ 560 w 776"/>
                  <a:gd name="T29" fmla="*/ 783 h 2368"/>
                  <a:gd name="T30" fmla="*/ 646 w 776"/>
                  <a:gd name="T31" fmla="*/ 844 h 2368"/>
                  <a:gd name="T32" fmla="*/ 603 w 776"/>
                  <a:gd name="T33" fmla="*/ 937 h 2368"/>
                  <a:gd name="T34" fmla="*/ 646 w 776"/>
                  <a:gd name="T35" fmla="*/ 1030 h 2368"/>
                  <a:gd name="T36" fmla="*/ 603 w 776"/>
                  <a:gd name="T37" fmla="*/ 1092 h 2368"/>
                  <a:gd name="T38" fmla="*/ 689 w 776"/>
                  <a:gd name="T39" fmla="*/ 1184 h 2368"/>
                  <a:gd name="T40" fmla="*/ 646 w 776"/>
                  <a:gd name="T41" fmla="*/ 1277 h 2368"/>
                  <a:gd name="T42" fmla="*/ 689 w 776"/>
                  <a:gd name="T43" fmla="*/ 1400 h 2368"/>
                  <a:gd name="T44" fmla="*/ 646 w 776"/>
                  <a:gd name="T45" fmla="*/ 1431 h 2368"/>
                  <a:gd name="T46" fmla="*/ 689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43 h 2368"/>
                  <a:gd name="T2" fmla="*/ 311 w 776"/>
                  <a:gd name="T3" fmla="*/ 11 h 2368"/>
                  <a:gd name="T4" fmla="*/ 125 w 776"/>
                  <a:gd name="T5" fmla="*/ 108 h 2368"/>
                  <a:gd name="T6" fmla="*/ 436 w 776"/>
                  <a:gd name="T7" fmla="*/ 108 h 2368"/>
                  <a:gd name="T8" fmla="*/ 249 w 776"/>
                  <a:gd name="T9" fmla="*/ 206 h 2368"/>
                  <a:gd name="T10" fmla="*/ 498 w 776"/>
                  <a:gd name="T11" fmla="*/ 238 h 2368"/>
                  <a:gd name="T12" fmla="*/ 374 w 776"/>
                  <a:gd name="T13" fmla="*/ 303 h 2368"/>
                  <a:gd name="T14" fmla="*/ 623 w 776"/>
                  <a:gd name="T15" fmla="*/ 335 h 2368"/>
                  <a:gd name="T16" fmla="*/ 498 w 776"/>
                  <a:gd name="T17" fmla="*/ 400 h 2368"/>
                  <a:gd name="T18" fmla="*/ 685 w 776"/>
                  <a:gd name="T19" fmla="*/ 433 h 2368"/>
                  <a:gd name="T20" fmla="*/ 623 w 776"/>
                  <a:gd name="T21" fmla="*/ 498 h 2368"/>
                  <a:gd name="T22" fmla="*/ 747 w 776"/>
                  <a:gd name="T23" fmla="*/ 563 h 2368"/>
                  <a:gd name="T24" fmla="*/ 747 w 776"/>
                  <a:gd name="T25" fmla="*/ 627 h 2368"/>
                  <a:gd name="T26" fmla="*/ 872 w 776"/>
                  <a:gd name="T27" fmla="*/ 725 h 2368"/>
                  <a:gd name="T28" fmla="*/ 810 w 776"/>
                  <a:gd name="T29" fmla="*/ 822 h 2368"/>
                  <a:gd name="T30" fmla="*/ 934 w 776"/>
                  <a:gd name="T31" fmla="*/ 887 h 2368"/>
                  <a:gd name="T32" fmla="*/ 872 w 776"/>
                  <a:gd name="T33" fmla="*/ 984 h 2368"/>
                  <a:gd name="T34" fmla="*/ 934 w 776"/>
                  <a:gd name="T35" fmla="*/ 1082 h 2368"/>
                  <a:gd name="T36" fmla="*/ 872 w 776"/>
                  <a:gd name="T37" fmla="*/ 1147 h 2368"/>
                  <a:gd name="T38" fmla="*/ 997 w 776"/>
                  <a:gd name="T39" fmla="*/ 1244 h 2368"/>
                  <a:gd name="T40" fmla="*/ 934 w 776"/>
                  <a:gd name="T41" fmla="*/ 1341 h 2368"/>
                  <a:gd name="T42" fmla="*/ 997 w 776"/>
                  <a:gd name="T43" fmla="*/ 1471 h 2368"/>
                  <a:gd name="T44" fmla="*/ 934 w 776"/>
                  <a:gd name="T45" fmla="*/ 1504 h 2368"/>
                  <a:gd name="T46" fmla="*/ 997 w 776"/>
                  <a:gd name="T47" fmla="*/ 160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29 h 2368"/>
                  <a:gd name="T2" fmla="*/ 469 w 776"/>
                  <a:gd name="T3" fmla="*/ 7 h 2368"/>
                  <a:gd name="T4" fmla="*/ 188 w 776"/>
                  <a:gd name="T5" fmla="*/ 72 h 2368"/>
                  <a:gd name="T6" fmla="*/ 657 w 776"/>
                  <a:gd name="T7" fmla="*/ 72 h 2368"/>
                  <a:gd name="T8" fmla="*/ 376 w 776"/>
                  <a:gd name="T9" fmla="*/ 137 h 2368"/>
                  <a:gd name="T10" fmla="*/ 751 w 776"/>
                  <a:gd name="T11" fmla="*/ 159 h 2368"/>
                  <a:gd name="T12" fmla="*/ 563 w 776"/>
                  <a:gd name="T13" fmla="*/ 202 h 2368"/>
                  <a:gd name="T14" fmla="*/ 939 w 776"/>
                  <a:gd name="T15" fmla="*/ 223 h 2368"/>
                  <a:gd name="T16" fmla="*/ 751 w 776"/>
                  <a:gd name="T17" fmla="*/ 267 h 2368"/>
                  <a:gd name="T18" fmla="*/ 1033 w 776"/>
                  <a:gd name="T19" fmla="*/ 288 h 2368"/>
                  <a:gd name="T20" fmla="*/ 939 w 776"/>
                  <a:gd name="T21" fmla="*/ 332 h 2368"/>
                  <a:gd name="T22" fmla="*/ 1127 w 776"/>
                  <a:gd name="T23" fmla="*/ 375 h 2368"/>
                  <a:gd name="T24" fmla="*/ 1127 w 776"/>
                  <a:gd name="T25" fmla="*/ 418 h 2368"/>
                  <a:gd name="T26" fmla="*/ 1315 w 776"/>
                  <a:gd name="T27" fmla="*/ 483 h 2368"/>
                  <a:gd name="T28" fmla="*/ 1221 w 776"/>
                  <a:gd name="T29" fmla="*/ 548 h 2368"/>
                  <a:gd name="T30" fmla="*/ 1408 w 776"/>
                  <a:gd name="T31" fmla="*/ 591 h 2368"/>
                  <a:gd name="T32" fmla="*/ 1315 w 776"/>
                  <a:gd name="T33" fmla="*/ 656 h 2368"/>
                  <a:gd name="T34" fmla="*/ 1408 w 776"/>
                  <a:gd name="T35" fmla="*/ 721 h 2368"/>
                  <a:gd name="T36" fmla="*/ 1315 w 776"/>
                  <a:gd name="T37" fmla="*/ 764 h 2368"/>
                  <a:gd name="T38" fmla="*/ 1502 w 776"/>
                  <a:gd name="T39" fmla="*/ 829 h 2368"/>
                  <a:gd name="T40" fmla="*/ 1408 w 776"/>
                  <a:gd name="T41" fmla="*/ 894 h 2368"/>
                  <a:gd name="T42" fmla="*/ 1502 w 776"/>
                  <a:gd name="T43" fmla="*/ 980 h 2368"/>
                  <a:gd name="T44" fmla="*/ 1408 w 776"/>
                  <a:gd name="T45" fmla="*/ 1002 h 2368"/>
                  <a:gd name="T46" fmla="*/ 1502 w 776"/>
                  <a:gd name="T47" fmla="*/ 10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39 h 2368"/>
                  <a:gd name="T2" fmla="*/ 205 w 776"/>
                  <a:gd name="T3" fmla="*/ 10 h 2368"/>
                  <a:gd name="T4" fmla="*/ 82 w 776"/>
                  <a:gd name="T5" fmla="*/ 97 h 2368"/>
                  <a:gd name="T6" fmla="*/ 287 w 776"/>
                  <a:gd name="T7" fmla="*/ 97 h 2368"/>
                  <a:gd name="T8" fmla="*/ 164 w 776"/>
                  <a:gd name="T9" fmla="*/ 184 h 2368"/>
                  <a:gd name="T10" fmla="*/ 328 w 776"/>
                  <a:gd name="T11" fmla="*/ 213 h 2368"/>
                  <a:gd name="T12" fmla="*/ 246 w 776"/>
                  <a:gd name="T13" fmla="*/ 271 h 2368"/>
                  <a:gd name="T14" fmla="*/ 410 w 776"/>
                  <a:gd name="T15" fmla="*/ 300 h 2368"/>
                  <a:gd name="T16" fmla="*/ 328 w 776"/>
                  <a:gd name="T17" fmla="*/ 359 h 2368"/>
                  <a:gd name="T18" fmla="*/ 451 w 776"/>
                  <a:gd name="T19" fmla="*/ 388 h 2368"/>
                  <a:gd name="T20" fmla="*/ 410 w 776"/>
                  <a:gd name="T21" fmla="*/ 446 h 2368"/>
                  <a:gd name="T22" fmla="*/ 492 w 776"/>
                  <a:gd name="T23" fmla="*/ 504 h 2368"/>
                  <a:gd name="T24" fmla="*/ 492 w 776"/>
                  <a:gd name="T25" fmla="*/ 562 h 2368"/>
                  <a:gd name="T26" fmla="*/ 574 w 776"/>
                  <a:gd name="T27" fmla="*/ 649 h 2368"/>
                  <a:gd name="T28" fmla="*/ 533 w 776"/>
                  <a:gd name="T29" fmla="*/ 736 h 2368"/>
                  <a:gd name="T30" fmla="*/ 615 w 776"/>
                  <a:gd name="T31" fmla="*/ 795 h 2368"/>
                  <a:gd name="T32" fmla="*/ 574 w 776"/>
                  <a:gd name="T33" fmla="*/ 882 h 2368"/>
                  <a:gd name="T34" fmla="*/ 615 w 776"/>
                  <a:gd name="T35" fmla="*/ 969 h 2368"/>
                  <a:gd name="T36" fmla="*/ 574 w 776"/>
                  <a:gd name="T37" fmla="*/ 1027 h 2368"/>
                  <a:gd name="T38" fmla="*/ 656 w 776"/>
                  <a:gd name="T39" fmla="*/ 1114 h 2368"/>
                  <a:gd name="T40" fmla="*/ 615 w 776"/>
                  <a:gd name="T41" fmla="*/ 1201 h 2368"/>
                  <a:gd name="T42" fmla="*/ 656 w 776"/>
                  <a:gd name="T43" fmla="*/ 1318 h 2368"/>
                  <a:gd name="T44" fmla="*/ 615 w 776"/>
                  <a:gd name="T45" fmla="*/ 1347 h 2368"/>
                  <a:gd name="T46" fmla="*/ 656 w 776"/>
                  <a:gd name="T47" fmla="*/ 14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4554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ar-IQ" noProof="0" smtClean="0"/>
              <a:t>انقر لتحرير نمط العنوان الرئيسي</a:t>
            </a:r>
            <a:endParaRPr lang="en-US" noProof="0" smtClean="0"/>
          </a:p>
        </p:txBody>
      </p:sp>
      <p:sp>
        <p:nvSpPr>
          <p:cNvPr id="14554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ar-IQ" noProof="0" smtClean="0"/>
              <a:t>انقر لتحرير نمط العنوان الثانوي الرئيسي</a:t>
            </a:r>
            <a:endParaRPr lang="en-US" noProof="0" smtClean="0"/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330E-5C16-434E-B7FA-2D0D2CD921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27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57A8BA-BA2B-4EB2-B359-0F6F9208E9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99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2B3DF-4D20-460E-938B-2682240D6E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421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ar-IQ" noProof="0" smtClean="0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83DC1-20CA-4ED8-AF38-37BBB80AA5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48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186344-059F-4856-BEAC-6088B71180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50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FCD2C-1EB6-4E07-AFFB-0C62ABA6C8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13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D65EE-560C-42DE-BB9D-0F0B4F960E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16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D767-812C-4EA5-B3CB-C28DFF0FE2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74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69B8CF-6DC6-4391-997C-E51EB77B90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881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247676-578B-4A64-B812-74829AC422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19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80E4D-D4E4-479B-A3E0-1B13201B85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328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IQ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90E5B-E8F2-47A3-8A8B-028E94EE71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428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IQ" altLang="en-US"/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IQ" alt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IQ" altLang="en-US"/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IQ" altLang="en-US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IQ" altLang="en-US"/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IQ" altLang="en-US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IQ" altLang="en-US"/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IQ" altLang="en-US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3 w 2736"/>
                      <a:gd name="T3" fmla="*/ 116 h 504"/>
                      <a:gd name="T4" fmla="*/ 1178 w 2736"/>
                      <a:gd name="T5" fmla="*/ 17 h 504"/>
                      <a:gd name="T6" fmla="*/ 1814 w 2736"/>
                      <a:gd name="T7" fmla="*/ 17 h 504"/>
                      <a:gd name="T8" fmla="*/ 1803 w 2736"/>
                      <a:gd name="T9" fmla="*/ 71 h 504"/>
                      <a:gd name="T10" fmla="*/ 1170 w 2736"/>
                      <a:gd name="T11" fmla="*/ 71 h 504"/>
                      <a:gd name="T12" fmla="*/ 434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304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6 w 1769"/>
                      <a:gd name="T3" fmla="*/ 34 h 791"/>
                      <a:gd name="T4" fmla="*/ 610 w 1769"/>
                      <a:gd name="T5" fmla="*/ 120 h 791"/>
                      <a:gd name="T6" fmla="*/ 849 w 1769"/>
                      <a:gd name="T7" fmla="*/ 260 h 791"/>
                      <a:gd name="T8" fmla="*/ 925 w 1769"/>
                      <a:gd name="T9" fmla="*/ 366 h 791"/>
                      <a:gd name="T10" fmla="*/ 890 w 1769"/>
                      <a:gd name="T11" fmla="*/ 474 h 791"/>
                      <a:gd name="T12" fmla="*/ 837 w 1769"/>
                      <a:gd name="T13" fmla="*/ 380 h 791"/>
                      <a:gd name="T14" fmla="*/ 732 w 1769"/>
                      <a:gd name="T15" fmla="*/ 273 h 791"/>
                      <a:gd name="T16" fmla="*/ 584 w 1769"/>
                      <a:gd name="T17" fmla="*/ 178 h 791"/>
                      <a:gd name="T18" fmla="*/ 306 w 1769"/>
                      <a:gd name="T19" fmla="*/ 91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335 h 504"/>
                      <a:gd name="T2" fmla="*/ 530 w 2736"/>
                      <a:gd name="T3" fmla="*/ 112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4 h 504"/>
                      <a:gd name="T14" fmla="*/ 0 w 2736"/>
                      <a:gd name="T15" fmla="*/ 33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3 h 791"/>
                      <a:gd name="T6" fmla="*/ 821 w 1769"/>
                      <a:gd name="T7" fmla="*/ 287 h 791"/>
                      <a:gd name="T8" fmla="*/ 894 w 1769"/>
                      <a:gd name="T9" fmla="*/ 405 h 791"/>
                      <a:gd name="T10" fmla="*/ 860 w 1769"/>
                      <a:gd name="T11" fmla="*/ 523 h 791"/>
                      <a:gd name="T12" fmla="*/ 809 w 1769"/>
                      <a:gd name="T13" fmla="*/ 420 h 791"/>
                      <a:gd name="T14" fmla="*/ 707 w 1769"/>
                      <a:gd name="T15" fmla="*/ 302 h 791"/>
                      <a:gd name="T16" fmla="*/ 565 w 1769"/>
                      <a:gd name="T17" fmla="*/ 197 h 791"/>
                      <a:gd name="T18" fmla="*/ 296 w 1769"/>
                      <a:gd name="T19" fmla="*/ 101 h 791"/>
                      <a:gd name="T20" fmla="*/ 0 w 1769"/>
                      <a:gd name="T21" fmla="*/ 51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3 w 2736"/>
                      <a:gd name="T5" fmla="*/ 15 h 504"/>
                      <a:gd name="T6" fmla="*/ 1545 w 2736"/>
                      <a:gd name="T7" fmla="*/ 15 h 504"/>
                      <a:gd name="T8" fmla="*/ 1536 w 2736"/>
                      <a:gd name="T9" fmla="*/ 64 h 504"/>
                      <a:gd name="T10" fmla="*/ 996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8 w 1769"/>
                      <a:gd name="T3" fmla="*/ 35 h 791"/>
                      <a:gd name="T4" fmla="*/ 543 w 1769"/>
                      <a:gd name="T5" fmla="*/ 124 h 791"/>
                      <a:gd name="T6" fmla="*/ 756 w 1769"/>
                      <a:gd name="T7" fmla="*/ 267 h 791"/>
                      <a:gd name="T8" fmla="*/ 824 w 1769"/>
                      <a:gd name="T9" fmla="*/ 376 h 791"/>
                      <a:gd name="T10" fmla="*/ 792 w 1769"/>
                      <a:gd name="T11" fmla="*/ 487 h 791"/>
                      <a:gd name="T12" fmla="*/ 746 w 1769"/>
                      <a:gd name="T13" fmla="*/ 391 h 791"/>
                      <a:gd name="T14" fmla="*/ 652 w 1769"/>
                      <a:gd name="T15" fmla="*/ 281 h 791"/>
                      <a:gd name="T16" fmla="*/ 520 w 1769"/>
                      <a:gd name="T17" fmla="*/ 183 h 791"/>
                      <a:gd name="T18" fmla="*/ 273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219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07 w 1769"/>
                      <a:gd name="T3" fmla="*/ 24 h 791"/>
                      <a:gd name="T4" fmla="*/ 493 w 1769"/>
                      <a:gd name="T5" fmla="*/ 87 h 791"/>
                      <a:gd name="T6" fmla="*/ 687 w 1769"/>
                      <a:gd name="T7" fmla="*/ 187 h 791"/>
                      <a:gd name="T8" fmla="*/ 748 w 1769"/>
                      <a:gd name="T9" fmla="*/ 264 h 791"/>
                      <a:gd name="T10" fmla="*/ 720 w 1769"/>
                      <a:gd name="T11" fmla="*/ 341 h 791"/>
                      <a:gd name="T12" fmla="*/ 677 w 1769"/>
                      <a:gd name="T13" fmla="*/ 274 h 791"/>
                      <a:gd name="T14" fmla="*/ 592 w 1769"/>
                      <a:gd name="T15" fmla="*/ 197 h 791"/>
                      <a:gd name="T16" fmla="*/ 473 w 1769"/>
                      <a:gd name="T17" fmla="*/ 128 h 791"/>
                      <a:gd name="T18" fmla="*/ 248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3 w 2736"/>
                      <a:gd name="T3" fmla="*/ 116 h 504"/>
                      <a:gd name="T4" fmla="*/ 1178 w 2736"/>
                      <a:gd name="T5" fmla="*/ 17 h 504"/>
                      <a:gd name="T6" fmla="*/ 1814 w 2736"/>
                      <a:gd name="T7" fmla="*/ 17 h 504"/>
                      <a:gd name="T8" fmla="*/ 1803 w 2736"/>
                      <a:gd name="T9" fmla="*/ 71 h 504"/>
                      <a:gd name="T10" fmla="*/ 1170 w 2736"/>
                      <a:gd name="T11" fmla="*/ 71 h 504"/>
                      <a:gd name="T12" fmla="*/ 434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304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6 w 1769"/>
                      <a:gd name="T3" fmla="*/ 34 h 791"/>
                      <a:gd name="T4" fmla="*/ 610 w 1769"/>
                      <a:gd name="T5" fmla="*/ 120 h 791"/>
                      <a:gd name="T6" fmla="*/ 849 w 1769"/>
                      <a:gd name="T7" fmla="*/ 260 h 791"/>
                      <a:gd name="T8" fmla="*/ 925 w 1769"/>
                      <a:gd name="T9" fmla="*/ 366 h 791"/>
                      <a:gd name="T10" fmla="*/ 890 w 1769"/>
                      <a:gd name="T11" fmla="*/ 474 h 791"/>
                      <a:gd name="T12" fmla="*/ 837 w 1769"/>
                      <a:gd name="T13" fmla="*/ 380 h 791"/>
                      <a:gd name="T14" fmla="*/ 732 w 1769"/>
                      <a:gd name="T15" fmla="*/ 273 h 791"/>
                      <a:gd name="T16" fmla="*/ 584 w 1769"/>
                      <a:gd name="T17" fmla="*/ 178 h 791"/>
                      <a:gd name="T18" fmla="*/ 306 w 1769"/>
                      <a:gd name="T19" fmla="*/ 91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335 h 504"/>
                      <a:gd name="T2" fmla="*/ 530 w 2736"/>
                      <a:gd name="T3" fmla="*/ 112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4 h 504"/>
                      <a:gd name="T14" fmla="*/ 0 w 2736"/>
                      <a:gd name="T15" fmla="*/ 33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3 h 791"/>
                      <a:gd name="T6" fmla="*/ 821 w 1769"/>
                      <a:gd name="T7" fmla="*/ 287 h 791"/>
                      <a:gd name="T8" fmla="*/ 894 w 1769"/>
                      <a:gd name="T9" fmla="*/ 405 h 791"/>
                      <a:gd name="T10" fmla="*/ 860 w 1769"/>
                      <a:gd name="T11" fmla="*/ 523 h 791"/>
                      <a:gd name="T12" fmla="*/ 809 w 1769"/>
                      <a:gd name="T13" fmla="*/ 420 h 791"/>
                      <a:gd name="T14" fmla="*/ 707 w 1769"/>
                      <a:gd name="T15" fmla="*/ 302 h 791"/>
                      <a:gd name="T16" fmla="*/ 565 w 1769"/>
                      <a:gd name="T17" fmla="*/ 197 h 791"/>
                      <a:gd name="T18" fmla="*/ 296 w 1769"/>
                      <a:gd name="T19" fmla="*/ 101 h 791"/>
                      <a:gd name="T20" fmla="*/ 0 w 1769"/>
                      <a:gd name="T21" fmla="*/ 51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3 w 2736"/>
                      <a:gd name="T5" fmla="*/ 15 h 504"/>
                      <a:gd name="T6" fmla="*/ 1545 w 2736"/>
                      <a:gd name="T7" fmla="*/ 15 h 504"/>
                      <a:gd name="T8" fmla="*/ 1536 w 2736"/>
                      <a:gd name="T9" fmla="*/ 64 h 504"/>
                      <a:gd name="T10" fmla="*/ 996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8 w 1769"/>
                      <a:gd name="T3" fmla="*/ 35 h 791"/>
                      <a:gd name="T4" fmla="*/ 543 w 1769"/>
                      <a:gd name="T5" fmla="*/ 124 h 791"/>
                      <a:gd name="T6" fmla="*/ 756 w 1769"/>
                      <a:gd name="T7" fmla="*/ 267 h 791"/>
                      <a:gd name="T8" fmla="*/ 824 w 1769"/>
                      <a:gd name="T9" fmla="*/ 376 h 791"/>
                      <a:gd name="T10" fmla="*/ 792 w 1769"/>
                      <a:gd name="T11" fmla="*/ 487 h 791"/>
                      <a:gd name="T12" fmla="*/ 746 w 1769"/>
                      <a:gd name="T13" fmla="*/ 391 h 791"/>
                      <a:gd name="T14" fmla="*/ 652 w 1769"/>
                      <a:gd name="T15" fmla="*/ 281 h 791"/>
                      <a:gd name="T16" fmla="*/ 520 w 1769"/>
                      <a:gd name="T17" fmla="*/ 183 h 791"/>
                      <a:gd name="T18" fmla="*/ 273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219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07 w 1769"/>
                      <a:gd name="T3" fmla="*/ 24 h 791"/>
                      <a:gd name="T4" fmla="*/ 493 w 1769"/>
                      <a:gd name="T5" fmla="*/ 87 h 791"/>
                      <a:gd name="T6" fmla="*/ 687 w 1769"/>
                      <a:gd name="T7" fmla="*/ 187 h 791"/>
                      <a:gd name="T8" fmla="*/ 748 w 1769"/>
                      <a:gd name="T9" fmla="*/ 264 h 791"/>
                      <a:gd name="T10" fmla="*/ 720 w 1769"/>
                      <a:gd name="T11" fmla="*/ 341 h 791"/>
                      <a:gd name="T12" fmla="*/ 677 w 1769"/>
                      <a:gd name="T13" fmla="*/ 274 h 791"/>
                      <a:gd name="T14" fmla="*/ 592 w 1769"/>
                      <a:gd name="T15" fmla="*/ 197 h 791"/>
                      <a:gd name="T16" fmla="*/ 473 w 1769"/>
                      <a:gd name="T17" fmla="*/ 128 h 791"/>
                      <a:gd name="T18" fmla="*/ 248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3 w 2736"/>
                      <a:gd name="T3" fmla="*/ 28 h 504"/>
                      <a:gd name="T4" fmla="*/ 314 w 2736"/>
                      <a:gd name="T5" fmla="*/ 4 h 504"/>
                      <a:gd name="T6" fmla="*/ 484 w 2736"/>
                      <a:gd name="T7" fmla="*/ 4 h 504"/>
                      <a:gd name="T8" fmla="*/ 481 w 2736"/>
                      <a:gd name="T9" fmla="*/ 17 h 504"/>
                      <a:gd name="T10" fmla="*/ 312 w 2736"/>
                      <a:gd name="T11" fmla="*/ 17 h 504"/>
                      <a:gd name="T12" fmla="*/ 116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1 w 1769"/>
                      <a:gd name="T3" fmla="*/ 9 h 791"/>
                      <a:gd name="T4" fmla="*/ 170 w 1769"/>
                      <a:gd name="T5" fmla="*/ 33 h 791"/>
                      <a:gd name="T6" fmla="*/ 237 w 1769"/>
                      <a:gd name="T7" fmla="*/ 72 h 791"/>
                      <a:gd name="T8" fmla="*/ 258 w 1769"/>
                      <a:gd name="T9" fmla="*/ 102 h 791"/>
                      <a:gd name="T10" fmla="*/ 248 w 1769"/>
                      <a:gd name="T11" fmla="*/ 131 h 791"/>
                      <a:gd name="T12" fmla="*/ 234 w 1769"/>
                      <a:gd name="T13" fmla="*/ 105 h 791"/>
                      <a:gd name="T14" fmla="*/ 204 w 1769"/>
                      <a:gd name="T15" fmla="*/ 76 h 791"/>
                      <a:gd name="T16" fmla="*/ 163 w 1769"/>
                      <a:gd name="T17" fmla="*/ 49 h 791"/>
                      <a:gd name="T18" fmla="*/ 85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5 w 2736"/>
                      <a:gd name="T3" fmla="*/ 28 h 504"/>
                      <a:gd name="T4" fmla="*/ 319 w 2736"/>
                      <a:gd name="T5" fmla="*/ 4 h 504"/>
                      <a:gd name="T6" fmla="*/ 491 w 2736"/>
                      <a:gd name="T7" fmla="*/ 4 h 504"/>
                      <a:gd name="T8" fmla="*/ 488 w 2736"/>
                      <a:gd name="T9" fmla="*/ 17 h 504"/>
                      <a:gd name="T10" fmla="*/ 317 w 2736"/>
                      <a:gd name="T11" fmla="*/ 17 h 504"/>
                      <a:gd name="T12" fmla="*/ 117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2 w 1769"/>
                      <a:gd name="T3" fmla="*/ 9 h 791"/>
                      <a:gd name="T4" fmla="*/ 173 w 1769"/>
                      <a:gd name="T5" fmla="*/ 33 h 791"/>
                      <a:gd name="T6" fmla="*/ 240 w 1769"/>
                      <a:gd name="T7" fmla="*/ 72 h 791"/>
                      <a:gd name="T8" fmla="*/ 262 w 1769"/>
                      <a:gd name="T9" fmla="*/ 102 h 791"/>
                      <a:gd name="T10" fmla="*/ 252 w 1769"/>
                      <a:gd name="T11" fmla="*/ 131 h 791"/>
                      <a:gd name="T12" fmla="*/ 237 w 1769"/>
                      <a:gd name="T13" fmla="*/ 105 h 791"/>
                      <a:gd name="T14" fmla="*/ 207 w 1769"/>
                      <a:gd name="T15" fmla="*/ 76 h 791"/>
                      <a:gd name="T16" fmla="*/ 166 w 1769"/>
                      <a:gd name="T17" fmla="*/ 49 h 791"/>
                      <a:gd name="T18" fmla="*/ 87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47 w 2736"/>
                      <a:gd name="T3" fmla="*/ 72 h 504"/>
                      <a:gd name="T4" fmla="*/ 714 w 2736"/>
                      <a:gd name="T5" fmla="*/ 10 h 504"/>
                      <a:gd name="T6" fmla="*/ 1100 w 2736"/>
                      <a:gd name="T7" fmla="*/ 10 h 504"/>
                      <a:gd name="T8" fmla="*/ 1094 w 2736"/>
                      <a:gd name="T9" fmla="*/ 44 h 504"/>
                      <a:gd name="T10" fmla="*/ 709 w 2736"/>
                      <a:gd name="T11" fmla="*/ 44 h 504"/>
                      <a:gd name="T12" fmla="*/ 263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62 w 1769"/>
                      <a:gd name="T3" fmla="*/ 24 h 791"/>
                      <a:gd name="T4" fmla="*/ 387 w 1769"/>
                      <a:gd name="T5" fmla="*/ 85 h 791"/>
                      <a:gd name="T6" fmla="*/ 538 w 1769"/>
                      <a:gd name="T7" fmla="*/ 185 h 791"/>
                      <a:gd name="T8" fmla="*/ 587 w 1769"/>
                      <a:gd name="T9" fmla="*/ 260 h 791"/>
                      <a:gd name="T10" fmla="*/ 564 w 1769"/>
                      <a:gd name="T11" fmla="*/ 336 h 791"/>
                      <a:gd name="T12" fmla="*/ 531 w 1769"/>
                      <a:gd name="T13" fmla="*/ 270 h 791"/>
                      <a:gd name="T14" fmla="*/ 464 w 1769"/>
                      <a:gd name="T15" fmla="*/ 194 h 791"/>
                      <a:gd name="T16" fmla="*/ 371 w 1769"/>
                      <a:gd name="T17" fmla="*/ 126 h 791"/>
                      <a:gd name="T18" fmla="*/ 194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35 w 2736"/>
                      <a:gd name="T3" fmla="*/ 72 h 504"/>
                      <a:gd name="T4" fmla="*/ 689 w 2736"/>
                      <a:gd name="T5" fmla="*/ 10 h 504"/>
                      <a:gd name="T6" fmla="*/ 1061 w 2736"/>
                      <a:gd name="T7" fmla="*/ 10 h 504"/>
                      <a:gd name="T8" fmla="*/ 1055 w 2736"/>
                      <a:gd name="T9" fmla="*/ 44 h 504"/>
                      <a:gd name="T10" fmla="*/ 684 w 2736"/>
                      <a:gd name="T11" fmla="*/ 44 h 504"/>
                      <a:gd name="T12" fmla="*/ 254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4 h 791"/>
                      <a:gd name="T4" fmla="*/ 373 w 1769"/>
                      <a:gd name="T5" fmla="*/ 85 h 791"/>
                      <a:gd name="T6" fmla="*/ 519 w 1769"/>
                      <a:gd name="T7" fmla="*/ 185 h 791"/>
                      <a:gd name="T8" fmla="*/ 566 w 1769"/>
                      <a:gd name="T9" fmla="*/ 260 h 791"/>
                      <a:gd name="T10" fmla="*/ 544 w 1769"/>
                      <a:gd name="T11" fmla="*/ 336 h 791"/>
                      <a:gd name="T12" fmla="*/ 512 w 1769"/>
                      <a:gd name="T13" fmla="*/ 270 h 791"/>
                      <a:gd name="T14" fmla="*/ 448 w 1769"/>
                      <a:gd name="T15" fmla="*/ 194 h 791"/>
                      <a:gd name="T16" fmla="*/ 357 w 1769"/>
                      <a:gd name="T17" fmla="*/ 126 h 791"/>
                      <a:gd name="T18" fmla="*/ 18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7 h 504"/>
                    <a:gd name="T2" fmla="*/ 127 w 2736"/>
                    <a:gd name="T3" fmla="*/ 19 h 504"/>
                    <a:gd name="T4" fmla="*/ 262 w 2736"/>
                    <a:gd name="T5" fmla="*/ 3 h 504"/>
                    <a:gd name="T6" fmla="*/ 403 w 2736"/>
                    <a:gd name="T7" fmla="*/ 3 h 504"/>
                    <a:gd name="T8" fmla="*/ 401 w 2736"/>
                    <a:gd name="T9" fmla="*/ 12 h 504"/>
                    <a:gd name="T10" fmla="*/ 260 w 2736"/>
                    <a:gd name="T11" fmla="*/ 12 h 504"/>
                    <a:gd name="T12" fmla="*/ 96 w 2736"/>
                    <a:gd name="T13" fmla="*/ 33 h 504"/>
                    <a:gd name="T14" fmla="*/ 0 w 2736"/>
                    <a:gd name="T15" fmla="*/ 57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1 w 1769"/>
                    <a:gd name="T1" fmla="*/ 1 h 791"/>
                    <a:gd name="T2" fmla="*/ 59 w 1769"/>
                    <a:gd name="T3" fmla="*/ 6 h 791"/>
                    <a:gd name="T4" fmla="*/ 141 w 1769"/>
                    <a:gd name="T5" fmla="*/ 23 h 791"/>
                    <a:gd name="T6" fmla="*/ 197 w 1769"/>
                    <a:gd name="T7" fmla="*/ 49 h 791"/>
                    <a:gd name="T8" fmla="*/ 214 w 1769"/>
                    <a:gd name="T9" fmla="*/ 69 h 791"/>
                    <a:gd name="T10" fmla="*/ 206 w 1769"/>
                    <a:gd name="T11" fmla="*/ 90 h 791"/>
                    <a:gd name="T12" fmla="*/ 194 w 1769"/>
                    <a:gd name="T13" fmla="*/ 72 h 791"/>
                    <a:gd name="T14" fmla="*/ 170 w 1769"/>
                    <a:gd name="T15" fmla="*/ 52 h 791"/>
                    <a:gd name="T16" fmla="*/ 135 w 1769"/>
                    <a:gd name="T17" fmla="*/ 34 h 791"/>
                    <a:gd name="T18" fmla="*/ 71 w 1769"/>
                    <a:gd name="T19" fmla="*/ 17 h 791"/>
                    <a:gd name="T20" fmla="*/ 0 w 1769"/>
                    <a:gd name="T21" fmla="*/ 9 h 791"/>
                    <a:gd name="T22" fmla="*/ 1 w 1769"/>
                    <a:gd name="T23" fmla="*/ 1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184 h 504"/>
                      <a:gd name="T2" fmla="*/ 335 w 2736"/>
                      <a:gd name="T3" fmla="*/ 61 h 504"/>
                      <a:gd name="T4" fmla="*/ 689 w 2736"/>
                      <a:gd name="T5" fmla="*/ 9 h 504"/>
                      <a:gd name="T6" fmla="*/ 1062 w 2736"/>
                      <a:gd name="T7" fmla="*/ 9 h 504"/>
                      <a:gd name="T8" fmla="*/ 1056 w 2736"/>
                      <a:gd name="T9" fmla="*/ 38 h 504"/>
                      <a:gd name="T10" fmla="*/ 685 w 2736"/>
                      <a:gd name="T11" fmla="*/ 38 h 504"/>
                      <a:gd name="T12" fmla="*/ 254 w 2736"/>
                      <a:gd name="T13" fmla="*/ 107 h 504"/>
                      <a:gd name="T14" fmla="*/ 0 w 2736"/>
                      <a:gd name="T15" fmla="*/ 1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0 h 791"/>
                      <a:gd name="T4" fmla="*/ 373 w 1769"/>
                      <a:gd name="T5" fmla="*/ 73 h 791"/>
                      <a:gd name="T6" fmla="*/ 519 w 1769"/>
                      <a:gd name="T7" fmla="*/ 158 h 791"/>
                      <a:gd name="T8" fmla="*/ 566 w 1769"/>
                      <a:gd name="T9" fmla="*/ 223 h 791"/>
                      <a:gd name="T10" fmla="*/ 544 w 1769"/>
                      <a:gd name="T11" fmla="*/ 288 h 791"/>
                      <a:gd name="T12" fmla="*/ 512 w 1769"/>
                      <a:gd name="T13" fmla="*/ 231 h 791"/>
                      <a:gd name="T14" fmla="*/ 448 w 1769"/>
                      <a:gd name="T15" fmla="*/ 166 h 791"/>
                      <a:gd name="T16" fmla="*/ 357 w 1769"/>
                      <a:gd name="T17" fmla="*/ 108 h 791"/>
                      <a:gd name="T18" fmla="*/ 187 w 1769"/>
                      <a:gd name="T19" fmla="*/ 56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270 h 504"/>
                      <a:gd name="T2" fmla="*/ 365 w 2736"/>
                      <a:gd name="T3" fmla="*/ 90 h 504"/>
                      <a:gd name="T4" fmla="*/ 750 w 2736"/>
                      <a:gd name="T5" fmla="*/ 13 h 504"/>
                      <a:gd name="T6" fmla="*/ 1155 w 2736"/>
                      <a:gd name="T7" fmla="*/ 13 h 504"/>
                      <a:gd name="T8" fmla="*/ 1148 w 2736"/>
                      <a:gd name="T9" fmla="*/ 55 h 504"/>
                      <a:gd name="T10" fmla="*/ 745 w 2736"/>
                      <a:gd name="T11" fmla="*/ 55 h 504"/>
                      <a:gd name="T12" fmla="*/ 276 w 2736"/>
                      <a:gd name="T13" fmla="*/ 156 h 504"/>
                      <a:gd name="T14" fmla="*/ 0 w 2736"/>
                      <a:gd name="T15" fmla="*/ 2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70 w 1769"/>
                      <a:gd name="T3" fmla="*/ 30 h 791"/>
                      <a:gd name="T4" fmla="*/ 406 w 1769"/>
                      <a:gd name="T5" fmla="*/ 107 h 791"/>
                      <a:gd name="T6" fmla="*/ 565 w 1769"/>
                      <a:gd name="T7" fmla="*/ 231 h 791"/>
                      <a:gd name="T8" fmla="*/ 615 w 1769"/>
                      <a:gd name="T9" fmla="*/ 326 h 791"/>
                      <a:gd name="T10" fmla="*/ 592 w 1769"/>
                      <a:gd name="T11" fmla="*/ 421 h 791"/>
                      <a:gd name="T12" fmla="*/ 557 w 1769"/>
                      <a:gd name="T13" fmla="*/ 338 h 791"/>
                      <a:gd name="T14" fmla="*/ 487 w 1769"/>
                      <a:gd name="T15" fmla="*/ 243 h 791"/>
                      <a:gd name="T16" fmla="*/ 389 w 1769"/>
                      <a:gd name="T17" fmla="*/ 158 h 791"/>
                      <a:gd name="T18" fmla="*/ 204 w 1769"/>
                      <a:gd name="T19" fmla="*/ 81 h 791"/>
                      <a:gd name="T20" fmla="*/ 0 w 1769"/>
                      <a:gd name="T21" fmla="*/ 41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86 h 504"/>
                      <a:gd name="T2" fmla="*/ 301 w 2736"/>
                      <a:gd name="T3" fmla="*/ 29 h 504"/>
                      <a:gd name="T4" fmla="*/ 619 w 2736"/>
                      <a:gd name="T5" fmla="*/ 4 h 504"/>
                      <a:gd name="T6" fmla="*/ 954 w 2736"/>
                      <a:gd name="T7" fmla="*/ 4 h 504"/>
                      <a:gd name="T8" fmla="*/ 948 w 2736"/>
                      <a:gd name="T9" fmla="*/ 18 h 504"/>
                      <a:gd name="T10" fmla="*/ 615 w 2736"/>
                      <a:gd name="T11" fmla="*/ 18 h 504"/>
                      <a:gd name="T12" fmla="*/ 228 w 2736"/>
                      <a:gd name="T13" fmla="*/ 50 h 504"/>
                      <a:gd name="T14" fmla="*/ 0 w 2736"/>
                      <a:gd name="T15" fmla="*/ 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0 w 1769"/>
                      <a:gd name="T3" fmla="*/ 10 h 791"/>
                      <a:gd name="T4" fmla="*/ 335 w 1769"/>
                      <a:gd name="T5" fmla="*/ 34 h 791"/>
                      <a:gd name="T6" fmla="*/ 466 w 1769"/>
                      <a:gd name="T7" fmla="*/ 74 h 791"/>
                      <a:gd name="T8" fmla="*/ 508 w 1769"/>
                      <a:gd name="T9" fmla="*/ 104 h 791"/>
                      <a:gd name="T10" fmla="*/ 489 w 1769"/>
                      <a:gd name="T11" fmla="*/ 134 h 791"/>
                      <a:gd name="T12" fmla="*/ 460 w 1769"/>
                      <a:gd name="T13" fmla="*/ 108 h 791"/>
                      <a:gd name="T14" fmla="*/ 402 w 1769"/>
                      <a:gd name="T15" fmla="*/ 77 h 791"/>
                      <a:gd name="T16" fmla="*/ 321 w 1769"/>
                      <a:gd name="T17" fmla="*/ 51 h 791"/>
                      <a:gd name="T18" fmla="*/ 168 w 1769"/>
                      <a:gd name="T19" fmla="*/ 26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04 w 2736"/>
                      <a:gd name="T3" fmla="*/ 104 h 504"/>
                      <a:gd name="T4" fmla="*/ 1035 w 2736"/>
                      <a:gd name="T5" fmla="*/ 15 h 504"/>
                      <a:gd name="T6" fmla="*/ 1595 w 2736"/>
                      <a:gd name="T7" fmla="*/ 15 h 504"/>
                      <a:gd name="T8" fmla="*/ 1586 w 2736"/>
                      <a:gd name="T9" fmla="*/ 64 h 504"/>
                      <a:gd name="T10" fmla="*/ 1028 w 2736"/>
                      <a:gd name="T11" fmla="*/ 64 h 504"/>
                      <a:gd name="T12" fmla="*/ 381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35 w 1769"/>
                      <a:gd name="T3" fmla="*/ 35 h 791"/>
                      <a:gd name="T4" fmla="*/ 560 w 1769"/>
                      <a:gd name="T5" fmla="*/ 124 h 791"/>
                      <a:gd name="T6" fmla="*/ 780 w 1769"/>
                      <a:gd name="T7" fmla="*/ 268 h 791"/>
                      <a:gd name="T8" fmla="*/ 850 w 1769"/>
                      <a:gd name="T9" fmla="*/ 377 h 791"/>
                      <a:gd name="T10" fmla="*/ 817 w 1769"/>
                      <a:gd name="T11" fmla="*/ 488 h 791"/>
                      <a:gd name="T12" fmla="*/ 769 w 1769"/>
                      <a:gd name="T13" fmla="*/ 392 h 791"/>
                      <a:gd name="T14" fmla="*/ 672 w 1769"/>
                      <a:gd name="T15" fmla="*/ 281 h 791"/>
                      <a:gd name="T16" fmla="*/ 537 w 1769"/>
                      <a:gd name="T17" fmla="*/ 183 h 791"/>
                      <a:gd name="T18" fmla="*/ 281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301 h 504"/>
                      <a:gd name="T2" fmla="*/ 540 w 2736"/>
                      <a:gd name="T3" fmla="*/ 100 h 504"/>
                      <a:gd name="T4" fmla="*/ 1111 w 2736"/>
                      <a:gd name="T5" fmla="*/ 14 h 504"/>
                      <a:gd name="T6" fmla="*/ 1711 w 2736"/>
                      <a:gd name="T7" fmla="*/ 14 h 504"/>
                      <a:gd name="T8" fmla="*/ 1701 w 2736"/>
                      <a:gd name="T9" fmla="*/ 62 h 504"/>
                      <a:gd name="T10" fmla="*/ 1103 w 2736"/>
                      <a:gd name="T11" fmla="*/ 62 h 504"/>
                      <a:gd name="T12" fmla="*/ 409 w 2736"/>
                      <a:gd name="T13" fmla="*/ 174 h 504"/>
                      <a:gd name="T14" fmla="*/ 0 w 2736"/>
                      <a:gd name="T15" fmla="*/ 30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2 w 1769"/>
                      <a:gd name="T3" fmla="*/ 33 h 791"/>
                      <a:gd name="T4" fmla="*/ 600 w 1769"/>
                      <a:gd name="T5" fmla="*/ 120 h 791"/>
                      <a:gd name="T6" fmla="*/ 836 w 1769"/>
                      <a:gd name="T7" fmla="*/ 258 h 791"/>
                      <a:gd name="T8" fmla="*/ 911 w 1769"/>
                      <a:gd name="T9" fmla="*/ 364 h 791"/>
                      <a:gd name="T10" fmla="*/ 876 w 1769"/>
                      <a:gd name="T11" fmla="*/ 471 h 791"/>
                      <a:gd name="T12" fmla="*/ 825 w 1769"/>
                      <a:gd name="T13" fmla="*/ 378 h 791"/>
                      <a:gd name="T14" fmla="*/ 721 w 1769"/>
                      <a:gd name="T15" fmla="*/ 271 h 791"/>
                      <a:gd name="T16" fmla="*/ 576 w 1769"/>
                      <a:gd name="T17" fmla="*/ 177 h 791"/>
                      <a:gd name="T18" fmla="*/ 302 w 1769"/>
                      <a:gd name="T19" fmla="*/ 91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299 h 504"/>
                      <a:gd name="T2" fmla="*/ 521 w 2736"/>
                      <a:gd name="T3" fmla="*/ 100 h 504"/>
                      <a:gd name="T4" fmla="*/ 1071 w 2736"/>
                      <a:gd name="T5" fmla="*/ 14 h 504"/>
                      <a:gd name="T6" fmla="*/ 1650 w 2736"/>
                      <a:gd name="T7" fmla="*/ 14 h 504"/>
                      <a:gd name="T8" fmla="*/ 1640 w 2736"/>
                      <a:gd name="T9" fmla="*/ 61 h 504"/>
                      <a:gd name="T10" fmla="*/ 1064 w 2736"/>
                      <a:gd name="T11" fmla="*/ 61 h 504"/>
                      <a:gd name="T12" fmla="*/ 394 w 2736"/>
                      <a:gd name="T13" fmla="*/ 173 h 504"/>
                      <a:gd name="T14" fmla="*/ 0 w 2736"/>
                      <a:gd name="T15" fmla="*/ 29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3 w 1769"/>
                      <a:gd name="T3" fmla="*/ 33 h 791"/>
                      <a:gd name="T4" fmla="*/ 579 w 1769"/>
                      <a:gd name="T5" fmla="*/ 119 h 791"/>
                      <a:gd name="T6" fmla="*/ 806 w 1769"/>
                      <a:gd name="T7" fmla="*/ 256 h 791"/>
                      <a:gd name="T8" fmla="*/ 878 w 1769"/>
                      <a:gd name="T9" fmla="*/ 361 h 791"/>
                      <a:gd name="T10" fmla="*/ 845 w 1769"/>
                      <a:gd name="T11" fmla="*/ 467 h 791"/>
                      <a:gd name="T12" fmla="*/ 795 w 1769"/>
                      <a:gd name="T13" fmla="*/ 375 h 791"/>
                      <a:gd name="T14" fmla="*/ 695 w 1769"/>
                      <a:gd name="T15" fmla="*/ 269 h 791"/>
                      <a:gd name="T16" fmla="*/ 555 w 1769"/>
                      <a:gd name="T17" fmla="*/ 176 h 791"/>
                      <a:gd name="T18" fmla="*/ 291 w 1769"/>
                      <a:gd name="T19" fmla="*/ 90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246 h 504"/>
                      <a:gd name="T2" fmla="*/ 506 w 2736"/>
                      <a:gd name="T3" fmla="*/ 82 h 504"/>
                      <a:gd name="T4" fmla="*/ 1039 w 2736"/>
                      <a:gd name="T5" fmla="*/ 12 h 504"/>
                      <a:gd name="T6" fmla="*/ 1601 w 2736"/>
                      <a:gd name="T7" fmla="*/ 12 h 504"/>
                      <a:gd name="T8" fmla="*/ 1592 w 2736"/>
                      <a:gd name="T9" fmla="*/ 50 h 504"/>
                      <a:gd name="T10" fmla="*/ 1032 w 2736"/>
                      <a:gd name="T11" fmla="*/ 50 h 504"/>
                      <a:gd name="T12" fmla="*/ 383 w 2736"/>
                      <a:gd name="T13" fmla="*/ 143 h 504"/>
                      <a:gd name="T14" fmla="*/ 0 w 2736"/>
                      <a:gd name="T15" fmla="*/ 2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36 w 1769"/>
                      <a:gd name="T3" fmla="*/ 27 h 791"/>
                      <a:gd name="T4" fmla="*/ 562 w 1769"/>
                      <a:gd name="T5" fmla="*/ 98 h 791"/>
                      <a:gd name="T6" fmla="*/ 782 w 1769"/>
                      <a:gd name="T7" fmla="*/ 211 h 791"/>
                      <a:gd name="T8" fmla="*/ 853 w 1769"/>
                      <a:gd name="T9" fmla="*/ 297 h 791"/>
                      <a:gd name="T10" fmla="*/ 820 w 1769"/>
                      <a:gd name="T11" fmla="*/ 384 h 791"/>
                      <a:gd name="T12" fmla="*/ 772 w 1769"/>
                      <a:gd name="T13" fmla="*/ 308 h 791"/>
                      <a:gd name="T14" fmla="*/ 674 w 1769"/>
                      <a:gd name="T15" fmla="*/ 222 h 791"/>
                      <a:gd name="T16" fmla="*/ 539 w 1769"/>
                      <a:gd name="T17" fmla="*/ 144 h 791"/>
                      <a:gd name="T18" fmla="*/ 282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246 h 504"/>
                      <a:gd name="T2" fmla="*/ 465 w 2736"/>
                      <a:gd name="T3" fmla="*/ 82 h 504"/>
                      <a:gd name="T4" fmla="*/ 955 w 2736"/>
                      <a:gd name="T5" fmla="*/ 12 h 504"/>
                      <a:gd name="T6" fmla="*/ 1471 w 2736"/>
                      <a:gd name="T7" fmla="*/ 12 h 504"/>
                      <a:gd name="T8" fmla="*/ 1462 w 2736"/>
                      <a:gd name="T9" fmla="*/ 50 h 504"/>
                      <a:gd name="T10" fmla="*/ 948 w 2736"/>
                      <a:gd name="T11" fmla="*/ 50 h 504"/>
                      <a:gd name="T12" fmla="*/ 352 w 2736"/>
                      <a:gd name="T13" fmla="*/ 143 h 504"/>
                      <a:gd name="T14" fmla="*/ 0 w 2736"/>
                      <a:gd name="T15" fmla="*/ 2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17 w 1769"/>
                      <a:gd name="T3" fmla="*/ 27 h 791"/>
                      <a:gd name="T4" fmla="*/ 517 w 1769"/>
                      <a:gd name="T5" fmla="*/ 98 h 791"/>
                      <a:gd name="T6" fmla="*/ 719 w 1769"/>
                      <a:gd name="T7" fmla="*/ 211 h 791"/>
                      <a:gd name="T8" fmla="*/ 784 w 1769"/>
                      <a:gd name="T9" fmla="*/ 297 h 791"/>
                      <a:gd name="T10" fmla="*/ 754 w 1769"/>
                      <a:gd name="T11" fmla="*/ 384 h 791"/>
                      <a:gd name="T12" fmla="*/ 710 w 1769"/>
                      <a:gd name="T13" fmla="*/ 308 h 791"/>
                      <a:gd name="T14" fmla="*/ 620 w 1769"/>
                      <a:gd name="T15" fmla="*/ 222 h 791"/>
                      <a:gd name="T16" fmla="*/ 495 w 1769"/>
                      <a:gd name="T17" fmla="*/ 144 h 791"/>
                      <a:gd name="T18" fmla="*/ 25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188 h 504"/>
                      <a:gd name="T2" fmla="*/ 454 w 2736"/>
                      <a:gd name="T3" fmla="*/ 63 h 504"/>
                      <a:gd name="T4" fmla="*/ 933 w 2736"/>
                      <a:gd name="T5" fmla="*/ 9 h 504"/>
                      <a:gd name="T6" fmla="*/ 1437 w 2736"/>
                      <a:gd name="T7" fmla="*/ 9 h 504"/>
                      <a:gd name="T8" fmla="*/ 1429 w 2736"/>
                      <a:gd name="T9" fmla="*/ 38 h 504"/>
                      <a:gd name="T10" fmla="*/ 926 w 2736"/>
                      <a:gd name="T11" fmla="*/ 38 h 504"/>
                      <a:gd name="T12" fmla="*/ 343 w 2736"/>
                      <a:gd name="T13" fmla="*/ 109 h 504"/>
                      <a:gd name="T14" fmla="*/ 0 w 2736"/>
                      <a:gd name="T15" fmla="*/ 18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11 w 1769"/>
                      <a:gd name="T3" fmla="*/ 21 h 791"/>
                      <a:gd name="T4" fmla="*/ 504 w 1769"/>
                      <a:gd name="T5" fmla="*/ 75 h 791"/>
                      <a:gd name="T6" fmla="*/ 702 w 1769"/>
                      <a:gd name="T7" fmla="*/ 161 h 791"/>
                      <a:gd name="T8" fmla="*/ 765 w 1769"/>
                      <a:gd name="T9" fmla="*/ 227 h 791"/>
                      <a:gd name="T10" fmla="*/ 736 w 1769"/>
                      <a:gd name="T11" fmla="*/ 294 h 791"/>
                      <a:gd name="T12" fmla="*/ 693 w 1769"/>
                      <a:gd name="T13" fmla="*/ 236 h 791"/>
                      <a:gd name="T14" fmla="*/ 605 w 1769"/>
                      <a:gd name="T15" fmla="*/ 169 h 791"/>
                      <a:gd name="T16" fmla="*/ 483 w 1769"/>
                      <a:gd name="T17" fmla="*/ 110 h 791"/>
                      <a:gd name="T18" fmla="*/ 253 w 1769"/>
                      <a:gd name="T19" fmla="*/ 57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3 w 776"/>
                  <a:gd name="T7" fmla="*/ 39 h 2368"/>
                  <a:gd name="T8" fmla="*/ 47 w 776"/>
                  <a:gd name="T9" fmla="*/ 74 h 2368"/>
                  <a:gd name="T10" fmla="*/ 95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5 w 776"/>
                  <a:gd name="T17" fmla="*/ 145 h 2368"/>
                  <a:gd name="T18" fmla="*/ 130 w 776"/>
                  <a:gd name="T19" fmla="*/ 157 h 2368"/>
                  <a:gd name="T20" fmla="*/ 118 w 776"/>
                  <a:gd name="T21" fmla="*/ 180 h 2368"/>
                  <a:gd name="T22" fmla="*/ 142 w 776"/>
                  <a:gd name="T23" fmla="*/ 204 h 2368"/>
                  <a:gd name="T24" fmla="*/ 142 w 776"/>
                  <a:gd name="T25" fmla="*/ 227 h 2368"/>
                  <a:gd name="T26" fmla="*/ 165 w 776"/>
                  <a:gd name="T27" fmla="*/ 263 h 2368"/>
                  <a:gd name="T28" fmla="*/ 154 w 776"/>
                  <a:gd name="T29" fmla="*/ 298 h 2368"/>
                  <a:gd name="T30" fmla="*/ 177 w 776"/>
                  <a:gd name="T31" fmla="*/ 321 h 2368"/>
                  <a:gd name="T32" fmla="*/ 165 w 776"/>
                  <a:gd name="T33" fmla="*/ 357 h 2368"/>
                  <a:gd name="T34" fmla="*/ 177 w 776"/>
                  <a:gd name="T35" fmla="*/ 392 h 2368"/>
                  <a:gd name="T36" fmla="*/ 165 w 776"/>
                  <a:gd name="T37" fmla="*/ 415 h 2368"/>
                  <a:gd name="T38" fmla="*/ 189 w 776"/>
                  <a:gd name="T39" fmla="*/ 451 h 2368"/>
                  <a:gd name="T40" fmla="*/ 177 w 776"/>
                  <a:gd name="T41" fmla="*/ 486 h 2368"/>
                  <a:gd name="T42" fmla="*/ 189 w 776"/>
                  <a:gd name="T43" fmla="*/ 533 h 2368"/>
                  <a:gd name="T44" fmla="*/ 177 w 776"/>
                  <a:gd name="T45" fmla="*/ 545 h 2368"/>
                  <a:gd name="T46" fmla="*/ 189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T0" fmla="*/ 211 w 21600"/>
                  <a:gd name="T1" fmla="*/ 0 h 21602"/>
                  <a:gd name="T2" fmla="*/ 833 w 21600"/>
                  <a:gd name="T3" fmla="*/ 903 h 21602"/>
                  <a:gd name="T4" fmla="*/ 0 w 21600"/>
                  <a:gd name="T5" fmla="*/ 874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54 h 22305"/>
                  <a:gd name="T2" fmla="*/ 487 w 28940"/>
                  <a:gd name="T3" fmla="*/ 933 h 22305"/>
                  <a:gd name="T4" fmla="*/ 124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T0" fmla="*/ 0 w 30473"/>
                  <a:gd name="T1" fmla="*/ 80 h 22305"/>
                  <a:gd name="T2" fmla="*/ 791 w 30473"/>
                  <a:gd name="T3" fmla="*/ 932 h 22305"/>
                  <a:gd name="T4" fmla="*/ 230 w 30473"/>
                  <a:gd name="T5" fmla="*/ 903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T0" fmla="*/ 0 w 34812"/>
                  <a:gd name="T1" fmla="*/ 189 h 22305"/>
                  <a:gd name="T2" fmla="*/ 394 w 34812"/>
                  <a:gd name="T3" fmla="*/ 933 h 22305"/>
                  <a:gd name="T4" fmla="*/ 150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T0" fmla="*/ 0 w 34812"/>
                  <a:gd name="T1" fmla="*/ 189 h 22305"/>
                  <a:gd name="T2" fmla="*/ 559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2 w 776"/>
                  <a:gd name="T7" fmla="*/ 39 h 2368"/>
                  <a:gd name="T8" fmla="*/ 47 w 776"/>
                  <a:gd name="T9" fmla="*/ 74 h 2368"/>
                  <a:gd name="T10" fmla="*/ 94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4 w 776"/>
                  <a:gd name="T17" fmla="*/ 145 h 2368"/>
                  <a:gd name="T18" fmla="*/ 129 w 776"/>
                  <a:gd name="T19" fmla="*/ 157 h 2368"/>
                  <a:gd name="T20" fmla="*/ 118 w 776"/>
                  <a:gd name="T21" fmla="*/ 180 h 2368"/>
                  <a:gd name="T22" fmla="*/ 141 w 776"/>
                  <a:gd name="T23" fmla="*/ 204 h 2368"/>
                  <a:gd name="T24" fmla="*/ 141 w 776"/>
                  <a:gd name="T25" fmla="*/ 227 h 2368"/>
                  <a:gd name="T26" fmla="*/ 165 w 776"/>
                  <a:gd name="T27" fmla="*/ 263 h 2368"/>
                  <a:gd name="T28" fmla="*/ 153 w 776"/>
                  <a:gd name="T29" fmla="*/ 298 h 2368"/>
                  <a:gd name="T30" fmla="*/ 176 w 776"/>
                  <a:gd name="T31" fmla="*/ 321 h 2368"/>
                  <a:gd name="T32" fmla="*/ 165 w 776"/>
                  <a:gd name="T33" fmla="*/ 357 h 2368"/>
                  <a:gd name="T34" fmla="*/ 176 w 776"/>
                  <a:gd name="T35" fmla="*/ 392 h 2368"/>
                  <a:gd name="T36" fmla="*/ 165 w 776"/>
                  <a:gd name="T37" fmla="*/ 415 h 2368"/>
                  <a:gd name="T38" fmla="*/ 188 w 776"/>
                  <a:gd name="T39" fmla="*/ 451 h 2368"/>
                  <a:gd name="T40" fmla="*/ 176 w 776"/>
                  <a:gd name="T41" fmla="*/ 486 h 2368"/>
                  <a:gd name="T42" fmla="*/ 188 w 776"/>
                  <a:gd name="T43" fmla="*/ 533 h 2368"/>
                  <a:gd name="T44" fmla="*/ 176 w 776"/>
                  <a:gd name="T45" fmla="*/ 545 h 2368"/>
                  <a:gd name="T46" fmla="*/ 188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1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4 w 776"/>
                  <a:gd name="T13" fmla="*/ 62 h 2368"/>
                  <a:gd name="T14" fmla="*/ 107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7 w 776"/>
                  <a:gd name="T21" fmla="*/ 102 h 2368"/>
                  <a:gd name="T22" fmla="*/ 128 w 776"/>
                  <a:gd name="T23" fmla="*/ 115 h 2368"/>
                  <a:gd name="T24" fmla="*/ 128 w 776"/>
                  <a:gd name="T25" fmla="*/ 129 h 2368"/>
                  <a:gd name="T26" fmla="*/ 150 w 776"/>
                  <a:gd name="T27" fmla="*/ 148 h 2368"/>
                  <a:gd name="T28" fmla="*/ 139 w 776"/>
                  <a:gd name="T29" fmla="*/ 168 h 2368"/>
                  <a:gd name="T30" fmla="*/ 161 w 776"/>
                  <a:gd name="T31" fmla="*/ 182 h 2368"/>
                  <a:gd name="T32" fmla="*/ 150 w 776"/>
                  <a:gd name="T33" fmla="*/ 202 h 2368"/>
                  <a:gd name="T34" fmla="*/ 161 w 776"/>
                  <a:gd name="T35" fmla="*/ 222 h 2368"/>
                  <a:gd name="T36" fmla="*/ 150 w 776"/>
                  <a:gd name="T37" fmla="*/ 235 h 2368"/>
                  <a:gd name="T38" fmla="*/ 171 w 776"/>
                  <a:gd name="T39" fmla="*/ 255 h 2368"/>
                  <a:gd name="T40" fmla="*/ 161 w 776"/>
                  <a:gd name="T41" fmla="*/ 275 h 2368"/>
                  <a:gd name="T42" fmla="*/ 171 w 776"/>
                  <a:gd name="T43" fmla="*/ 301 h 2368"/>
                  <a:gd name="T44" fmla="*/ 161 w 776"/>
                  <a:gd name="T45" fmla="*/ 308 h 2368"/>
                  <a:gd name="T46" fmla="*/ 171 w 776"/>
                  <a:gd name="T47" fmla="*/ 3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T0" fmla="*/ 0 w 31881"/>
                  <a:gd name="T1" fmla="*/ 419 h 21600"/>
                  <a:gd name="T2" fmla="*/ 725 w 31881"/>
                  <a:gd name="T3" fmla="*/ 203 h 21600"/>
                  <a:gd name="T4" fmla="*/ 415 w 31881"/>
                  <a:gd name="T5" fmla="*/ 9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T0" fmla="*/ 0 w 31146"/>
                  <a:gd name="T1" fmla="*/ 189 h 21600"/>
                  <a:gd name="T2" fmla="*/ 299 w 31146"/>
                  <a:gd name="T3" fmla="*/ 400 h 21600"/>
                  <a:gd name="T4" fmla="*/ 127 w 31146"/>
                  <a:gd name="T5" fmla="*/ 90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16 h 2368"/>
                  <a:gd name="T2" fmla="*/ 131 w 776"/>
                  <a:gd name="T3" fmla="*/ 4 h 2368"/>
                  <a:gd name="T4" fmla="*/ 53 w 776"/>
                  <a:gd name="T5" fmla="*/ 40 h 2368"/>
                  <a:gd name="T6" fmla="*/ 184 w 776"/>
                  <a:gd name="T7" fmla="*/ 40 h 2368"/>
                  <a:gd name="T8" fmla="*/ 105 w 776"/>
                  <a:gd name="T9" fmla="*/ 77 h 2368"/>
                  <a:gd name="T10" fmla="*/ 210 w 776"/>
                  <a:gd name="T11" fmla="*/ 89 h 2368"/>
                  <a:gd name="T12" fmla="*/ 158 w 776"/>
                  <a:gd name="T13" fmla="*/ 113 h 2368"/>
                  <a:gd name="T14" fmla="*/ 263 w 776"/>
                  <a:gd name="T15" fmla="*/ 125 h 2368"/>
                  <a:gd name="T16" fmla="*/ 210 w 776"/>
                  <a:gd name="T17" fmla="*/ 149 h 2368"/>
                  <a:gd name="T18" fmla="*/ 289 w 776"/>
                  <a:gd name="T19" fmla="*/ 161 h 2368"/>
                  <a:gd name="T20" fmla="*/ 263 w 776"/>
                  <a:gd name="T21" fmla="*/ 186 h 2368"/>
                  <a:gd name="T22" fmla="*/ 315 w 776"/>
                  <a:gd name="T23" fmla="*/ 210 h 2368"/>
                  <a:gd name="T24" fmla="*/ 315 w 776"/>
                  <a:gd name="T25" fmla="*/ 234 h 2368"/>
                  <a:gd name="T26" fmla="*/ 368 w 776"/>
                  <a:gd name="T27" fmla="*/ 270 h 2368"/>
                  <a:gd name="T28" fmla="*/ 342 w 776"/>
                  <a:gd name="T29" fmla="*/ 307 h 2368"/>
                  <a:gd name="T30" fmla="*/ 394 w 776"/>
                  <a:gd name="T31" fmla="*/ 331 h 2368"/>
                  <a:gd name="T32" fmla="*/ 368 w 776"/>
                  <a:gd name="T33" fmla="*/ 367 h 2368"/>
                  <a:gd name="T34" fmla="*/ 394 w 776"/>
                  <a:gd name="T35" fmla="*/ 403 h 2368"/>
                  <a:gd name="T36" fmla="*/ 368 w 776"/>
                  <a:gd name="T37" fmla="*/ 428 h 2368"/>
                  <a:gd name="T38" fmla="*/ 421 w 776"/>
                  <a:gd name="T39" fmla="*/ 464 h 2368"/>
                  <a:gd name="T40" fmla="*/ 394 w 776"/>
                  <a:gd name="T41" fmla="*/ 500 h 2368"/>
                  <a:gd name="T42" fmla="*/ 421 w 776"/>
                  <a:gd name="T43" fmla="*/ 549 h 2368"/>
                  <a:gd name="T44" fmla="*/ 394 w 776"/>
                  <a:gd name="T45" fmla="*/ 561 h 2368"/>
                  <a:gd name="T46" fmla="*/ 421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16 h 2368"/>
                  <a:gd name="T2" fmla="*/ 84 w 776"/>
                  <a:gd name="T3" fmla="*/ 4 h 2368"/>
                  <a:gd name="T4" fmla="*/ 34 w 776"/>
                  <a:gd name="T5" fmla="*/ 40 h 2368"/>
                  <a:gd name="T6" fmla="*/ 118 w 776"/>
                  <a:gd name="T7" fmla="*/ 40 h 2368"/>
                  <a:gd name="T8" fmla="*/ 68 w 776"/>
                  <a:gd name="T9" fmla="*/ 77 h 2368"/>
                  <a:gd name="T10" fmla="*/ 135 w 776"/>
                  <a:gd name="T11" fmla="*/ 89 h 2368"/>
                  <a:gd name="T12" fmla="*/ 101 w 776"/>
                  <a:gd name="T13" fmla="*/ 113 h 2368"/>
                  <a:gd name="T14" fmla="*/ 169 w 776"/>
                  <a:gd name="T15" fmla="*/ 125 h 2368"/>
                  <a:gd name="T16" fmla="*/ 135 w 776"/>
                  <a:gd name="T17" fmla="*/ 150 h 2368"/>
                  <a:gd name="T18" fmla="*/ 186 w 776"/>
                  <a:gd name="T19" fmla="*/ 162 h 2368"/>
                  <a:gd name="T20" fmla="*/ 169 w 776"/>
                  <a:gd name="T21" fmla="*/ 186 h 2368"/>
                  <a:gd name="T22" fmla="*/ 203 w 776"/>
                  <a:gd name="T23" fmla="*/ 210 h 2368"/>
                  <a:gd name="T24" fmla="*/ 203 w 776"/>
                  <a:gd name="T25" fmla="*/ 234 h 2368"/>
                  <a:gd name="T26" fmla="*/ 236 w 776"/>
                  <a:gd name="T27" fmla="*/ 271 h 2368"/>
                  <a:gd name="T28" fmla="*/ 220 w 776"/>
                  <a:gd name="T29" fmla="*/ 307 h 2368"/>
                  <a:gd name="T30" fmla="*/ 253 w 776"/>
                  <a:gd name="T31" fmla="*/ 331 h 2368"/>
                  <a:gd name="T32" fmla="*/ 236 w 776"/>
                  <a:gd name="T33" fmla="*/ 368 h 2368"/>
                  <a:gd name="T34" fmla="*/ 253 w 776"/>
                  <a:gd name="T35" fmla="*/ 404 h 2368"/>
                  <a:gd name="T36" fmla="*/ 236 w 776"/>
                  <a:gd name="T37" fmla="*/ 428 h 2368"/>
                  <a:gd name="T38" fmla="*/ 270 w 776"/>
                  <a:gd name="T39" fmla="*/ 465 h 2368"/>
                  <a:gd name="T40" fmla="*/ 253 w 776"/>
                  <a:gd name="T41" fmla="*/ 501 h 2368"/>
                  <a:gd name="T42" fmla="*/ 270 w 776"/>
                  <a:gd name="T43" fmla="*/ 550 h 2368"/>
                  <a:gd name="T44" fmla="*/ 253 w 776"/>
                  <a:gd name="T45" fmla="*/ 562 h 2368"/>
                  <a:gd name="T46" fmla="*/ 270 w 776"/>
                  <a:gd name="T47" fmla="*/ 59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16 h 2368"/>
                  <a:gd name="T2" fmla="*/ 51 w 776"/>
                  <a:gd name="T3" fmla="*/ 4 h 2368"/>
                  <a:gd name="T4" fmla="*/ 20 w 776"/>
                  <a:gd name="T5" fmla="*/ 40 h 2368"/>
                  <a:gd name="T6" fmla="*/ 71 w 776"/>
                  <a:gd name="T7" fmla="*/ 40 h 2368"/>
                  <a:gd name="T8" fmla="*/ 41 w 776"/>
                  <a:gd name="T9" fmla="*/ 77 h 2368"/>
                  <a:gd name="T10" fmla="*/ 81 w 776"/>
                  <a:gd name="T11" fmla="*/ 89 h 2368"/>
                  <a:gd name="T12" fmla="*/ 61 w 776"/>
                  <a:gd name="T13" fmla="*/ 113 h 2368"/>
                  <a:gd name="T14" fmla="*/ 101 w 776"/>
                  <a:gd name="T15" fmla="*/ 125 h 2368"/>
                  <a:gd name="T16" fmla="*/ 81 w 776"/>
                  <a:gd name="T17" fmla="*/ 149 h 2368"/>
                  <a:gd name="T18" fmla="*/ 112 w 776"/>
                  <a:gd name="T19" fmla="*/ 161 h 2368"/>
                  <a:gd name="T20" fmla="*/ 101 w 776"/>
                  <a:gd name="T21" fmla="*/ 186 h 2368"/>
                  <a:gd name="T22" fmla="*/ 122 w 776"/>
                  <a:gd name="T23" fmla="*/ 210 h 2368"/>
                  <a:gd name="T24" fmla="*/ 122 w 776"/>
                  <a:gd name="T25" fmla="*/ 234 h 2368"/>
                  <a:gd name="T26" fmla="*/ 142 w 776"/>
                  <a:gd name="T27" fmla="*/ 270 h 2368"/>
                  <a:gd name="T28" fmla="*/ 132 w 776"/>
                  <a:gd name="T29" fmla="*/ 307 h 2368"/>
                  <a:gd name="T30" fmla="*/ 152 w 776"/>
                  <a:gd name="T31" fmla="*/ 331 h 2368"/>
                  <a:gd name="T32" fmla="*/ 142 w 776"/>
                  <a:gd name="T33" fmla="*/ 367 h 2368"/>
                  <a:gd name="T34" fmla="*/ 152 w 776"/>
                  <a:gd name="T35" fmla="*/ 403 h 2368"/>
                  <a:gd name="T36" fmla="*/ 142 w 776"/>
                  <a:gd name="T37" fmla="*/ 428 h 2368"/>
                  <a:gd name="T38" fmla="*/ 162 w 776"/>
                  <a:gd name="T39" fmla="*/ 464 h 2368"/>
                  <a:gd name="T40" fmla="*/ 152 w 776"/>
                  <a:gd name="T41" fmla="*/ 500 h 2368"/>
                  <a:gd name="T42" fmla="*/ 162 w 776"/>
                  <a:gd name="T43" fmla="*/ 549 h 2368"/>
                  <a:gd name="T44" fmla="*/ 152 w 776"/>
                  <a:gd name="T45" fmla="*/ 561 h 2368"/>
                  <a:gd name="T46" fmla="*/ 162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17 h 2368"/>
                  <a:gd name="T2" fmla="*/ 122 w 776"/>
                  <a:gd name="T3" fmla="*/ 4 h 2368"/>
                  <a:gd name="T4" fmla="*/ 49 w 776"/>
                  <a:gd name="T5" fmla="*/ 42 h 2368"/>
                  <a:gd name="T6" fmla="*/ 171 w 776"/>
                  <a:gd name="T7" fmla="*/ 42 h 2368"/>
                  <a:gd name="T8" fmla="*/ 98 w 776"/>
                  <a:gd name="T9" fmla="*/ 81 h 2368"/>
                  <a:gd name="T10" fmla="*/ 195 w 776"/>
                  <a:gd name="T11" fmla="*/ 93 h 2368"/>
                  <a:gd name="T12" fmla="*/ 147 w 776"/>
                  <a:gd name="T13" fmla="*/ 119 h 2368"/>
                  <a:gd name="T14" fmla="*/ 244 w 776"/>
                  <a:gd name="T15" fmla="*/ 132 h 2368"/>
                  <a:gd name="T16" fmla="*/ 195 w 776"/>
                  <a:gd name="T17" fmla="*/ 157 h 2368"/>
                  <a:gd name="T18" fmla="*/ 269 w 776"/>
                  <a:gd name="T19" fmla="*/ 170 h 2368"/>
                  <a:gd name="T20" fmla="*/ 244 w 776"/>
                  <a:gd name="T21" fmla="*/ 195 h 2368"/>
                  <a:gd name="T22" fmla="*/ 293 w 776"/>
                  <a:gd name="T23" fmla="*/ 221 h 2368"/>
                  <a:gd name="T24" fmla="*/ 293 w 776"/>
                  <a:gd name="T25" fmla="*/ 246 h 2368"/>
                  <a:gd name="T26" fmla="*/ 342 w 776"/>
                  <a:gd name="T27" fmla="*/ 284 h 2368"/>
                  <a:gd name="T28" fmla="*/ 318 w 776"/>
                  <a:gd name="T29" fmla="*/ 322 h 2368"/>
                  <a:gd name="T30" fmla="*/ 366 w 776"/>
                  <a:gd name="T31" fmla="*/ 348 h 2368"/>
                  <a:gd name="T32" fmla="*/ 342 w 776"/>
                  <a:gd name="T33" fmla="*/ 386 h 2368"/>
                  <a:gd name="T34" fmla="*/ 366 w 776"/>
                  <a:gd name="T35" fmla="*/ 424 h 2368"/>
                  <a:gd name="T36" fmla="*/ 342 w 776"/>
                  <a:gd name="T37" fmla="*/ 450 h 2368"/>
                  <a:gd name="T38" fmla="*/ 391 w 776"/>
                  <a:gd name="T39" fmla="*/ 488 h 2368"/>
                  <a:gd name="T40" fmla="*/ 366 w 776"/>
                  <a:gd name="T41" fmla="*/ 526 h 2368"/>
                  <a:gd name="T42" fmla="*/ 391 w 776"/>
                  <a:gd name="T43" fmla="*/ 577 h 2368"/>
                  <a:gd name="T44" fmla="*/ 366 w 776"/>
                  <a:gd name="T45" fmla="*/ 590 h 2368"/>
                  <a:gd name="T46" fmla="*/ 391 w 776"/>
                  <a:gd name="T47" fmla="*/ 6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11 h 2368"/>
                  <a:gd name="T2" fmla="*/ 184 w 776"/>
                  <a:gd name="T3" fmla="*/ 3 h 2368"/>
                  <a:gd name="T4" fmla="*/ 74 w 776"/>
                  <a:gd name="T5" fmla="*/ 28 h 2368"/>
                  <a:gd name="T6" fmla="*/ 258 w 776"/>
                  <a:gd name="T7" fmla="*/ 28 h 2368"/>
                  <a:gd name="T8" fmla="*/ 147 w 776"/>
                  <a:gd name="T9" fmla="*/ 54 h 2368"/>
                  <a:gd name="T10" fmla="*/ 294 w 776"/>
                  <a:gd name="T11" fmla="*/ 62 h 2368"/>
                  <a:gd name="T12" fmla="*/ 221 w 776"/>
                  <a:gd name="T13" fmla="*/ 79 h 2368"/>
                  <a:gd name="T14" fmla="*/ 368 w 776"/>
                  <a:gd name="T15" fmla="*/ 88 h 2368"/>
                  <a:gd name="T16" fmla="*/ 294 w 776"/>
                  <a:gd name="T17" fmla="*/ 105 h 2368"/>
                  <a:gd name="T18" fmla="*/ 405 w 776"/>
                  <a:gd name="T19" fmla="*/ 113 h 2368"/>
                  <a:gd name="T20" fmla="*/ 368 w 776"/>
                  <a:gd name="T21" fmla="*/ 130 h 2368"/>
                  <a:gd name="T22" fmla="*/ 442 w 776"/>
                  <a:gd name="T23" fmla="*/ 147 h 2368"/>
                  <a:gd name="T24" fmla="*/ 442 w 776"/>
                  <a:gd name="T25" fmla="*/ 164 h 2368"/>
                  <a:gd name="T26" fmla="*/ 515 w 776"/>
                  <a:gd name="T27" fmla="*/ 190 h 2368"/>
                  <a:gd name="T28" fmla="*/ 478 w 776"/>
                  <a:gd name="T29" fmla="*/ 215 h 2368"/>
                  <a:gd name="T30" fmla="*/ 552 w 776"/>
                  <a:gd name="T31" fmla="*/ 232 h 2368"/>
                  <a:gd name="T32" fmla="*/ 515 w 776"/>
                  <a:gd name="T33" fmla="*/ 258 h 2368"/>
                  <a:gd name="T34" fmla="*/ 552 w 776"/>
                  <a:gd name="T35" fmla="*/ 283 h 2368"/>
                  <a:gd name="T36" fmla="*/ 515 w 776"/>
                  <a:gd name="T37" fmla="*/ 300 h 2368"/>
                  <a:gd name="T38" fmla="*/ 589 w 776"/>
                  <a:gd name="T39" fmla="*/ 326 h 2368"/>
                  <a:gd name="T40" fmla="*/ 552 w 776"/>
                  <a:gd name="T41" fmla="*/ 351 h 2368"/>
                  <a:gd name="T42" fmla="*/ 589 w 776"/>
                  <a:gd name="T43" fmla="*/ 385 h 2368"/>
                  <a:gd name="T44" fmla="*/ 552 w 776"/>
                  <a:gd name="T45" fmla="*/ 394 h 2368"/>
                  <a:gd name="T46" fmla="*/ 589 w 776"/>
                  <a:gd name="T47" fmla="*/ 41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15 h 2368"/>
                  <a:gd name="T2" fmla="*/ 80 w 776"/>
                  <a:gd name="T3" fmla="*/ 4 h 2368"/>
                  <a:gd name="T4" fmla="*/ 32 w 776"/>
                  <a:gd name="T5" fmla="*/ 38 h 2368"/>
                  <a:gd name="T6" fmla="*/ 113 w 776"/>
                  <a:gd name="T7" fmla="*/ 38 h 2368"/>
                  <a:gd name="T8" fmla="*/ 64 w 776"/>
                  <a:gd name="T9" fmla="*/ 72 h 2368"/>
                  <a:gd name="T10" fmla="*/ 129 w 776"/>
                  <a:gd name="T11" fmla="*/ 84 h 2368"/>
                  <a:gd name="T12" fmla="*/ 96 w 776"/>
                  <a:gd name="T13" fmla="*/ 106 h 2368"/>
                  <a:gd name="T14" fmla="*/ 161 w 776"/>
                  <a:gd name="T15" fmla="*/ 118 h 2368"/>
                  <a:gd name="T16" fmla="*/ 129 w 776"/>
                  <a:gd name="T17" fmla="*/ 141 h 2368"/>
                  <a:gd name="T18" fmla="*/ 177 w 776"/>
                  <a:gd name="T19" fmla="*/ 152 h 2368"/>
                  <a:gd name="T20" fmla="*/ 161 w 776"/>
                  <a:gd name="T21" fmla="*/ 175 h 2368"/>
                  <a:gd name="T22" fmla="*/ 193 w 776"/>
                  <a:gd name="T23" fmla="*/ 197 h 2368"/>
                  <a:gd name="T24" fmla="*/ 193 w 776"/>
                  <a:gd name="T25" fmla="*/ 220 h 2368"/>
                  <a:gd name="T26" fmla="*/ 225 w 776"/>
                  <a:gd name="T27" fmla="*/ 254 h 2368"/>
                  <a:gd name="T28" fmla="*/ 209 w 776"/>
                  <a:gd name="T29" fmla="*/ 289 h 2368"/>
                  <a:gd name="T30" fmla="*/ 241 w 776"/>
                  <a:gd name="T31" fmla="*/ 311 h 2368"/>
                  <a:gd name="T32" fmla="*/ 225 w 776"/>
                  <a:gd name="T33" fmla="*/ 346 h 2368"/>
                  <a:gd name="T34" fmla="*/ 241 w 776"/>
                  <a:gd name="T35" fmla="*/ 380 h 2368"/>
                  <a:gd name="T36" fmla="*/ 225 w 776"/>
                  <a:gd name="T37" fmla="*/ 403 h 2368"/>
                  <a:gd name="T38" fmla="*/ 257 w 776"/>
                  <a:gd name="T39" fmla="*/ 437 h 2368"/>
                  <a:gd name="T40" fmla="*/ 241 w 776"/>
                  <a:gd name="T41" fmla="*/ 471 h 2368"/>
                  <a:gd name="T42" fmla="*/ 257 w 776"/>
                  <a:gd name="T43" fmla="*/ 516 h 2368"/>
                  <a:gd name="T44" fmla="*/ 241 w 776"/>
                  <a:gd name="T45" fmla="*/ 528 h 2368"/>
                  <a:gd name="T46" fmla="*/ 257 w 776"/>
                  <a:gd name="T47" fmla="*/ 56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2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5 w 776"/>
                  <a:gd name="T13" fmla="*/ 62 h 2368"/>
                  <a:gd name="T14" fmla="*/ 108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8 w 776"/>
                  <a:gd name="T21" fmla="*/ 102 h 2368"/>
                  <a:gd name="T22" fmla="*/ 129 w 776"/>
                  <a:gd name="T23" fmla="*/ 116 h 2368"/>
                  <a:gd name="T24" fmla="*/ 129 w 776"/>
                  <a:gd name="T25" fmla="*/ 129 h 2368"/>
                  <a:gd name="T26" fmla="*/ 151 w 776"/>
                  <a:gd name="T27" fmla="*/ 149 h 2368"/>
                  <a:gd name="T28" fmla="*/ 140 w 776"/>
                  <a:gd name="T29" fmla="*/ 169 h 2368"/>
                  <a:gd name="T30" fmla="*/ 161 w 776"/>
                  <a:gd name="T31" fmla="*/ 182 h 2368"/>
                  <a:gd name="T32" fmla="*/ 151 w 776"/>
                  <a:gd name="T33" fmla="*/ 202 h 2368"/>
                  <a:gd name="T34" fmla="*/ 161 w 776"/>
                  <a:gd name="T35" fmla="*/ 222 h 2368"/>
                  <a:gd name="T36" fmla="*/ 151 w 776"/>
                  <a:gd name="T37" fmla="*/ 236 h 2368"/>
                  <a:gd name="T38" fmla="*/ 172 w 776"/>
                  <a:gd name="T39" fmla="*/ 256 h 2368"/>
                  <a:gd name="T40" fmla="*/ 161 w 776"/>
                  <a:gd name="T41" fmla="*/ 276 h 2368"/>
                  <a:gd name="T42" fmla="*/ 172 w 776"/>
                  <a:gd name="T43" fmla="*/ 302 h 2368"/>
                  <a:gd name="T44" fmla="*/ 161 w 776"/>
                  <a:gd name="T45" fmla="*/ 309 h 2368"/>
                  <a:gd name="T46" fmla="*/ 172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1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4 w 776"/>
                  <a:gd name="T13" fmla="*/ 62 h 2368"/>
                  <a:gd name="T14" fmla="*/ 107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7 w 776"/>
                  <a:gd name="T21" fmla="*/ 102 h 2368"/>
                  <a:gd name="T22" fmla="*/ 128 w 776"/>
                  <a:gd name="T23" fmla="*/ 116 h 2368"/>
                  <a:gd name="T24" fmla="*/ 128 w 776"/>
                  <a:gd name="T25" fmla="*/ 129 h 2368"/>
                  <a:gd name="T26" fmla="*/ 150 w 776"/>
                  <a:gd name="T27" fmla="*/ 149 h 2368"/>
                  <a:gd name="T28" fmla="*/ 139 w 776"/>
                  <a:gd name="T29" fmla="*/ 169 h 2368"/>
                  <a:gd name="T30" fmla="*/ 161 w 776"/>
                  <a:gd name="T31" fmla="*/ 182 h 2368"/>
                  <a:gd name="T32" fmla="*/ 150 w 776"/>
                  <a:gd name="T33" fmla="*/ 202 h 2368"/>
                  <a:gd name="T34" fmla="*/ 161 w 776"/>
                  <a:gd name="T35" fmla="*/ 222 h 2368"/>
                  <a:gd name="T36" fmla="*/ 150 w 776"/>
                  <a:gd name="T37" fmla="*/ 236 h 2368"/>
                  <a:gd name="T38" fmla="*/ 171 w 776"/>
                  <a:gd name="T39" fmla="*/ 256 h 2368"/>
                  <a:gd name="T40" fmla="*/ 161 w 776"/>
                  <a:gd name="T41" fmla="*/ 276 h 2368"/>
                  <a:gd name="T42" fmla="*/ 171 w 776"/>
                  <a:gd name="T43" fmla="*/ 302 h 2368"/>
                  <a:gd name="T44" fmla="*/ 161 w 776"/>
                  <a:gd name="T45" fmla="*/ 309 h 2368"/>
                  <a:gd name="T46" fmla="*/ 171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IQ" altLang="en-US" smtClean="0"/>
              <a:t>انقر لتحرير نمط العنوان الرئيسي</a:t>
            </a:r>
            <a:endParaRPr lang="en-US" altLang="en-US" smtClean="0"/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IQ" altLang="en-US" smtClean="0"/>
              <a:t>انقر لتحرير أنماط النص الرئيسي</a:t>
            </a:r>
            <a:endParaRPr lang="en-US" altLang="en-US" smtClean="0"/>
          </a:p>
          <a:p>
            <a:pPr lvl="1"/>
            <a:r>
              <a:rPr lang="ar-IQ" altLang="en-US" smtClean="0"/>
              <a:t>المستوى الثاني</a:t>
            </a:r>
            <a:endParaRPr lang="en-US" altLang="en-US" smtClean="0"/>
          </a:p>
          <a:p>
            <a:pPr lvl="2"/>
            <a:r>
              <a:rPr lang="ar-IQ" altLang="en-US" smtClean="0"/>
              <a:t>المستوى الثالث</a:t>
            </a:r>
            <a:endParaRPr lang="en-US" altLang="en-US" smtClean="0"/>
          </a:p>
          <a:p>
            <a:pPr lvl="3"/>
            <a:r>
              <a:rPr lang="ar-IQ" altLang="en-US" smtClean="0"/>
              <a:t>المستوى الرابع</a:t>
            </a:r>
            <a:endParaRPr lang="en-US" altLang="en-US" smtClean="0"/>
          </a:p>
          <a:p>
            <a:pPr lvl="4"/>
            <a:r>
              <a:rPr lang="ar-IQ" altLang="en-US" smtClean="0"/>
              <a:t>المستوى الخامس</a:t>
            </a:r>
            <a:endParaRPr lang="en-US" altLang="en-US" smtClean="0"/>
          </a:p>
        </p:txBody>
      </p:sp>
      <p:sp>
        <p:nvSpPr>
          <p:cNvPr id="14452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52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52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8CF741-1294-4B44-AEE1-F0017DF260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5870575"/>
          </a:xfrm>
        </p:spPr>
        <p:txBody>
          <a:bodyPr/>
          <a:lstStyle/>
          <a:p>
            <a:pPr eaLnBrk="1" hangingPunct="1"/>
            <a:r>
              <a:rPr lang="en-US" altLang="en-US" sz="7200" dirty="0" smtClean="0"/>
              <a:t>Malaria</a:t>
            </a:r>
            <a:endParaRPr lang="en-US" altLang="en-US" sz="7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P. Malariae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It is usually associated with mild symptoms </a:t>
            </a:r>
          </a:p>
          <a:p>
            <a:pPr eaLnBrk="1" hangingPunct="1"/>
            <a:r>
              <a:rPr lang="en-US" altLang="en-US" sz="4000" smtClean="0"/>
              <a:t>boats of fever every third day</a:t>
            </a:r>
          </a:p>
          <a:p>
            <a:pPr eaLnBrk="1" hangingPunct="1"/>
            <a:r>
              <a:rPr lang="en-US" altLang="en-US" sz="4000" smtClean="0"/>
              <a:t>it may cause GN and nephrotic syndrome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462088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P. Falciparum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400" smtClean="0"/>
              <a:t>insidious onset with malaise, headache and vomiting ( Flu – like ) </a:t>
            </a:r>
          </a:p>
          <a:p>
            <a:pPr eaLnBrk="1" hangingPunct="1"/>
            <a:r>
              <a:rPr lang="en-US" altLang="en-US" sz="4400" smtClean="0"/>
              <a:t>cough and diarrhea are also common</a:t>
            </a:r>
          </a:p>
          <a:p>
            <a:pPr eaLnBrk="1" hangingPunct="1">
              <a:buFontTx/>
              <a:buNone/>
            </a:pPr>
            <a:endParaRPr lang="en-US" altLang="en-US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P. Falciparum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The fever has no particular pattern </a:t>
            </a:r>
          </a:p>
          <a:p>
            <a:pPr eaLnBrk="1" hangingPunct="1"/>
            <a:r>
              <a:rPr lang="en-US" altLang="en-US" sz="4000" smtClean="0"/>
              <a:t>Jaundice is common</a:t>
            </a:r>
          </a:p>
          <a:p>
            <a:pPr eaLnBrk="1" hangingPunct="1"/>
            <a:r>
              <a:rPr lang="en-US" altLang="en-US" sz="4000" smtClean="0"/>
              <a:t> Hepatospleenomegaly and anemia developed rapidly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Cerebral Malaria</a:t>
            </a:r>
            <a:r>
              <a:rPr lang="en-US" altLang="en-US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400" smtClean="0"/>
              <a:t>Cerebral Malaria is a grave complication manifested by coma or confusion, no localizing sign and death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Other complication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Hypoglycemia</a:t>
            </a:r>
          </a:p>
          <a:p>
            <a:pPr eaLnBrk="1" hangingPunct="1"/>
            <a:r>
              <a:rPr lang="en-US" altLang="en-US" sz="3600" smtClean="0"/>
              <a:t> pulmonary oedema</a:t>
            </a:r>
          </a:p>
          <a:p>
            <a:pPr eaLnBrk="1" hangingPunct="1"/>
            <a:r>
              <a:rPr lang="en-US" altLang="en-US" sz="3600" smtClean="0"/>
              <a:t> acute renal failure</a:t>
            </a:r>
          </a:p>
          <a:p>
            <a:pPr eaLnBrk="1" hangingPunct="1"/>
            <a:r>
              <a:rPr lang="en-US" altLang="en-US" sz="3600" smtClean="0"/>
              <a:t> severe anemia</a:t>
            </a:r>
          </a:p>
          <a:p>
            <a:pPr eaLnBrk="1" hangingPunct="1"/>
            <a:r>
              <a:rPr lang="en-US" altLang="en-US" sz="3600" smtClean="0"/>
              <a:t> metabolic acidosis</a:t>
            </a:r>
          </a:p>
          <a:p>
            <a:pPr eaLnBrk="1" hangingPunct="1"/>
            <a:r>
              <a:rPr lang="en-US" altLang="en-US" sz="3600" smtClean="0"/>
              <a:t> aspiration pneumonia </a:t>
            </a:r>
          </a:p>
          <a:p>
            <a:pPr eaLnBrk="1" hangingPunct="1"/>
            <a:r>
              <a:rPr lang="en-US" altLang="en-US" sz="3600" smtClean="0"/>
              <a:t> shock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462088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DIAGNOSIS: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Thick blood film for diagnosis to show the blood stage of the parasite.</a:t>
            </a:r>
          </a:p>
          <a:p>
            <a:pPr eaLnBrk="1" hangingPunct="1"/>
            <a:r>
              <a:rPr lang="en-US" altLang="en-US" sz="4000" smtClean="0"/>
              <a:t>Thin blood film to identify the species of the parasite.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638800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TREATMENT: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P. vivax, P. ovale and P. malarae: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Chloroquine 600 mg fallowed by 300 mg in 6 hours then 150 mg 12 hourly for 2 more days.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TREATMENT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In P. vivax and P. ovale, radical cure and prevention of relapses can be achieved with primaquine 15 mg daily for 14 days to destroy the hypnozoite phase in the liver.</a:t>
            </a:r>
          </a:p>
          <a:p>
            <a:pPr eaLnBrk="1" hangingPunct="1"/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P. falciparum: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Because of chloroquine resistance, Quinine is the drug of choice given 600 mg /8 hr. for 5 days fallowed by single dose of (( sulfadoxine 1.5 gm with pyrimethamin 75 mg )) 3 tab. Of fansidar.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MALARIA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It is caused by Plasmodium vivax,         P. ovale, P. malariae and P. falciparum</a:t>
            </a:r>
          </a:p>
          <a:p>
            <a:pPr eaLnBrk="1" hangingPunct="1"/>
            <a:r>
              <a:rPr lang="en-US" altLang="en-US" sz="4000" smtClean="0"/>
              <a:t>It is transmitted by the bite of female anopheline mosquitoes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P. falciparum: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In pregnancy, 7days course of quinine should be given alone </a:t>
            </a:r>
          </a:p>
          <a:p>
            <a:pPr eaLnBrk="1" hangingPunct="1"/>
            <a:r>
              <a:rPr lang="en-US" altLang="en-US" sz="4000" smtClean="0"/>
              <a:t>In quinine resistant area, Malarone , 4 tab. Once daily for 3 days</a:t>
            </a:r>
          </a:p>
          <a:p>
            <a:pPr eaLnBrk="1" hangingPunct="1"/>
            <a:endParaRPr lang="en-US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smtClean="0"/>
              <a:t>Severe malaria</a:t>
            </a:r>
            <a:r>
              <a:rPr lang="en-US" altLang="en-US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400" smtClean="0"/>
              <a:t>Severe malaria is a medical emergency and cerebral malaria is the most common cause of death in malaria.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smtClean="0"/>
              <a:t>Severe malaria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Quinine should be given i.v until the patient can take orally, active treatment of complication with fluid and electrolyte correction.</a:t>
            </a:r>
          </a:p>
          <a:p>
            <a:pPr eaLnBrk="1" hangingPunct="1"/>
            <a:r>
              <a:rPr lang="en-US" altLang="en-US" sz="3600" smtClean="0"/>
              <a:t>Steroid has no role in treatment </a:t>
            </a:r>
          </a:p>
          <a:p>
            <a:pPr eaLnBrk="1" hangingPunct="1">
              <a:buFontTx/>
              <a:buNone/>
            </a:pP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410200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PREVENTION: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1. Avoiding mosquito bites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sz="3600" smtClean="0"/>
              <a:t>Long sleeves and trousers should be worn</a:t>
            </a:r>
          </a:p>
          <a:p>
            <a:pPr lvl="2" eaLnBrk="1" hangingPunct="1"/>
            <a:r>
              <a:rPr lang="en-US" altLang="en-US" sz="3600" smtClean="0"/>
              <a:t>Use of mosquito nets</a:t>
            </a:r>
          </a:p>
          <a:p>
            <a:pPr lvl="2" eaLnBrk="1" hangingPunct="1"/>
            <a:r>
              <a:rPr lang="en-US" altLang="en-US" sz="3600" smtClean="0"/>
              <a:t>Repellent creams and sprays</a:t>
            </a:r>
          </a:p>
          <a:p>
            <a:pPr lvl="2" eaLnBrk="1" hangingPunct="1"/>
            <a:r>
              <a:rPr lang="en-US" altLang="en-US" sz="3600" smtClean="0"/>
              <a:t>Impregnation of bed nets with permethrin.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en-US" altLang="en-US" smtClean="0"/>
              <a:t>2. Chemoprophylaxis: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Chloroquine sensitive area: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Chloroquine 2 tab./ week &amp; proguanil 1 tab. /day.</a:t>
            </a:r>
          </a:p>
          <a:p>
            <a:pPr eaLnBrk="1" hangingPunct="1"/>
            <a:r>
              <a:rPr lang="en-US" altLang="en-US" smtClean="0"/>
              <a:t>Moderate Chloroquine resistant areas:     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Chloroquine 2 tab./ week &amp; proguanil 2 tab. /day.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PREVENTION: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High chloroquine resistant areas:</a:t>
            </a:r>
          </a:p>
          <a:p>
            <a:pPr eaLnBrk="1" hangingPunct="1">
              <a:buFontTx/>
              <a:buNone/>
            </a:pPr>
            <a:r>
              <a:rPr lang="en-US" altLang="en-US" sz="4000" smtClean="0"/>
              <a:t>  Mefloquine I tab. Weekly or </a:t>
            </a:r>
          </a:p>
          <a:p>
            <a:pPr eaLnBrk="1" hangingPunct="1">
              <a:buFontTx/>
              <a:buNone/>
            </a:pPr>
            <a:r>
              <a:rPr lang="en-US" altLang="en-US" sz="4000" smtClean="0"/>
              <a:t> Doxycycline 100 mg daily or </a:t>
            </a:r>
          </a:p>
          <a:p>
            <a:pPr eaLnBrk="1" hangingPunct="1">
              <a:buFontTx/>
              <a:buNone/>
            </a:pPr>
            <a:r>
              <a:rPr lang="en-US" altLang="en-US" sz="4000" smtClean="0"/>
              <a:t>    malarone 1 tab. Daily</a:t>
            </a:r>
          </a:p>
          <a:p>
            <a:pPr eaLnBrk="1" hangingPunct="1">
              <a:buFontTx/>
              <a:buNone/>
            </a:pPr>
            <a:endParaRPr lang="en-US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5870575"/>
          </a:xfrm>
        </p:spPr>
        <p:txBody>
          <a:bodyPr/>
          <a:lstStyle/>
          <a:p>
            <a:pPr marL="838200" indent="-838200" eaLnBrk="1" hangingPunct="1"/>
            <a:r>
              <a:rPr lang="en-US" altLang="en-US" sz="4800" smtClean="0"/>
              <a:t>3. Vaccination:        still under trial.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LIFE CYCLE: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The female anopheline becomes infected when it feed on human blood containing  gametocytes which develop in the mosquito over 1 – 3 weeks into sporozoites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LIFE CYCLE: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sporozoites which are transmitted to another persons via mosquito bites and then enter the liver to form merozoites which leave the liver and invade RBC where multiplication occurs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0" y="-42863"/>
            <a:ext cx="8915400" cy="6121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>
                <a:latin typeface="Arial" panose="020B0604020202020204" pitchFamily="34" charset="0"/>
              </a:rPr>
              <a:t>forming schizont which rupture to release more merozoites into the blood and causes fever.</a:t>
            </a:r>
          </a:p>
          <a:p>
            <a:pPr eaLnBrk="1" hangingPunct="1"/>
            <a:r>
              <a:rPr lang="en-US" altLang="en-US" sz="4400">
                <a:latin typeface="Arial" panose="020B0604020202020204" pitchFamily="34" charset="0"/>
              </a:rPr>
              <a:t>* The periodicity of the fever and rigor depend on the species of the parasite (( Tertian, Quartian, Aperiodic )) </a:t>
            </a:r>
          </a:p>
          <a:p>
            <a:pPr eaLnBrk="1" hangingPunct="1"/>
            <a:r>
              <a:rPr lang="en-US" altLang="en-US" sz="4400">
                <a:latin typeface="Arial" panose="020B0604020202020204" pitchFamily="34" charset="0"/>
              </a:rPr>
              <a:t>* P. vivax and P. ovale may persist in the liver as dormant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PATHOGENESIS: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The pathology of Malaria is due to hemolysis of the infected red cells and there adherence to capillaries.</a:t>
            </a:r>
          </a:p>
          <a:p>
            <a:pPr eaLnBrk="1" hangingPunct="1"/>
            <a:r>
              <a:rPr lang="en-US" altLang="en-US" sz="3600" smtClean="0"/>
              <a:t>Anemia may developed  and it worse by spleenomegaly</a:t>
            </a:r>
          </a:p>
          <a:p>
            <a:pPr eaLnBrk="1" hangingPunct="1"/>
            <a:r>
              <a:rPr lang="en-US" altLang="en-US" sz="3600" smtClean="0"/>
              <a:t>P. Falciparum cause wide spread organ damage.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752600"/>
            <a:ext cx="7772400" cy="3276600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CLINLCAL FEATURES: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P. vivax &amp; P. ovale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smtClean="0"/>
              <a:t>Continuous fever for several days then classical boats of fever on alternated days (( cold phase and rigor for ½ - 1 hour, hot phase with flushing for several hours and gives a way to profuse sweating – wet phase- )) the cycle is repeated every 48 hr.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P. vivax &amp; P. ovale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Hepatospleenomegaly</a:t>
            </a:r>
          </a:p>
          <a:p>
            <a:pPr eaLnBrk="1" hangingPunct="1"/>
            <a:r>
              <a:rPr lang="en-US" altLang="en-US" sz="4000" smtClean="0"/>
              <a:t>Anemia</a:t>
            </a:r>
          </a:p>
          <a:p>
            <a:pPr eaLnBrk="1" hangingPunct="1"/>
            <a:r>
              <a:rPr lang="en-US" altLang="en-US" sz="4000" smtClean="0"/>
              <a:t>Herpes simplex is common</a:t>
            </a:r>
          </a:p>
          <a:p>
            <a:pPr eaLnBrk="1" hangingPunct="1"/>
            <a:r>
              <a:rPr lang="en-US" altLang="en-US" sz="4000" smtClean="0"/>
              <a:t>Relapses are frequent in the first two years.</a:t>
            </a:r>
          </a:p>
          <a:p>
            <a:pPr eaLnBrk="1" hangingPunct="1">
              <a:buFontTx/>
              <a:buNone/>
            </a:pPr>
            <a:endParaRPr lang="en-US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  <a:cs typeface="Arial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272</TotalTime>
  <Words>690</Words>
  <Application>Microsoft Office PowerPoint</Application>
  <PresentationFormat>عرض على الشاشة (3:4)‏</PresentationFormat>
  <Paragraphs>79</Paragraphs>
  <Slides>27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33" baseType="lpstr">
      <vt:lpstr>Arial Black</vt:lpstr>
      <vt:lpstr>Arial</vt:lpstr>
      <vt:lpstr>Times New Roman</vt:lpstr>
      <vt:lpstr>Calibri</vt:lpstr>
      <vt:lpstr>Wingdings</vt:lpstr>
      <vt:lpstr>Fireworks</vt:lpstr>
      <vt:lpstr>Malaria</vt:lpstr>
      <vt:lpstr>MALARIA</vt:lpstr>
      <vt:lpstr>LIFE CYCLE:</vt:lpstr>
      <vt:lpstr>LIFE CYCLE:</vt:lpstr>
      <vt:lpstr>عرض تقديمي في PowerPoint</vt:lpstr>
      <vt:lpstr>PATHOGENESIS:</vt:lpstr>
      <vt:lpstr>CLINLCAL FEATURES:</vt:lpstr>
      <vt:lpstr>P. vivax &amp; P. ovale</vt:lpstr>
      <vt:lpstr>P. vivax &amp; P. ovale</vt:lpstr>
      <vt:lpstr>P. Malariae</vt:lpstr>
      <vt:lpstr>P. Falciparum</vt:lpstr>
      <vt:lpstr>P. Falciparum</vt:lpstr>
      <vt:lpstr>Cerebral Malaria </vt:lpstr>
      <vt:lpstr>Other complication </vt:lpstr>
      <vt:lpstr>DIAGNOSIS:</vt:lpstr>
      <vt:lpstr>TREATMENT:</vt:lpstr>
      <vt:lpstr>P. vivax, P. ovale and P. malarae:</vt:lpstr>
      <vt:lpstr>TREATMENT</vt:lpstr>
      <vt:lpstr>P. falciparum:</vt:lpstr>
      <vt:lpstr>P. falciparum:</vt:lpstr>
      <vt:lpstr>Severe malaria </vt:lpstr>
      <vt:lpstr>Severe malaria</vt:lpstr>
      <vt:lpstr>PREVENTION:</vt:lpstr>
      <vt:lpstr>1. Avoiding mosquito bites </vt:lpstr>
      <vt:lpstr>2. Chemoprophylaxis:</vt:lpstr>
      <vt:lpstr>PREVENTION:</vt:lpstr>
      <vt:lpstr>3. Vaccination:        still under trial.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PROTOZOAL DISEASES</dc:title>
  <dc:creator>home</dc:creator>
  <cp:lastModifiedBy>حساب Microsoft</cp:lastModifiedBy>
  <cp:revision>23</cp:revision>
  <dcterms:created xsi:type="dcterms:W3CDTF">2011-04-04T09:04:13Z</dcterms:created>
  <dcterms:modified xsi:type="dcterms:W3CDTF">2020-06-18T07:35:49Z</dcterms:modified>
</cp:coreProperties>
</file>