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media1.m4a" ContentType="audio/unknown"/>
  <Override PartName="/ppt/media/image1.jpeg" ContentType="image/jpeg"/>
  <Override PartName="/ppt/media/image2.jpeg" ContentType="image/jpeg"/>
  <Override PartName="/ppt/media/media2.m4a" ContentType="audio/unknown"/>
  <Override PartName="/ppt/media/image3.jpeg" ContentType="image/jpeg"/>
  <Override PartName="/ppt/media/image4.jpeg" ContentType="image/jpeg"/>
  <Override PartName="/ppt/media/image5.jpeg" ContentType="image/jpeg"/>
  <Override PartName="/ppt/media/media3.m4a" ContentType="audio/unknown"/>
  <Override PartName="/ppt/media/media4.m4a" ContentType="audio/unknown"/>
  <Override PartName="/ppt/media/media5.m4a" ContentType="audio/unknown"/>
  <Override PartName="/ppt/media/media6.m4a" ContentType="audio/unknown"/>
  <Override PartName="/ppt/media/media7.m4a" ContentType="audio/unknown"/>
  <Override PartName="/ppt/media/media8.m4a" ContentType="audio/unknown"/>
  <Override PartName="/ppt/media/image6.jpeg" ContentType="image/jpeg"/>
  <Override PartName="/ppt/media/media9.m4a" ContentType="audio/unknown"/>
  <Override PartName="/ppt/media/image7.jpeg" ContentType="image/jpeg"/>
  <Override PartName="/ppt/media/media10.m4a" ContentType="audio/unknown"/>
  <Override PartName="/ppt/media/image8.jpeg" ContentType="image/jpeg"/>
  <Override PartName="/ppt/media/image9.jpeg" ContentType="image/jpeg"/>
  <Override PartName="/ppt/media/media11.m4a" ContentType="audio/unknown"/>
  <Override PartName="/ppt/media/image10.jpeg" ContentType="image/jpeg"/>
  <Override PartName="/ppt/media/image11.jpeg" ContentType="image/jpeg"/>
  <Override PartName="/ppt/media/image12.jpeg" ContentType="image/jpeg"/>
  <Override PartName="/ppt/media/image13.jpeg" ContentType="image/jpeg"/>
  <Override PartName="/ppt/media/media12.m4a" ContentType="audio/unknown"/>
  <Override PartName="/ppt/media/image14.jpeg" ContentType="image/jpeg"/>
  <Override PartName="/ppt/media/media13.m4a" ContentType="audio/unknown"/>
  <Override PartName="/ppt/media/media14.m4a" ContentType="audio/unknown"/>
  <Override PartName="/ppt/media/image15.jpeg" ContentType="image/jpeg"/>
  <Override PartName="/ppt/media/media15.m4a" ContentType="audio/unknown"/>
  <Override PartName="/ppt/media/image16.jpeg" ContentType="image/jpeg"/>
  <Override PartName="/ppt/media/image17.jpeg" ContentType="image/jpeg"/>
  <Override PartName="/ppt/media/media16.m4a" ContentType="audio/unknown"/>
  <Override PartName="/ppt/media/image18.jpeg" ContentType="image/jpeg"/>
  <Override PartName="/ppt/media/media17.m4a" ContentType="audio/unknown"/>
  <Override PartName="/ppt/media/media18.m4a" ContentType="audio/unknown"/>
  <Override PartName="/ppt/media/media19.m4a" ContentType="audio/unknown"/>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Lst>
  <p:sldSz cx="9144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1pPr>
    <a:lvl2pPr marL="0" marR="0" indent="457200" algn="r"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2pPr>
    <a:lvl3pPr marL="0" marR="0" indent="914400" algn="r"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3pPr>
    <a:lvl4pPr marL="0" marR="0" indent="1371600" algn="r"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4pPr>
    <a:lvl5pPr marL="0" marR="0" indent="1828800" algn="r"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5pPr>
    <a:lvl6pPr marL="0" marR="0" indent="2286000" algn="r"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6pPr>
    <a:lvl7pPr marL="0" marR="0" indent="2743200" algn="r"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7pPr>
    <a:lvl8pPr marL="0" marR="0" indent="3200400" algn="r"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8pPr>
    <a:lvl9pPr marL="0" marR="0" indent="3657600" algn="r"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b="def" i="def"/>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b="def" i="def"/>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b="def" i="def"/>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02" name="Shape 202"/>
          <p:cNvSpPr/>
          <p:nvPr>
            <p:ph type="sldImg"/>
          </p:nvPr>
        </p:nvSpPr>
        <p:spPr>
          <a:xfrm>
            <a:off x="1143000" y="685800"/>
            <a:ext cx="4572000" cy="3429000"/>
          </a:xfrm>
          <a:prstGeom prst="rect">
            <a:avLst/>
          </a:prstGeom>
        </p:spPr>
        <p:txBody>
          <a:bodyPr/>
          <a:lstStyle/>
          <a:p>
            <a:pPr/>
          </a:p>
        </p:txBody>
      </p:sp>
      <p:sp>
        <p:nvSpPr>
          <p:cNvPr id="203" name="Shape 203"/>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algn="r" latinLnBrk="0">
      <a:defRPr sz="1200">
        <a:latin typeface="+mj-lt"/>
        <a:ea typeface="+mj-ea"/>
        <a:cs typeface="+mj-cs"/>
        <a:sym typeface="Calibri"/>
      </a:defRPr>
    </a:lvl1pPr>
    <a:lvl2pPr indent="228600" algn="r" latinLnBrk="0">
      <a:defRPr sz="1200">
        <a:latin typeface="+mj-lt"/>
        <a:ea typeface="+mj-ea"/>
        <a:cs typeface="+mj-cs"/>
        <a:sym typeface="Calibri"/>
      </a:defRPr>
    </a:lvl2pPr>
    <a:lvl3pPr indent="457200" algn="r" latinLnBrk="0">
      <a:defRPr sz="1200">
        <a:latin typeface="+mj-lt"/>
        <a:ea typeface="+mj-ea"/>
        <a:cs typeface="+mj-cs"/>
        <a:sym typeface="Calibri"/>
      </a:defRPr>
    </a:lvl3pPr>
    <a:lvl4pPr indent="685800" algn="r" latinLnBrk="0">
      <a:defRPr sz="1200">
        <a:latin typeface="+mj-lt"/>
        <a:ea typeface="+mj-ea"/>
        <a:cs typeface="+mj-cs"/>
        <a:sym typeface="Calibri"/>
      </a:defRPr>
    </a:lvl4pPr>
    <a:lvl5pPr indent="914400" algn="r" latinLnBrk="0">
      <a:defRPr sz="1200">
        <a:latin typeface="+mj-lt"/>
        <a:ea typeface="+mj-ea"/>
        <a:cs typeface="+mj-cs"/>
        <a:sym typeface="Calibri"/>
      </a:defRPr>
    </a:lvl5pPr>
    <a:lvl6pPr indent="1143000" algn="r" latinLnBrk="0">
      <a:defRPr sz="1200">
        <a:latin typeface="+mj-lt"/>
        <a:ea typeface="+mj-ea"/>
        <a:cs typeface="+mj-cs"/>
        <a:sym typeface="Calibri"/>
      </a:defRPr>
    </a:lvl6pPr>
    <a:lvl7pPr indent="1371600" algn="r" latinLnBrk="0">
      <a:defRPr sz="1200">
        <a:latin typeface="+mj-lt"/>
        <a:ea typeface="+mj-ea"/>
        <a:cs typeface="+mj-cs"/>
        <a:sym typeface="Calibri"/>
      </a:defRPr>
    </a:lvl7pPr>
    <a:lvl8pPr indent="1600200" algn="r" latinLnBrk="0">
      <a:defRPr sz="1200">
        <a:latin typeface="+mj-lt"/>
        <a:ea typeface="+mj-ea"/>
        <a:cs typeface="+mj-cs"/>
        <a:sym typeface="Calibri"/>
      </a:defRPr>
    </a:lvl8pPr>
    <a:lvl9pPr indent="1828800" algn="r" latinLnBrk="0">
      <a:defRPr sz="1200">
        <a:latin typeface="+mj-lt"/>
        <a:ea typeface="+mj-ea"/>
        <a:cs typeface="+mj-cs"/>
        <a:sym typeface="Calibri"/>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0" name="Shape 210"/>
          <p:cNvSpPr/>
          <p:nvPr>
            <p:ph type="sldImg"/>
          </p:nvPr>
        </p:nvSpPr>
        <p:spPr>
          <a:prstGeom prst="rect">
            <a:avLst/>
          </a:prstGeom>
        </p:spPr>
        <p:txBody>
          <a:bodyPr/>
          <a:lstStyle/>
          <a:p>
            <a:pPr/>
          </a:p>
        </p:txBody>
      </p:sp>
      <p:sp>
        <p:nvSpPr>
          <p:cNvPr id="211" name="Shape 211"/>
          <p:cNvSpPr/>
          <p:nvPr>
            <p:ph type="body" sz="quarter" idx="1"/>
          </p:nvPr>
        </p:nvSpPr>
        <p:spPr>
          <a:prstGeom prst="rect">
            <a:avLst/>
          </a:prstGeom>
        </p:spPr>
        <p:txBody>
          <a:bodyPr/>
          <a:lstStyle/>
          <a:p>
            <a:pPr/>
            <a:r>
              <a:t>Metachromic granules colored red when staining with methyen blue, so called meta chrom </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شريحة عنوان">
    <p:spTree>
      <p:nvGrpSpPr>
        <p:cNvPr id="1" name=""/>
        <p:cNvGrpSpPr/>
        <p:nvPr/>
      </p:nvGrpSpPr>
      <p:grpSpPr>
        <a:xfrm>
          <a:off x="0" y="0"/>
          <a:ext cx="0" cy="0"/>
          <a:chOff x="0" y="0"/>
          <a:chExt cx="0" cy="0"/>
        </a:xfrm>
      </p:grpSpPr>
      <p:sp>
        <p:nvSpPr>
          <p:cNvPr id="11" name="Title Text"/>
          <p:cNvSpPr txBox="1"/>
          <p:nvPr>
            <p:ph type="title"/>
          </p:nvPr>
        </p:nvSpPr>
        <p:spPr>
          <a:xfrm>
            <a:off x="685800" y="2130425"/>
            <a:ext cx="7772400" cy="1470025"/>
          </a:xfrm>
          <a:prstGeom prst="rect">
            <a:avLst/>
          </a:prstGeom>
        </p:spPr>
        <p:txBody>
          <a:bodyPr/>
          <a:lstStyle/>
          <a:p>
            <a:pPr/>
            <a:r>
              <a:t>Title Text</a:t>
            </a:r>
          </a:p>
        </p:txBody>
      </p:sp>
      <p:sp>
        <p:nvSpPr>
          <p:cNvPr id="12" name="Body Level One…"/>
          <p:cNvSpPr txBox="1"/>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457200" algn="ctr">
              <a:buSzTx/>
              <a:buFontTx/>
              <a:buNone/>
              <a:defRPr>
                <a:solidFill>
                  <a:srgbClr val="888888"/>
                </a:solidFill>
              </a:defRPr>
            </a:lvl2pPr>
            <a:lvl3pPr marL="0" indent="914400" algn="ctr">
              <a:buSzTx/>
              <a:buFontTx/>
              <a:buNone/>
              <a:defRPr>
                <a:solidFill>
                  <a:srgbClr val="888888"/>
                </a:solidFill>
              </a:defRPr>
            </a:lvl3pPr>
            <a:lvl4pPr marL="0" indent="1371600" algn="ctr">
              <a:buSzTx/>
              <a:buFontTx/>
              <a:buNone/>
              <a:defRPr>
                <a:solidFill>
                  <a:srgbClr val="888888"/>
                </a:solidFill>
              </a:defRPr>
            </a:lvl4pPr>
            <a:lvl5pPr marL="0" indent="1828800" algn="ctr">
              <a:buSzTx/>
              <a:buFontTx/>
              <a:buNone/>
              <a:defRPr>
                <a:solidFill>
                  <a:srgbClr val="888888"/>
                </a:solidFill>
              </a:defRPr>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شريحة عنوان">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sp>
        <p:nvSpPr>
          <p:cNvPr id="92" name="دائري 6"/>
          <p:cNvSpPr/>
          <p:nvPr/>
        </p:nvSpPr>
        <p:spPr>
          <a:xfrm>
            <a:off x="3515" y="3522"/>
            <a:ext cx="819445" cy="8194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1600" y="11929"/>
                  <a:pt x="11929" y="21600"/>
                  <a:pt x="0" y="21600"/>
                </a:cubicBezTo>
                <a:lnTo>
                  <a:pt x="0" y="0"/>
                </a:lnTo>
                <a:close/>
              </a:path>
            </a:pathLst>
          </a:custGeom>
          <a:solidFill>
            <a:srgbClr val="FEFAF4">
              <a:alpha val="33000"/>
            </a:srgbClr>
          </a:solidFill>
          <a:ln w="3175" cap="rnd">
            <a:solidFill>
              <a:srgbClr val="D1C29E"/>
            </a:solidFill>
          </a:ln>
        </p:spPr>
        <p:txBody>
          <a:bodyPr lIns="45719" rIns="45719" anchor="ctr"/>
          <a:lstStyle/>
          <a:p>
            <a:pPr algn="ctr">
              <a:defRPr>
                <a:solidFill>
                  <a:srgbClr val="FFFFFF"/>
                </a:solidFill>
                <a:latin typeface="Gill Sans MT"/>
                <a:ea typeface="Gill Sans MT"/>
                <a:cs typeface="Gill Sans MT"/>
                <a:sym typeface="Gill Sans MT"/>
              </a:defRPr>
            </a:pPr>
          </a:p>
        </p:txBody>
      </p:sp>
      <p:sp>
        <p:nvSpPr>
          <p:cNvPr id="93" name="شكل بيضاوي 7"/>
          <p:cNvSpPr/>
          <p:nvPr/>
        </p:nvSpPr>
        <p:spPr>
          <a:xfrm>
            <a:off x="168815" y="21101"/>
            <a:ext cx="1702194" cy="1702194"/>
          </a:xfrm>
          <a:prstGeom prst="ellipse">
            <a:avLst/>
          </a:prstGeom>
          <a:ln w="27305" cap="rnd">
            <a:solidFill>
              <a:srgbClr val="FFF5DE"/>
            </a:solidFill>
          </a:ln>
          <a:effectLst>
            <a:outerShdw sx="100000" sy="100000" kx="0" ky="0" algn="b" rotWithShape="0" blurRad="25400" dist="25400" dir="5400000">
              <a:srgbClr val="AEA48D">
                <a:alpha val="85000"/>
              </a:srgbClr>
            </a:outerShdw>
          </a:effectLst>
        </p:spPr>
        <p:txBody>
          <a:bodyPr lIns="45719" rIns="45719" anchor="ctr"/>
          <a:lstStyle/>
          <a:p>
            <a:pPr algn="ctr">
              <a:defRPr>
                <a:solidFill>
                  <a:srgbClr val="FFFFFF"/>
                </a:solidFill>
                <a:latin typeface="Gill Sans MT"/>
                <a:ea typeface="Gill Sans MT"/>
                <a:cs typeface="Gill Sans MT"/>
                <a:sym typeface="Gill Sans MT"/>
              </a:defRPr>
            </a:pPr>
          </a:p>
        </p:txBody>
      </p:sp>
      <p:sp>
        <p:nvSpPr>
          <p:cNvPr id="94" name="دائرة مجوفة 10"/>
          <p:cNvSpPr/>
          <p:nvPr/>
        </p:nvSpPr>
        <p:spPr>
          <a:xfrm rot="2315674">
            <a:off x="182880" y="1055077"/>
            <a:ext cx="1125719" cy="11026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503" y="10800"/>
                </a:moveTo>
                <a:cubicBezTo>
                  <a:pt x="2503" y="15353"/>
                  <a:pt x="6218" y="19044"/>
                  <a:pt x="10800" y="19044"/>
                </a:cubicBezTo>
                <a:cubicBezTo>
                  <a:pt x="15382" y="19044"/>
                  <a:pt x="19096" y="15353"/>
                  <a:pt x="19096" y="10800"/>
                </a:cubicBezTo>
                <a:cubicBezTo>
                  <a:pt x="19096" y="6247"/>
                  <a:pt x="15382" y="2556"/>
                  <a:pt x="10800" y="2556"/>
                </a:cubicBezTo>
                <a:cubicBezTo>
                  <a:pt x="6218" y="2556"/>
                  <a:pt x="2503" y="6247"/>
                  <a:pt x="2503" y="10800"/>
                </a:cubicBezTo>
                <a:close/>
              </a:path>
            </a:pathLst>
          </a:custGeom>
          <a:gradFill>
            <a:gsLst>
              <a:gs pos="0">
                <a:srgbClr val="FFFCF6">
                  <a:alpha val="70000"/>
                </a:srgbClr>
              </a:gs>
              <a:gs pos="70000">
                <a:srgbClr val="FFFEFB">
                  <a:alpha val="55000"/>
                </a:srgbClr>
              </a:gs>
              <a:gs pos="100000">
                <a:srgbClr val="EED18D">
                  <a:alpha val="60000"/>
                </a:srgbClr>
              </a:gs>
            </a:gsLst>
            <a:path path="circle">
              <a:fillToRect l="37721" t="-19636" r="62278" b="119636"/>
            </a:path>
          </a:gradFill>
          <a:ln w="7350" cap="rnd">
            <a:solidFill>
              <a:srgbClr val="C5B691"/>
            </a:solidFill>
          </a:ln>
          <a:effectLst>
            <a:outerShdw sx="100000" sy="100000" kx="0" ky="0" algn="b" rotWithShape="0" blurRad="12700" dist="15000" dir="4500000">
              <a:srgbClr val="565041">
                <a:alpha val="35000"/>
              </a:srgbClr>
            </a:outerShdw>
          </a:effectLst>
        </p:spPr>
        <p:txBody>
          <a:bodyPr lIns="45719" rIns="45719" anchor="ctr"/>
          <a:lstStyle/>
          <a:p>
            <a:pPr algn="ctr">
              <a:defRPr>
                <a:solidFill>
                  <a:srgbClr val="FFFFFF"/>
                </a:solidFill>
                <a:latin typeface="Gill Sans MT"/>
                <a:ea typeface="Gill Sans MT"/>
                <a:cs typeface="Gill Sans MT"/>
                <a:sym typeface="Gill Sans MT"/>
              </a:defRPr>
            </a:pPr>
          </a:p>
        </p:txBody>
      </p:sp>
      <p:sp>
        <p:nvSpPr>
          <p:cNvPr id="95" name="مستطيل 11"/>
          <p:cNvSpPr/>
          <p:nvPr/>
        </p:nvSpPr>
        <p:spPr>
          <a:xfrm>
            <a:off x="1012872" y="-54"/>
            <a:ext cx="8131128" cy="6858054"/>
          </a:xfrm>
          <a:prstGeom prst="rect">
            <a:avLst/>
          </a:prstGeom>
          <a:solidFill>
            <a:srgbClr val="FFFFFF"/>
          </a:solidFill>
          <a:ln w="12700">
            <a:miter lim="400000"/>
          </a:ln>
        </p:spPr>
        <p:txBody>
          <a:bodyPr lIns="45719" rIns="45719" anchor="ctr"/>
          <a:lstStyle/>
          <a:p>
            <a:pPr algn="ctr">
              <a:defRPr>
                <a:solidFill>
                  <a:srgbClr val="FFFFFF"/>
                </a:solidFill>
                <a:latin typeface="Gill Sans MT"/>
                <a:ea typeface="Gill Sans MT"/>
                <a:cs typeface="Gill Sans MT"/>
                <a:sym typeface="Gill Sans MT"/>
              </a:defRPr>
            </a:pPr>
          </a:p>
        </p:txBody>
      </p:sp>
      <p:sp>
        <p:nvSpPr>
          <p:cNvPr id="96" name="مستطيل 14"/>
          <p:cNvSpPr/>
          <p:nvPr/>
        </p:nvSpPr>
        <p:spPr>
          <a:xfrm>
            <a:off x="1014983" y="-54"/>
            <a:ext cx="73153" cy="6858054"/>
          </a:xfrm>
          <a:prstGeom prst="rect">
            <a:avLst/>
          </a:prstGeom>
          <a:solidFill>
            <a:srgbClr val="FFFFFF"/>
          </a:solidFill>
          <a:ln w="12700">
            <a:miter lim="400000"/>
          </a:ln>
          <a:effectLst>
            <a:outerShdw sx="100000" sy="100000" kx="0" ky="0" algn="b" rotWithShape="0" blurRad="38100" dist="38000" dir="10800000">
              <a:srgbClr val="706B60">
                <a:alpha val="25000"/>
              </a:srgbClr>
            </a:outerShdw>
          </a:effectLst>
        </p:spPr>
        <p:txBody>
          <a:bodyPr lIns="45719" rIns="45719" anchor="ctr"/>
          <a:lstStyle/>
          <a:p>
            <a:pPr algn="ctr">
              <a:defRPr>
                <a:solidFill>
                  <a:srgbClr val="FFFFFF"/>
                </a:solidFill>
                <a:latin typeface="Gill Sans MT"/>
                <a:ea typeface="Gill Sans MT"/>
                <a:cs typeface="Gill Sans MT"/>
                <a:sym typeface="Gill Sans MT"/>
              </a:defRPr>
            </a:pPr>
          </a:p>
        </p:txBody>
      </p:sp>
      <p:sp>
        <p:nvSpPr>
          <p:cNvPr id="97" name="Title Text"/>
          <p:cNvSpPr txBox="1"/>
          <p:nvPr>
            <p:ph type="title"/>
          </p:nvPr>
        </p:nvSpPr>
        <p:spPr>
          <a:xfrm>
            <a:off x="1432560" y="359897"/>
            <a:ext cx="7406641" cy="1472185"/>
          </a:xfrm>
          <a:prstGeom prst="rect">
            <a:avLst/>
          </a:prstGeom>
        </p:spPr>
        <p:txBody>
          <a:bodyPr anchor="b"/>
          <a:lstStyle>
            <a:lvl1pPr algn="l">
              <a:defRPr sz="4300">
                <a:solidFill>
                  <a:srgbClr val="572314"/>
                </a:solidFill>
                <a:effectLst>
                  <a:outerShdw sx="100000" sy="100000" kx="0" ky="0" algn="b" rotWithShape="0" blurRad="50800" dist="30000" dir="5400000">
                    <a:srgbClr val="000000">
                      <a:alpha val="30000"/>
                    </a:srgbClr>
                  </a:outerShdw>
                </a:effectLst>
                <a:latin typeface="Gill Sans MT"/>
                <a:ea typeface="Gill Sans MT"/>
                <a:cs typeface="Gill Sans MT"/>
                <a:sym typeface="Gill Sans MT"/>
              </a:defRPr>
            </a:lvl1pPr>
          </a:lstStyle>
          <a:p>
            <a:pPr/>
            <a:r>
              <a:t>Title Text</a:t>
            </a:r>
          </a:p>
        </p:txBody>
      </p:sp>
      <p:sp>
        <p:nvSpPr>
          <p:cNvPr id="98" name="Body Level One…"/>
          <p:cNvSpPr txBox="1"/>
          <p:nvPr>
            <p:ph type="body" sz="half" idx="1"/>
          </p:nvPr>
        </p:nvSpPr>
        <p:spPr>
          <a:xfrm>
            <a:off x="1432560" y="1850064"/>
            <a:ext cx="7406641" cy="1752601"/>
          </a:xfrm>
          <a:prstGeom prst="rect">
            <a:avLst/>
          </a:prstGeom>
        </p:spPr>
        <p:txBody>
          <a:bodyPr lIns="0" tIns="0" rIns="0" bIns="0"/>
          <a:lstStyle>
            <a:lvl1pPr marL="0" indent="27432" algn="l">
              <a:spcBef>
                <a:spcPts val="600"/>
              </a:spcBef>
              <a:buSzTx/>
              <a:buFontTx/>
              <a:buNone/>
              <a:defRPr sz="2600">
                <a:solidFill>
                  <a:srgbClr val="351209"/>
                </a:solidFill>
                <a:latin typeface="Gill Sans MT"/>
                <a:ea typeface="Gill Sans MT"/>
                <a:cs typeface="Gill Sans MT"/>
                <a:sym typeface="Gill Sans MT"/>
              </a:defRPr>
            </a:lvl1pPr>
            <a:lvl2pPr marL="0" indent="457200" algn="l">
              <a:spcBef>
                <a:spcPts val="600"/>
              </a:spcBef>
              <a:buSzTx/>
              <a:buFontTx/>
              <a:buNone/>
              <a:defRPr sz="2600">
                <a:solidFill>
                  <a:srgbClr val="351209"/>
                </a:solidFill>
                <a:latin typeface="Gill Sans MT"/>
                <a:ea typeface="Gill Sans MT"/>
                <a:cs typeface="Gill Sans MT"/>
                <a:sym typeface="Gill Sans MT"/>
              </a:defRPr>
            </a:lvl2pPr>
            <a:lvl3pPr marL="0" indent="914400" algn="l">
              <a:spcBef>
                <a:spcPts val="600"/>
              </a:spcBef>
              <a:buSzTx/>
              <a:buFontTx/>
              <a:buNone/>
              <a:defRPr sz="2600">
                <a:solidFill>
                  <a:srgbClr val="351209"/>
                </a:solidFill>
                <a:latin typeface="Gill Sans MT"/>
                <a:ea typeface="Gill Sans MT"/>
                <a:cs typeface="Gill Sans MT"/>
                <a:sym typeface="Gill Sans MT"/>
              </a:defRPr>
            </a:lvl3pPr>
            <a:lvl4pPr marL="0" indent="1371600" algn="l">
              <a:spcBef>
                <a:spcPts val="600"/>
              </a:spcBef>
              <a:buSzTx/>
              <a:buFontTx/>
              <a:buNone/>
              <a:defRPr sz="2600">
                <a:solidFill>
                  <a:srgbClr val="351209"/>
                </a:solidFill>
                <a:latin typeface="Gill Sans MT"/>
                <a:ea typeface="Gill Sans MT"/>
                <a:cs typeface="Gill Sans MT"/>
                <a:sym typeface="Gill Sans MT"/>
              </a:defRPr>
            </a:lvl4pPr>
            <a:lvl5pPr marL="0" indent="1828800" algn="l">
              <a:spcBef>
                <a:spcPts val="600"/>
              </a:spcBef>
              <a:buSzTx/>
              <a:buFontTx/>
              <a:buNone/>
              <a:defRPr sz="2600">
                <a:solidFill>
                  <a:srgbClr val="351209"/>
                </a:solidFill>
                <a:latin typeface="Gill Sans MT"/>
                <a:ea typeface="Gill Sans MT"/>
                <a:cs typeface="Gill Sans MT"/>
                <a:sym typeface="Gill Sans MT"/>
              </a:defRPr>
            </a:lvl5pPr>
          </a:lstStyle>
          <a:p>
            <a:pPr/>
            <a:r>
              <a:t>Body Level One</a:t>
            </a:r>
          </a:p>
          <a:p>
            <a:pPr lvl="1"/>
            <a:r>
              <a:t>Body Level Two</a:t>
            </a:r>
          </a:p>
          <a:p>
            <a:pPr lvl="2"/>
            <a:r>
              <a:t>Body Level Three</a:t>
            </a:r>
          </a:p>
          <a:p>
            <a:pPr lvl="3"/>
            <a:r>
              <a:t>Body Level Four</a:t>
            </a:r>
          </a:p>
          <a:p>
            <a:pPr lvl="4"/>
            <a:r>
              <a:t>Body Level Five</a:t>
            </a:r>
          </a:p>
        </p:txBody>
      </p:sp>
      <p:sp>
        <p:nvSpPr>
          <p:cNvPr id="99" name="شكل بيضاوي 7"/>
          <p:cNvSpPr/>
          <p:nvPr/>
        </p:nvSpPr>
        <p:spPr>
          <a:xfrm>
            <a:off x="921433" y="1413801"/>
            <a:ext cx="210312" cy="210313"/>
          </a:xfrm>
          <a:prstGeom prst="ellipse">
            <a:avLst/>
          </a:prstGeom>
          <a:gradFill>
            <a:gsLst>
              <a:gs pos="0">
                <a:srgbClr val="D9F4FF">
                  <a:alpha val="95000"/>
                </a:srgbClr>
              </a:gs>
              <a:gs pos="50000">
                <a:srgbClr val="C1E3F1">
                  <a:alpha val="90000"/>
                </a:srgbClr>
              </a:gs>
              <a:gs pos="95000">
                <a:srgbClr val="66C8E9">
                  <a:alpha val="88000"/>
                </a:srgbClr>
              </a:gs>
              <a:gs pos="100000">
                <a:srgbClr val="00AAD5">
                  <a:alpha val="85000"/>
                </a:srgbClr>
              </a:gs>
            </a:gsLst>
            <a:path path="circle">
              <a:fillToRect l="37721" t="-19636" r="62278" b="119636"/>
            </a:path>
          </a:gradFill>
          <a:ln w="3175" cap="rnd">
            <a:solidFill>
              <a:srgbClr val="308DA4">
                <a:alpha val="60000"/>
              </a:srgbClr>
            </a:solidFill>
          </a:ln>
        </p:spPr>
        <p:txBody>
          <a:bodyPr lIns="45719" rIns="45719" anchor="ctr"/>
          <a:lstStyle/>
          <a:p>
            <a:pPr algn="ctr">
              <a:defRPr>
                <a:latin typeface="Gill Sans MT"/>
                <a:ea typeface="Gill Sans MT"/>
                <a:cs typeface="Gill Sans MT"/>
                <a:sym typeface="Gill Sans MT"/>
              </a:defRPr>
            </a:pPr>
          </a:p>
        </p:txBody>
      </p:sp>
      <p:sp>
        <p:nvSpPr>
          <p:cNvPr id="100" name="شكل بيضاوي 8"/>
          <p:cNvSpPr/>
          <p:nvPr/>
        </p:nvSpPr>
        <p:spPr>
          <a:xfrm>
            <a:off x="1157175" y="1345015"/>
            <a:ext cx="64009" cy="64009"/>
          </a:xfrm>
          <a:prstGeom prst="ellipse">
            <a:avLst/>
          </a:prstGeom>
          <a:ln w="12700" cap="rnd">
            <a:solidFill>
              <a:srgbClr val="317F93">
                <a:alpha val="60000"/>
              </a:srgbClr>
            </a:solidFill>
          </a:ln>
        </p:spPr>
        <p:txBody>
          <a:bodyPr lIns="45719" rIns="45719" anchor="ctr"/>
          <a:lstStyle/>
          <a:p>
            <a:pPr algn="ctr">
              <a:defRPr>
                <a:latin typeface="Gill Sans MT"/>
                <a:ea typeface="Gill Sans MT"/>
                <a:cs typeface="Gill Sans MT"/>
                <a:sym typeface="Gill Sans MT"/>
              </a:defRPr>
            </a:pPr>
          </a:p>
        </p:txBody>
      </p:sp>
      <p:sp>
        <p:nvSpPr>
          <p:cNvPr id="101" name="Slide Number"/>
          <p:cNvSpPr txBox="1"/>
          <p:nvPr>
            <p:ph type="sldNum" sz="quarter" idx="2"/>
          </p:nvPr>
        </p:nvSpPr>
        <p:spPr>
          <a:xfrm>
            <a:off x="8705420" y="6512560"/>
            <a:ext cx="273656" cy="269241"/>
          </a:xfrm>
          <a:prstGeom prst="rect">
            <a:avLst/>
          </a:prstGeom>
        </p:spPr>
        <p:txBody>
          <a:bodyPr anchor="b"/>
          <a:lstStyle>
            <a:lvl1pPr algn="ctr">
              <a:defRPr>
                <a:solidFill>
                  <a:srgbClr val="B4A688"/>
                </a:solidFill>
                <a:latin typeface="Gill Sans MT"/>
                <a:ea typeface="Gill Sans MT"/>
                <a:cs typeface="Gill Sans MT"/>
                <a:sym typeface="Gill Sans M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عنوان ومحتوى">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sp>
        <p:nvSpPr>
          <p:cNvPr id="108" name="دائري 6"/>
          <p:cNvSpPr/>
          <p:nvPr/>
        </p:nvSpPr>
        <p:spPr>
          <a:xfrm>
            <a:off x="3515" y="3522"/>
            <a:ext cx="819445" cy="8194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1600" y="11929"/>
                  <a:pt x="11929" y="21600"/>
                  <a:pt x="0" y="21600"/>
                </a:cubicBezTo>
                <a:lnTo>
                  <a:pt x="0" y="0"/>
                </a:lnTo>
                <a:close/>
              </a:path>
            </a:pathLst>
          </a:custGeom>
          <a:solidFill>
            <a:srgbClr val="FEFAF4">
              <a:alpha val="33000"/>
            </a:srgbClr>
          </a:solidFill>
          <a:ln w="3175" cap="rnd">
            <a:solidFill>
              <a:srgbClr val="D1C29E"/>
            </a:solidFill>
          </a:ln>
        </p:spPr>
        <p:txBody>
          <a:bodyPr lIns="45719" rIns="45719" anchor="ctr"/>
          <a:lstStyle/>
          <a:p>
            <a:pPr algn="ctr">
              <a:defRPr>
                <a:solidFill>
                  <a:srgbClr val="FFFFFF"/>
                </a:solidFill>
                <a:latin typeface="Gill Sans MT"/>
                <a:ea typeface="Gill Sans MT"/>
                <a:cs typeface="Gill Sans MT"/>
                <a:sym typeface="Gill Sans MT"/>
              </a:defRPr>
            </a:pPr>
          </a:p>
        </p:txBody>
      </p:sp>
      <p:sp>
        <p:nvSpPr>
          <p:cNvPr id="109" name="شكل بيضاوي 7"/>
          <p:cNvSpPr/>
          <p:nvPr/>
        </p:nvSpPr>
        <p:spPr>
          <a:xfrm>
            <a:off x="168815" y="21101"/>
            <a:ext cx="1702194" cy="1702194"/>
          </a:xfrm>
          <a:prstGeom prst="ellipse">
            <a:avLst/>
          </a:prstGeom>
          <a:ln w="27305" cap="rnd">
            <a:solidFill>
              <a:srgbClr val="FFF5DE"/>
            </a:solidFill>
          </a:ln>
          <a:effectLst>
            <a:outerShdw sx="100000" sy="100000" kx="0" ky="0" algn="b" rotWithShape="0" blurRad="25400" dist="25400" dir="5400000">
              <a:srgbClr val="AEA48D">
                <a:alpha val="85000"/>
              </a:srgbClr>
            </a:outerShdw>
          </a:effectLst>
        </p:spPr>
        <p:txBody>
          <a:bodyPr lIns="45719" rIns="45719" anchor="ctr"/>
          <a:lstStyle/>
          <a:p>
            <a:pPr algn="ctr">
              <a:defRPr>
                <a:solidFill>
                  <a:srgbClr val="FFFFFF"/>
                </a:solidFill>
                <a:latin typeface="Gill Sans MT"/>
                <a:ea typeface="Gill Sans MT"/>
                <a:cs typeface="Gill Sans MT"/>
                <a:sym typeface="Gill Sans MT"/>
              </a:defRPr>
            </a:pPr>
          </a:p>
        </p:txBody>
      </p:sp>
      <p:sp>
        <p:nvSpPr>
          <p:cNvPr id="110" name="دائرة مجوفة 10"/>
          <p:cNvSpPr/>
          <p:nvPr/>
        </p:nvSpPr>
        <p:spPr>
          <a:xfrm rot="2315674">
            <a:off x="182880" y="1055077"/>
            <a:ext cx="1125719" cy="11026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503" y="10800"/>
                </a:moveTo>
                <a:cubicBezTo>
                  <a:pt x="2503" y="15353"/>
                  <a:pt x="6218" y="19044"/>
                  <a:pt x="10800" y="19044"/>
                </a:cubicBezTo>
                <a:cubicBezTo>
                  <a:pt x="15382" y="19044"/>
                  <a:pt x="19096" y="15353"/>
                  <a:pt x="19096" y="10800"/>
                </a:cubicBezTo>
                <a:cubicBezTo>
                  <a:pt x="19096" y="6247"/>
                  <a:pt x="15382" y="2556"/>
                  <a:pt x="10800" y="2556"/>
                </a:cubicBezTo>
                <a:cubicBezTo>
                  <a:pt x="6218" y="2556"/>
                  <a:pt x="2503" y="6247"/>
                  <a:pt x="2503" y="10800"/>
                </a:cubicBezTo>
                <a:close/>
              </a:path>
            </a:pathLst>
          </a:custGeom>
          <a:gradFill>
            <a:gsLst>
              <a:gs pos="0">
                <a:srgbClr val="FFFCF6">
                  <a:alpha val="70000"/>
                </a:srgbClr>
              </a:gs>
              <a:gs pos="70000">
                <a:srgbClr val="FFFEFB">
                  <a:alpha val="55000"/>
                </a:srgbClr>
              </a:gs>
              <a:gs pos="100000">
                <a:srgbClr val="EED18D">
                  <a:alpha val="60000"/>
                </a:srgbClr>
              </a:gs>
            </a:gsLst>
            <a:path path="circle">
              <a:fillToRect l="37721" t="-19636" r="62278" b="119636"/>
            </a:path>
          </a:gradFill>
          <a:ln w="7350" cap="rnd">
            <a:solidFill>
              <a:srgbClr val="C5B691"/>
            </a:solidFill>
          </a:ln>
          <a:effectLst>
            <a:outerShdw sx="100000" sy="100000" kx="0" ky="0" algn="b" rotWithShape="0" blurRad="12700" dist="15000" dir="4500000">
              <a:srgbClr val="565041">
                <a:alpha val="35000"/>
              </a:srgbClr>
            </a:outerShdw>
          </a:effectLst>
        </p:spPr>
        <p:txBody>
          <a:bodyPr lIns="45719" rIns="45719" anchor="ctr"/>
          <a:lstStyle/>
          <a:p>
            <a:pPr algn="ctr">
              <a:defRPr>
                <a:solidFill>
                  <a:srgbClr val="FFFFFF"/>
                </a:solidFill>
                <a:latin typeface="Gill Sans MT"/>
                <a:ea typeface="Gill Sans MT"/>
                <a:cs typeface="Gill Sans MT"/>
                <a:sym typeface="Gill Sans MT"/>
              </a:defRPr>
            </a:pPr>
          </a:p>
        </p:txBody>
      </p:sp>
      <p:sp>
        <p:nvSpPr>
          <p:cNvPr id="111" name="مستطيل 11"/>
          <p:cNvSpPr/>
          <p:nvPr/>
        </p:nvSpPr>
        <p:spPr>
          <a:xfrm>
            <a:off x="1012872" y="-54"/>
            <a:ext cx="8131128" cy="6858054"/>
          </a:xfrm>
          <a:prstGeom prst="rect">
            <a:avLst/>
          </a:prstGeom>
          <a:solidFill>
            <a:srgbClr val="FFFFFF"/>
          </a:solidFill>
          <a:ln w="12700">
            <a:miter lim="400000"/>
          </a:ln>
        </p:spPr>
        <p:txBody>
          <a:bodyPr lIns="45719" rIns="45719" anchor="ctr"/>
          <a:lstStyle/>
          <a:p>
            <a:pPr algn="ctr">
              <a:defRPr>
                <a:solidFill>
                  <a:srgbClr val="FFFFFF"/>
                </a:solidFill>
                <a:latin typeface="Gill Sans MT"/>
                <a:ea typeface="Gill Sans MT"/>
                <a:cs typeface="Gill Sans MT"/>
                <a:sym typeface="Gill Sans MT"/>
              </a:defRPr>
            </a:pPr>
          </a:p>
        </p:txBody>
      </p:sp>
      <p:sp>
        <p:nvSpPr>
          <p:cNvPr id="112" name="مستطيل 14"/>
          <p:cNvSpPr/>
          <p:nvPr/>
        </p:nvSpPr>
        <p:spPr>
          <a:xfrm>
            <a:off x="1014983" y="-54"/>
            <a:ext cx="73153" cy="6858054"/>
          </a:xfrm>
          <a:prstGeom prst="rect">
            <a:avLst/>
          </a:prstGeom>
          <a:solidFill>
            <a:srgbClr val="FFFFFF"/>
          </a:solidFill>
          <a:ln w="12700">
            <a:miter lim="400000"/>
          </a:ln>
          <a:effectLst>
            <a:outerShdw sx="100000" sy="100000" kx="0" ky="0" algn="b" rotWithShape="0" blurRad="38100" dist="38000" dir="10800000">
              <a:srgbClr val="706B60">
                <a:alpha val="25000"/>
              </a:srgbClr>
            </a:outerShdw>
          </a:effectLst>
        </p:spPr>
        <p:txBody>
          <a:bodyPr lIns="45719" rIns="45719" anchor="ctr"/>
          <a:lstStyle/>
          <a:p>
            <a:pPr algn="ctr">
              <a:defRPr>
                <a:solidFill>
                  <a:srgbClr val="FFFFFF"/>
                </a:solidFill>
                <a:latin typeface="Gill Sans MT"/>
                <a:ea typeface="Gill Sans MT"/>
                <a:cs typeface="Gill Sans MT"/>
                <a:sym typeface="Gill Sans MT"/>
              </a:defRPr>
            </a:pPr>
          </a:p>
        </p:txBody>
      </p:sp>
      <p:sp>
        <p:nvSpPr>
          <p:cNvPr id="113" name="Title Text"/>
          <p:cNvSpPr txBox="1"/>
          <p:nvPr>
            <p:ph type="title"/>
          </p:nvPr>
        </p:nvSpPr>
        <p:spPr>
          <a:xfrm>
            <a:off x="1435608" y="274638"/>
            <a:ext cx="7498081" cy="1143001"/>
          </a:xfrm>
          <a:prstGeom prst="rect">
            <a:avLst/>
          </a:prstGeom>
        </p:spPr>
        <p:txBody>
          <a:bodyPr/>
          <a:lstStyle>
            <a:lvl1pPr algn="l">
              <a:defRPr sz="4300">
                <a:solidFill>
                  <a:srgbClr val="572314"/>
                </a:solidFill>
                <a:effectLst>
                  <a:outerShdw sx="100000" sy="100000" kx="0" ky="0" algn="b" rotWithShape="0" blurRad="50800" dist="30000" dir="5400000">
                    <a:srgbClr val="000000">
                      <a:alpha val="30000"/>
                    </a:srgbClr>
                  </a:outerShdw>
                </a:effectLst>
                <a:latin typeface="Gill Sans MT"/>
                <a:ea typeface="Gill Sans MT"/>
                <a:cs typeface="Gill Sans MT"/>
                <a:sym typeface="Gill Sans MT"/>
              </a:defRPr>
            </a:lvl1pPr>
          </a:lstStyle>
          <a:p>
            <a:pPr/>
            <a:r>
              <a:t>Title Text</a:t>
            </a:r>
          </a:p>
        </p:txBody>
      </p:sp>
      <p:sp>
        <p:nvSpPr>
          <p:cNvPr id="114" name="Body Level One…"/>
          <p:cNvSpPr txBox="1"/>
          <p:nvPr>
            <p:ph type="body" idx="1"/>
          </p:nvPr>
        </p:nvSpPr>
        <p:spPr>
          <a:xfrm>
            <a:off x="1435608" y="1447800"/>
            <a:ext cx="7498081" cy="4800600"/>
          </a:xfrm>
          <a:prstGeom prst="rect">
            <a:avLst/>
          </a:prstGeom>
        </p:spPr>
        <p:txBody>
          <a:bodyPr/>
          <a:lstStyle>
            <a:lvl1pPr marL="365759" indent="-283463">
              <a:spcBef>
                <a:spcPts val="600"/>
              </a:spcBef>
              <a:buClr>
                <a:srgbClr val="3891A7"/>
              </a:buClr>
              <a:buSzPct val="80000"/>
              <a:buFontTx/>
              <a:buChar char="●"/>
              <a:defRPr>
                <a:latin typeface="Gill Sans MT"/>
                <a:ea typeface="Gill Sans MT"/>
                <a:cs typeface="Gill Sans MT"/>
                <a:sym typeface="Gill Sans MT"/>
              </a:defRPr>
            </a:lvl1pPr>
            <a:lvl2pPr marL="674043" indent="-271707">
              <a:spcBef>
                <a:spcPts val="600"/>
              </a:spcBef>
              <a:buClr>
                <a:srgbClr val="3891A7"/>
              </a:buClr>
              <a:buFontTx/>
              <a:buChar char="◦"/>
              <a:defRPr>
                <a:latin typeface="Gill Sans MT"/>
                <a:ea typeface="Gill Sans MT"/>
                <a:cs typeface="Gill Sans MT"/>
                <a:sym typeface="Gill Sans MT"/>
              </a:defRPr>
            </a:lvl2pPr>
            <a:lvl3pPr marL="963167">
              <a:spcBef>
                <a:spcPts val="600"/>
              </a:spcBef>
              <a:buClr>
                <a:srgbClr val="3891A7"/>
              </a:buClr>
              <a:buFontTx/>
              <a:buChar char="●"/>
              <a:defRPr>
                <a:latin typeface="Gill Sans MT"/>
                <a:ea typeface="Gill Sans MT"/>
                <a:cs typeface="Gill Sans MT"/>
                <a:sym typeface="Gill Sans MT"/>
              </a:defRPr>
            </a:lvl3pPr>
            <a:lvl4pPr marL="1201521" indent="-277977">
              <a:spcBef>
                <a:spcPts val="600"/>
              </a:spcBef>
              <a:buClr>
                <a:srgbClr val="3891A7"/>
              </a:buClr>
              <a:buFontTx/>
              <a:buChar char="●"/>
              <a:defRPr>
                <a:latin typeface="Gill Sans MT"/>
                <a:ea typeface="Gill Sans MT"/>
                <a:cs typeface="Gill Sans MT"/>
                <a:sym typeface="Gill Sans MT"/>
              </a:defRPr>
            </a:lvl4pPr>
            <a:lvl5pPr marL="1408175" indent="-292608">
              <a:spcBef>
                <a:spcPts val="600"/>
              </a:spcBef>
              <a:buClr>
                <a:srgbClr val="3891A7"/>
              </a:buClr>
              <a:buFontTx/>
              <a:buChar char="●"/>
              <a:defRPr>
                <a:latin typeface="Gill Sans MT"/>
                <a:ea typeface="Gill Sans MT"/>
                <a:cs typeface="Gill Sans MT"/>
                <a:sym typeface="Gill Sans MT"/>
              </a:defRPr>
            </a:lvl5pPr>
          </a:lstStyle>
          <a:p>
            <a:pPr/>
            <a:r>
              <a:t>Body Level One</a:t>
            </a:r>
          </a:p>
          <a:p>
            <a:pPr lvl="1"/>
            <a:r>
              <a:t>Body Level Two</a:t>
            </a:r>
          </a:p>
          <a:p>
            <a:pPr lvl="2"/>
            <a:r>
              <a:t>Body Level Three</a:t>
            </a:r>
          </a:p>
          <a:p>
            <a:pPr lvl="3"/>
            <a:r>
              <a:t>Body Level Four</a:t>
            </a:r>
          </a:p>
          <a:p>
            <a:pPr lvl="4"/>
            <a:r>
              <a:t>Body Level Five</a:t>
            </a:r>
          </a:p>
        </p:txBody>
      </p:sp>
      <p:sp>
        <p:nvSpPr>
          <p:cNvPr id="115" name="Slide Number"/>
          <p:cNvSpPr txBox="1"/>
          <p:nvPr>
            <p:ph type="sldNum" sz="quarter" idx="2"/>
          </p:nvPr>
        </p:nvSpPr>
        <p:spPr>
          <a:xfrm>
            <a:off x="8705420" y="6512560"/>
            <a:ext cx="273656" cy="269241"/>
          </a:xfrm>
          <a:prstGeom prst="rect">
            <a:avLst/>
          </a:prstGeom>
        </p:spPr>
        <p:txBody>
          <a:bodyPr anchor="b"/>
          <a:lstStyle>
            <a:lvl1pPr algn="ctr">
              <a:defRPr>
                <a:solidFill>
                  <a:srgbClr val="B4A688"/>
                </a:solidFill>
                <a:latin typeface="Gill Sans MT"/>
                <a:ea typeface="Gill Sans MT"/>
                <a:cs typeface="Gill Sans MT"/>
                <a:sym typeface="Gill Sans M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عنوان المقطع">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sp>
        <p:nvSpPr>
          <p:cNvPr id="122" name="مستطيل 6"/>
          <p:cNvSpPr/>
          <p:nvPr/>
        </p:nvSpPr>
        <p:spPr>
          <a:xfrm>
            <a:off x="2282889" y="-54"/>
            <a:ext cx="6858001" cy="6858054"/>
          </a:xfrm>
          <a:prstGeom prst="rect">
            <a:avLst/>
          </a:prstGeom>
          <a:solidFill>
            <a:srgbClr val="FFFFFF"/>
          </a:solidFill>
          <a:ln w="12700">
            <a:miter lim="400000"/>
          </a:ln>
        </p:spPr>
        <p:txBody>
          <a:bodyPr lIns="45719" rIns="45719" anchor="ctr"/>
          <a:lstStyle/>
          <a:p>
            <a:pPr algn="ctr">
              <a:defRPr>
                <a:solidFill>
                  <a:srgbClr val="FFFFFF"/>
                </a:solidFill>
                <a:latin typeface="Gill Sans MT"/>
                <a:ea typeface="Gill Sans MT"/>
                <a:cs typeface="Gill Sans MT"/>
                <a:sym typeface="Gill Sans MT"/>
              </a:defRPr>
            </a:pPr>
          </a:p>
        </p:txBody>
      </p:sp>
      <p:sp>
        <p:nvSpPr>
          <p:cNvPr id="123" name="Title Text"/>
          <p:cNvSpPr txBox="1"/>
          <p:nvPr>
            <p:ph type="title"/>
          </p:nvPr>
        </p:nvSpPr>
        <p:spPr>
          <a:xfrm>
            <a:off x="2578392" y="2600325"/>
            <a:ext cx="6400801" cy="2286000"/>
          </a:xfrm>
          <a:prstGeom prst="rect">
            <a:avLst/>
          </a:prstGeom>
        </p:spPr>
        <p:txBody>
          <a:bodyPr anchor="t"/>
          <a:lstStyle>
            <a:lvl1pPr algn="l">
              <a:lnSpc>
                <a:spcPts val="4500"/>
              </a:lnSpc>
              <a:defRPr b="1" cap="all" sz="4000">
                <a:solidFill>
                  <a:srgbClr val="572314"/>
                </a:solidFill>
                <a:effectLst>
                  <a:outerShdw sx="100000" sy="100000" kx="0" ky="0" algn="b" rotWithShape="0" blurRad="50800" dist="30000" dir="5400000">
                    <a:srgbClr val="000000">
                      <a:alpha val="30000"/>
                    </a:srgbClr>
                  </a:outerShdw>
                </a:effectLst>
                <a:latin typeface="Gill Sans MT"/>
                <a:ea typeface="Gill Sans MT"/>
                <a:cs typeface="Gill Sans MT"/>
                <a:sym typeface="Gill Sans MT"/>
              </a:defRPr>
            </a:lvl1pPr>
          </a:lstStyle>
          <a:p>
            <a:pPr/>
            <a:r>
              <a:t>Title Text</a:t>
            </a:r>
          </a:p>
        </p:txBody>
      </p:sp>
      <p:sp>
        <p:nvSpPr>
          <p:cNvPr id="124" name="Body Level One…"/>
          <p:cNvSpPr txBox="1"/>
          <p:nvPr>
            <p:ph type="body" sz="quarter" idx="1"/>
          </p:nvPr>
        </p:nvSpPr>
        <p:spPr>
          <a:xfrm>
            <a:off x="2578392" y="1066800"/>
            <a:ext cx="6400801" cy="1509713"/>
          </a:xfrm>
          <a:prstGeom prst="rect">
            <a:avLst/>
          </a:prstGeom>
        </p:spPr>
        <p:txBody>
          <a:bodyPr anchor="b"/>
          <a:lstStyle>
            <a:lvl1pPr marL="0" indent="18288">
              <a:lnSpc>
                <a:spcPts val="2300"/>
              </a:lnSpc>
              <a:spcBef>
                <a:spcPts val="0"/>
              </a:spcBef>
              <a:buSzTx/>
              <a:buFontTx/>
              <a:buNone/>
              <a:defRPr sz="2000">
                <a:solidFill>
                  <a:srgbClr val="351209"/>
                </a:solidFill>
                <a:latin typeface="Gill Sans MT"/>
                <a:ea typeface="Gill Sans MT"/>
                <a:cs typeface="Gill Sans MT"/>
                <a:sym typeface="Gill Sans MT"/>
              </a:defRPr>
            </a:lvl1pPr>
            <a:lvl2pPr marL="0" indent="402336">
              <a:lnSpc>
                <a:spcPts val="2300"/>
              </a:lnSpc>
              <a:spcBef>
                <a:spcPts val="0"/>
              </a:spcBef>
              <a:buSzTx/>
              <a:buFontTx/>
              <a:buNone/>
              <a:defRPr sz="2000">
                <a:solidFill>
                  <a:srgbClr val="351209"/>
                </a:solidFill>
                <a:latin typeface="Gill Sans MT"/>
                <a:ea typeface="Gill Sans MT"/>
                <a:cs typeface="Gill Sans MT"/>
                <a:sym typeface="Gill Sans MT"/>
              </a:defRPr>
            </a:lvl2pPr>
            <a:lvl3pPr marL="0" indent="658367">
              <a:lnSpc>
                <a:spcPts val="2300"/>
              </a:lnSpc>
              <a:spcBef>
                <a:spcPts val="0"/>
              </a:spcBef>
              <a:buSzTx/>
              <a:buFontTx/>
              <a:buNone/>
              <a:defRPr sz="2000">
                <a:solidFill>
                  <a:srgbClr val="351209"/>
                </a:solidFill>
                <a:latin typeface="Gill Sans MT"/>
                <a:ea typeface="Gill Sans MT"/>
                <a:cs typeface="Gill Sans MT"/>
                <a:sym typeface="Gill Sans MT"/>
              </a:defRPr>
            </a:lvl3pPr>
            <a:lvl4pPr marL="0" indent="923544">
              <a:lnSpc>
                <a:spcPts val="2300"/>
              </a:lnSpc>
              <a:spcBef>
                <a:spcPts val="0"/>
              </a:spcBef>
              <a:buSzTx/>
              <a:buFontTx/>
              <a:buNone/>
              <a:defRPr sz="2000">
                <a:solidFill>
                  <a:srgbClr val="351209"/>
                </a:solidFill>
                <a:latin typeface="Gill Sans MT"/>
                <a:ea typeface="Gill Sans MT"/>
                <a:cs typeface="Gill Sans MT"/>
                <a:sym typeface="Gill Sans MT"/>
              </a:defRPr>
            </a:lvl4pPr>
            <a:lvl5pPr marL="0" indent="1115567">
              <a:lnSpc>
                <a:spcPts val="2300"/>
              </a:lnSpc>
              <a:spcBef>
                <a:spcPts val="0"/>
              </a:spcBef>
              <a:buSzTx/>
              <a:buFontTx/>
              <a:buNone/>
              <a:defRPr sz="2000">
                <a:solidFill>
                  <a:srgbClr val="351209"/>
                </a:solidFill>
                <a:latin typeface="Gill Sans MT"/>
                <a:ea typeface="Gill Sans MT"/>
                <a:cs typeface="Gill Sans MT"/>
                <a:sym typeface="Gill Sans MT"/>
              </a:defRPr>
            </a:lvl5pPr>
          </a:lstStyle>
          <a:p>
            <a:pPr/>
            <a:r>
              <a:t>Body Level One</a:t>
            </a:r>
          </a:p>
          <a:p>
            <a:pPr lvl="1"/>
            <a:r>
              <a:t>Body Level Two</a:t>
            </a:r>
          </a:p>
          <a:p>
            <a:pPr lvl="2"/>
            <a:r>
              <a:t>Body Level Three</a:t>
            </a:r>
          </a:p>
          <a:p>
            <a:pPr lvl="3"/>
            <a:r>
              <a:t>Body Level Four</a:t>
            </a:r>
          </a:p>
          <a:p>
            <a:pPr lvl="4"/>
            <a:r>
              <a:t>Body Level Five</a:t>
            </a:r>
          </a:p>
        </p:txBody>
      </p:sp>
      <p:sp>
        <p:nvSpPr>
          <p:cNvPr id="125" name="مستطيل 9"/>
          <p:cNvSpPr/>
          <p:nvPr/>
        </p:nvSpPr>
        <p:spPr>
          <a:xfrm>
            <a:off x="2286000" y="0"/>
            <a:ext cx="76200" cy="6858054"/>
          </a:xfrm>
          <a:prstGeom prst="rect">
            <a:avLst/>
          </a:prstGeom>
          <a:solidFill>
            <a:srgbClr val="FFFFFF"/>
          </a:solidFill>
          <a:ln w="12700">
            <a:miter lim="400000"/>
          </a:ln>
          <a:effectLst>
            <a:outerShdw sx="100000" sy="100000" kx="0" ky="0" algn="b" rotWithShape="0" blurRad="38100" dist="38000" dir="10800000">
              <a:srgbClr val="706B60">
                <a:alpha val="25000"/>
              </a:srgbClr>
            </a:outerShdw>
          </a:effectLst>
        </p:spPr>
        <p:txBody>
          <a:bodyPr lIns="45719" rIns="45719" anchor="ctr"/>
          <a:lstStyle/>
          <a:p>
            <a:pPr algn="ctr">
              <a:defRPr>
                <a:solidFill>
                  <a:srgbClr val="FFFFFF"/>
                </a:solidFill>
                <a:latin typeface="Gill Sans MT"/>
                <a:ea typeface="Gill Sans MT"/>
                <a:cs typeface="Gill Sans MT"/>
                <a:sym typeface="Gill Sans MT"/>
              </a:defRPr>
            </a:pPr>
          </a:p>
        </p:txBody>
      </p:sp>
      <p:sp>
        <p:nvSpPr>
          <p:cNvPr id="126" name="شكل بيضاوي 7"/>
          <p:cNvSpPr/>
          <p:nvPr/>
        </p:nvSpPr>
        <p:spPr>
          <a:xfrm>
            <a:off x="2172321" y="2814655"/>
            <a:ext cx="210313" cy="210313"/>
          </a:xfrm>
          <a:prstGeom prst="ellipse">
            <a:avLst/>
          </a:prstGeom>
          <a:gradFill>
            <a:gsLst>
              <a:gs pos="0">
                <a:srgbClr val="D9F4FF">
                  <a:alpha val="95000"/>
                </a:srgbClr>
              </a:gs>
              <a:gs pos="50000">
                <a:srgbClr val="C1E3F1">
                  <a:alpha val="90000"/>
                </a:srgbClr>
              </a:gs>
              <a:gs pos="95000">
                <a:srgbClr val="66C8E9">
                  <a:alpha val="88000"/>
                </a:srgbClr>
              </a:gs>
              <a:gs pos="100000">
                <a:srgbClr val="00AAD5">
                  <a:alpha val="85000"/>
                </a:srgbClr>
              </a:gs>
            </a:gsLst>
            <a:path path="circle">
              <a:fillToRect l="37721" t="-19636" r="62278" b="119636"/>
            </a:path>
          </a:gradFill>
          <a:ln w="3175" cap="rnd">
            <a:solidFill>
              <a:srgbClr val="308DA4">
                <a:alpha val="60000"/>
              </a:srgbClr>
            </a:solidFill>
          </a:ln>
        </p:spPr>
        <p:txBody>
          <a:bodyPr lIns="45719" rIns="45719" anchor="ctr"/>
          <a:lstStyle/>
          <a:p>
            <a:pPr algn="ctr">
              <a:defRPr>
                <a:latin typeface="Gill Sans MT"/>
                <a:ea typeface="Gill Sans MT"/>
                <a:cs typeface="Gill Sans MT"/>
                <a:sym typeface="Gill Sans MT"/>
              </a:defRPr>
            </a:pPr>
          </a:p>
        </p:txBody>
      </p:sp>
      <p:sp>
        <p:nvSpPr>
          <p:cNvPr id="127" name="شكل بيضاوي 8"/>
          <p:cNvSpPr/>
          <p:nvPr/>
        </p:nvSpPr>
        <p:spPr>
          <a:xfrm>
            <a:off x="2408064" y="2745869"/>
            <a:ext cx="64009" cy="64009"/>
          </a:xfrm>
          <a:prstGeom prst="ellipse">
            <a:avLst/>
          </a:prstGeom>
          <a:ln w="12700" cap="rnd">
            <a:solidFill>
              <a:srgbClr val="317F93">
                <a:alpha val="60000"/>
              </a:srgbClr>
            </a:solidFill>
          </a:ln>
        </p:spPr>
        <p:txBody>
          <a:bodyPr lIns="45719" rIns="45719" anchor="ctr"/>
          <a:lstStyle/>
          <a:p>
            <a:pPr algn="ctr">
              <a:defRPr>
                <a:latin typeface="Gill Sans MT"/>
                <a:ea typeface="Gill Sans MT"/>
                <a:cs typeface="Gill Sans MT"/>
                <a:sym typeface="Gill Sans MT"/>
              </a:defRPr>
            </a:pPr>
          </a:p>
        </p:txBody>
      </p:sp>
      <p:sp>
        <p:nvSpPr>
          <p:cNvPr id="128" name="Slide Number"/>
          <p:cNvSpPr txBox="1"/>
          <p:nvPr>
            <p:ph type="sldNum" sz="quarter" idx="2"/>
          </p:nvPr>
        </p:nvSpPr>
        <p:spPr>
          <a:xfrm>
            <a:off x="8705420" y="6512560"/>
            <a:ext cx="273656" cy="269241"/>
          </a:xfrm>
          <a:prstGeom prst="rect">
            <a:avLst/>
          </a:prstGeom>
        </p:spPr>
        <p:txBody>
          <a:bodyPr anchor="b"/>
          <a:lstStyle>
            <a:lvl1pPr algn="ctr">
              <a:defRPr>
                <a:solidFill>
                  <a:srgbClr val="B4A688"/>
                </a:solidFill>
                <a:latin typeface="Gill Sans MT"/>
                <a:ea typeface="Gill Sans MT"/>
                <a:cs typeface="Gill Sans MT"/>
                <a:sym typeface="Gill Sans M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محتويين">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sp>
        <p:nvSpPr>
          <p:cNvPr id="135" name="دائري 6"/>
          <p:cNvSpPr/>
          <p:nvPr/>
        </p:nvSpPr>
        <p:spPr>
          <a:xfrm>
            <a:off x="3515" y="3522"/>
            <a:ext cx="819445" cy="8194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1600" y="11929"/>
                  <a:pt x="11929" y="21600"/>
                  <a:pt x="0" y="21600"/>
                </a:cubicBezTo>
                <a:lnTo>
                  <a:pt x="0" y="0"/>
                </a:lnTo>
                <a:close/>
              </a:path>
            </a:pathLst>
          </a:custGeom>
          <a:solidFill>
            <a:srgbClr val="FEFAF4">
              <a:alpha val="33000"/>
            </a:srgbClr>
          </a:solidFill>
          <a:ln w="3175" cap="rnd">
            <a:solidFill>
              <a:srgbClr val="D1C29E"/>
            </a:solidFill>
          </a:ln>
        </p:spPr>
        <p:txBody>
          <a:bodyPr lIns="45719" rIns="45719" anchor="ctr"/>
          <a:lstStyle/>
          <a:p>
            <a:pPr algn="ctr">
              <a:defRPr>
                <a:solidFill>
                  <a:srgbClr val="FFFFFF"/>
                </a:solidFill>
                <a:latin typeface="Gill Sans MT"/>
                <a:ea typeface="Gill Sans MT"/>
                <a:cs typeface="Gill Sans MT"/>
                <a:sym typeface="Gill Sans MT"/>
              </a:defRPr>
            </a:pPr>
          </a:p>
        </p:txBody>
      </p:sp>
      <p:sp>
        <p:nvSpPr>
          <p:cNvPr id="136" name="شكل بيضاوي 7"/>
          <p:cNvSpPr/>
          <p:nvPr/>
        </p:nvSpPr>
        <p:spPr>
          <a:xfrm>
            <a:off x="168815" y="21101"/>
            <a:ext cx="1702194" cy="1702194"/>
          </a:xfrm>
          <a:prstGeom prst="ellipse">
            <a:avLst/>
          </a:prstGeom>
          <a:ln w="27305" cap="rnd">
            <a:solidFill>
              <a:srgbClr val="FFF5DE"/>
            </a:solidFill>
          </a:ln>
          <a:effectLst>
            <a:outerShdw sx="100000" sy="100000" kx="0" ky="0" algn="b" rotWithShape="0" blurRad="25400" dist="25400" dir="5400000">
              <a:srgbClr val="AEA48D">
                <a:alpha val="85000"/>
              </a:srgbClr>
            </a:outerShdw>
          </a:effectLst>
        </p:spPr>
        <p:txBody>
          <a:bodyPr lIns="45719" rIns="45719" anchor="ctr"/>
          <a:lstStyle/>
          <a:p>
            <a:pPr algn="ctr">
              <a:defRPr>
                <a:solidFill>
                  <a:srgbClr val="FFFFFF"/>
                </a:solidFill>
                <a:latin typeface="Gill Sans MT"/>
                <a:ea typeface="Gill Sans MT"/>
                <a:cs typeface="Gill Sans MT"/>
                <a:sym typeface="Gill Sans MT"/>
              </a:defRPr>
            </a:pPr>
          </a:p>
        </p:txBody>
      </p:sp>
      <p:sp>
        <p:nvSpPr>
          <p:cNvPr id="137" name="دائرة مجوفة 10"/>
          <p:cNvSpPr/>
          <p:nvPr/>
        </p:nvSpPr>
        <p:spPr>
          <a:xfrm rot="2315674">
            <a:off x="182880" y="1055077"/>
            <a:ext cx="1125719" cy="11026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503" y="10800"/>
                </a:moveTo>
                <a:cubicBezTo>
                  <a:pt x="2503" y="15353"/>
                  <a:pt x="6218" y="19044"/>
                  <a:pt x="10800" y="19044"/>
                </a:cubicBezTo>
                <a:cubicBezTo>
                  <a:pt x="15382" y="19044"/>
                  <a:pt x="19096" y="15353"/>
                  <a:pt x="19096" y="10800"/>
                </a:cubicBezTo>
                <a:cubicBezTo>
                  <a:pt x="19096" y="6247"/>
                  <a:pt x="15382" y="2556"/>
                  <a:pt x="10800" y="2556"/>
                </a:cubicBezTo>
                <a:cubicBezTo>
                  <a:pt x="6218" y="2556"/>
                  <a:pt x="2503" y="6247"/>
                  <a:pt x="2503" y="10800"/>
                </a:cubicBezTo>
                <a:close/>
              </a:path>
            </a:pathLst>
          </a:custGeom>
          <a:gradFill>
            <a:gsLst>
              <a:gs pos="0">
                <a:srgbClr val="FFFCF6">
                  <a:alpha val="70000"/>
                </a:srgbClr>
              </a:gs>
              <a:gs pos="70000">
                <a:srgbClr val="FFFEFB">
                  <a:alpha val="55000"/>
                </a:srgbClr>
              </a:gs>
              <a:gs pos="100000">
                <a:srgbClr val="EED18D">
                  <a:alpha val="60000"/>
                </a:srgbClr>
              </a:gs>
            </a:gsLst>
            <a:path path="circle">
              <a:fillToRect l="37721" t="-19636" r="62278" b="119636"/>
            </a:path>
          </a:gradFill>
          <a:ln w="7350" cap="rnd">
            <a:solidFill>
              <a:srgbClr val="C5B691"/>
            </a:solidFill>
          </a:ln>
          <a:effectLst>
            <a:outerShdw sx="100000" sy="100000" kx="0" ky="0" algn="b" rotWithShape="0" blurRad="12700" dist="15000" dir="4500000">
              <a:srgbClr val="565041">
                <a:alpha val="35000"/>
              </a:srgbClr>
            </a:outerShdw>
          </a:effectLst>
        </p:spPr>
        <p:txBody>
          <a:bodyPr lIns="45719" rIns="45719" anchor="ctr"/>
          <a:lstStyle/>
          <a:p>
            <a:pPr algn="ctr">
              <a:defRPr>
                <a:solidFill>
                  <a:srgbClr val="FFFFFF"/>
                </a:solidFill>
                <a:latin typeface="Gill Sans MT"/>
                <a:ea typeface="Gill Sans MT"/>
                <a:cs typeface="Gill Sans MT"/>
                <a:sym typeface="Gill Sans MT"/>
              </a:defRPr>
            </a:pPr>
          </a:p>
        </p:txBody>
      </p:sp>
      <p:sp>
        <p:nvSpPr>
          <p:cNvPr id="138" name="مستطيل 11"/>
          <p:cNvSpPr/>
          <p:nvPr/>
        </p:nvSpPr>
        <p:spPr>
          <a:xfrm>
            <a:off x="1012872" y="-54"/>
            <a:ext cx="8131128" cy="6858054"/>
          </a:xfrm>
          <a:prstGeom prst="rect">
            <a:avLst/>
          </a:prstGeom>
          <a:solidFill>
            <a:srgbClr val="FFFFFF"/>
          </a:solidFill>
          <a:ln w="12700">
            <a:miter lim="400000"/>
          </a:ln>
        </p:spPr>
        <p:txBody>
          <a:bodyPr lIns="45719" rIns="45719" anchor="ctr"/>
          <a:lstStyle/>
          <a:p>
            <a:pPr algn="ctr">
              <a:defRPr>
                <a:solidFill>
                  <a:srgbClr val="FFFFFF"/>
                </a:solidFill>
                <a:latin typeface="Gill Sans MT"/>
                <a:ea typeface="Gill Sans MT"/>
                <a:cs typeface="Gill Sans MT"/>
                <a:sym typeface="Gill Sans MT"/>
              </a:defRPr>
            </a:pPr>
          </a:p>
        </p:txBody>
      </p:sp>
      <p:sp>
        <p:nvSpPr>
          <p:cNvPr id="139" name="مستطيل 14"/>
          <p:cNvSpPr/>
          <p:nvPr/>
        </p:nvSpPr>
        <p:spPr>
          <a:xfrm>
            <a:off x="1014983" y="-54"/>
            <a:ext cx="73153" cy="6858054"/>
          </a:xfrm>
          <a:prstGeom prst="rect">
            <a:avLst/>
          </a:prstGeom>
          <a:solidFill>
            <a:srgbClr val="FFFFFF"/>
          </a:solidFill>
          <a:ln w="12700">
            <a:miter lim="400000"/>
          </a:ln>
          <a:effectLst>
            <a:outerShdw sx="100000" sy="100000" kx="0" ky="0" algn="b" rotWithShape="0" blurRad="38100" dist="38000" dir="10800000">
              <a:srgbClr val="706B60">
                <a:alpha val="25000"/>
              </a:srgbClr>
            </a:outerShdw>
          </a:effectLst>
        </p:spPr>
        <p:txBody>
          <a:bodyPr lIns="45719" rIns="45719" anchor="ctr"/>
          <a:lstStyle/>
          <a:p>
            <a:pPr algn="ctr">
              <a:defRPr>
                <a:solidFill>
                  <a:srgbClr val="FFFFFF"/>
                </a:solidFill>
                <a:latin typeface="Gill Sans MT"/>
                <a:ea typeface="Gill Sans MT"/>
                <a:cs typeface="Gill Sans MT"/>
                <a:sym typeface="Gill Sans MT"/>
              </a:defRPr>
            </a:pPr>
          </a:p>
        </p:txBody>
      </p:sp>
      <p:sp>
        <p:nvSpPr>
          <p:cNvPr id="140" name="Title Text"/>
          <p:cNvSpPr txBox="1"/>
          <p:nvPr>
            <p:ph type="title"/>
          </p:nvPr>
        </p:nvSpPr>
        <p:spPr>
          <a:xfrm>
            <a:off x="1435608" y="274320"/>
            <a:ext cx="7498081" cy="1143001"/>
          </a:xfrm>
          <a:prstGeom prst="rect">
            <a:avLst/>
          </a:prstGeom>
        </p:spPr>
        <p:txBody>
          <a:bodyPr/>
          <a:lstStyle>
            <a:lvl1pPr algn="l">
              <a:defRPr sz="4300">
                <a:solidFill>
                  <a:srgbClr val="572314"/>
                </a:solidFill>
                <a:effectLst>
                  <a:outerShdw sx="100000" sy="100000" kx="0" ky="0" algn="b" rotWithShape="0" blurRad="50800" dist="30000" dir="5400000">
                    <a:srgbClr val="000000">
                      <a:alpha val="30000"/>
                    </a:srgbClr>
                  </a:outerShdw>
                </a:effectLst>
                <a:latin typeface="Gill Sans MT"/>
                <a:ea typeface="Gill Sans MT"/>
                <a:cs typeface="Gill Sans MT"/>
                <a:sym typeface="Gill Sans MT"/>
              </a:defRPr>
            </a:lvl1pPr>
          </a:lstStyle>
          <a:p>
            <a:pPr/>
            <a:r>
              <a:t>Title Text</a:t>
            </a:r>
          </a:p>
        </p:txBody>
      </p:sp>
      <p:sp>
        <p:nvSpPr>
          <p:cNvPr id="141" name="Body Level One…"/>
          <p:cNvSpPr txBox="1"/>
          <p:nvPr>
            <p:ph type="body" sz="half" idx="1"/>
          </p:nvPr>
        </p:nvSpPr>
        <p:spPr>
          <a:xfrm>
            <a:off x="1435608" y="1524000"/>
            <a:ext cx="3657601" cy="4663441"/>
          </a:xfrm>
          <a:prstGeom prst="rect">
            <a:avLst/>
          </a:prstGeom>
        </p:spPr>
        <p:txBody>
          <a:bodyPr/>
          <a:lstStyle>
            <a:lvl1pPr marL="365759" indent="-283463">
              <a:spcBef>
                <a:spcPts val="600"/>
              </a:spcBef>
              <a:buClr>
                <a:srgbClr val="3891A7"/>
              </a:buClr>
              <a:buSzPct val="80000"/>
              <a:buFontTx/>
              <a:buChar char="●"/>
              <a:defRPr sz="2800">
                <a:latin typeface="Gill Sans MT"/>
                <a:ea typeface="Gill Sans MT"/>
                <a:cs typeface="Gill Sans MT"/>
                <a:sym typeface="Gill Sans MT"/>
              </a:defRPr>
            </a:lvl1pPr>
            <a:lvl2pPr marL="679704" indent="-277368">
              <a:spcBef>
                <a:spcPts val="600"/>
              </a:spcBef>
              <a:buClr>
                <a:srgbClr val="3891A7"/>
              </a:buClr>
              <a:buFontTx/>
              <a:buChar char="◦"/>
              <a:defRPr sz="2800">
                <a:latin typeface="Gill Sans MT"/>
                <a:ea typeface="Gill Sans MT"/>
                <a:cs typeface="Gill Sans MT"/>
                <a:sym typeface="Gill Sans MT"/>
              </a:defRPr>
            </a:lvl2pPr>
            <a:lvl3pPr marL="978407" indent="-320039">
              <a:spcBef>
                <a:spcPts val="600"/>
              </a:spcBef>
              <a:buClr>
                <a:srgbClr val="3891A7"/>
              </a:buClr>
              <a:buFontTx/>
              <a:buChar char="●"/>
              <a:defRPr sz="2800">
                <a:latin typeface="Gill Sans MT"/>
                <a:ea typeface="Gill Sans MT"/>
                <a:cs typeface="Gill Sans MT"/>
                <a:sym typeface="Gill Sans MT"/>
              </a:defRPr>
            </a:lvl3pPr>
            <a:lvl4pPr marL="1193800" indent="-270255">
              <a:spcBef>
                <a:spcPts val="600"/>
              </a:spcBef>
              <a:buClr>
                <a:srgbClr val="3891A7"/>
              </a:buClr>
              <a:buFontTx/>
              <a:buChar char="●"/>
              <a:defRPr sz="2800">
                <a:latin typeface="Gill Sans MT"/>
                <a:ea typeface="Gill Sans MT"/>
                <a:cs typeface="Gill Sans MT"/>
                <a:sym typeface="Gill Sans MT"/>
              </a:defRPr>
            </a:lvl4pPr>
            <a:lvl5pPr marL="1400047" indent="-284480">
              <a:spcBef>
                <a:spcPts val="600"/>
              </a:spcBef>
              <a:buClr>
                <a:srgbClr val="3891A7"/>
              </a:buClr>
              <a:buFontTx/>
              <a:buChar char="●"/>
              <a:defRPr sz="2800">
                <a:latin typeface="Gill Sans MT"/>
                <a:ea typeface="Gill Sans MT"/>
                <a:cs typeface="Gill Sans MT"/>
                <a:sym typeface="Gill Sans MT"/>
              </a:defRPr>
            </a:lvl5pPr>
          </a:lstStyle>
          <a:p>
            <a:pPr/>
            <a:r>
              <a:t>Body Level One</a:t>
            </a:r>
          </a:p>
          <a:p>
            <a:pPr lvl="1"/>
            <a:r>
              <a:t>Body Level Two</a:t>
            </a:r>
          </a:p>
          <a:p>
            <a:pPr lvl="2"/>
            <a:r>
              <a:t>Body Level Three</a:t>
            </a:r>
          </a:p>
          <a:p>
            <a:pPr lvl="3"/>
            <a:r>
              <a:t>Body Level Four</a:t>
            </a:r>
          </a:p>
          <a:p>
            <a:pPr lvl="4"/>
            <a:r>
              <a:t>Body Level Five</a:t>
            </a:r>
          </a:p>
        </p:txBody>
      </p:sp>
      <p:sp>
        <p:nvSpPr>
          <p:cNvPr id="142" name="Slide Number"/>
          <p:cNvSpPr txBox="1"/>
          <p:nvPr>
            <p:ph type="sldNum" sz="quarter" idx="2"/>
          </p:nvPr>
        </p:nvSpPr>
        <p:spPr>
          <a:xfrm>
            <a:off x="8705420" y="6512560"/>
            <a:ext cx="273656" cy="269241"/>
          </a:xfrm>
          <a:prstGeom prst="rect">
            <a:avLst/>
          </a:prstGeom>
        </p:spPr>
        <p:txBody>
          <a:bodyPr anchor="b"/>
          <a:lstStyle>
            <a:lvl1pPr algn="ctr">
              <a:defRPr>
                <a:solidFill>
                  <a:srgbClr val="B4A688"/>
                </a:solidFill>
                <a:latin typeface="Gill Sans MT"/>
                <a:ea typeface="Gill Sans MT"/>
                <a:cs typeface="Gill Sans MT"/>
                <a:sym typeface="Gill Sans M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مقارنة">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sp>
        <p:nvSpPr>
          <p:cNvPr id="149" name="Title Text"/>
          <p:cNvSpPr txBox="1"/>
          <p:nvPr>
            <p:ph type="title"/>
          </p:nvPr>
        </p:nvSpPr>
        <p:spPr>
          <a:xfrm>
            <a:off x="457200" y="5160336"/>
            <a:ext cx="8229600" cy="1143001"/>
          </a:xfrm>
          <a:prstGeom prst="rect">
            <a:avLst/>
          </a:prstGeom>
        </p:spPr>
        <p:txBody>
          <a:bodyPr/>
          <a:lstStyle>
            <a:lvl1pPr>
              <a:defRPr b="1" sz="4500">
                <a:solidFill>
                  <a:srgbClr val="572314"/>
                </a:solidFill>
                <a:effectLst>
                  <a:outerShdw sx="100000" sy="100000" kx="0" ky="0" algn="b" rotWithShape="0" blurRad="50800" dist="30000" dir="5400000">
                    <a:srgbClr val="000000">
                      <a:alpha val="30000"/>
                    </a:srgbClr>
                  </a:outerShdw>
                </a:effectLst>
                <a:latin typeface="Gill Sans MT"/>
                <a:ea typeface="Gill Sans MT"/>
                <a:cs typeface="Gill Sans MT"/>
                <a:sym typeface="Gill Sans MT"/>
              </a:defRPr>
            </a:lvl1pPr>
          </a:lstStyle>
          <a:p>
            <a:pPr/>
            <a:r>
              <a:t>Title Text</a:t>
            </a:r>
          </a:p>
        </p:txBody>
      </p:sp>
      <p:sp>
        <p:nvSpPr>
          <p:cNvPr id="150" name="Body Level One…"/>
          <p:cNvSpPr txBox="1"/>
          <p:nvPr>
            <p:ph type="body" sz="quarter" idx="1"/>
          </p:nvPr>
        </p:nvSpPr>
        <p:spPr>
          <a:xfrm>
            <a:off x="457200" y="328278"/>
            <a:ext cx="4023360" cy="640081"/>
          </a:xfrm>
          <a:prstGeom prst="rect">
            <a:avLst/>
          </a:prstGeom>
          <a:solidFill>
            <a:srgbClr val="FFFFFF"/>
          </a:solidFill>
          <a:ln w="10795">
            <a:solidFill>
              <a:srgbClr val="FFFFFF"/>
            </a:solidFill>
            <a:miter lim="800000"/>
          </a:ln>
        </p:spPr>
        <p:txBody>
          <a:bodyPr anchor="ctr"/>
          <a:lstStyle>
            <a:lvl1pPr marL="0" indent="64007" algn="l">
              <a:spcBef>
                <a:spcPts val="100"/>
              </a:spcBef>
              <a:buSzTx/>
              <a:buFontTx/>
              <a:buNone/>
              <a:defRPr sz="1900">
                <a:latin typeface="Gill Sans MT"/>
                <a:ea typeface="Gill Sans MT"/>
                <a:cs typeface="Gill Sans MT"/>
                <a:sym typeface="Gill Sans MT"/>
              </a:defRPr>
            </a:lvl1pPr>
            <a:lvl2pPr marL="0" indent="402336" algn="l">
              <a:spcBef>
                <a:spcPts val="100"/>
              </a:spcBef>
              <a:buSzTx/>
              <a:buFontTx/>
              <a:buNone/>
              <a:defRPr sz="1900">
                <a:latin typeface="Gill Sans MT"/>
                <a:ea typeface="Gill Sans MT"/>
                <a:cs typeface="Gill Sans MT"/>
                <a:sym typeface="Gill Sans MT"/>
              </a:defRPr>
            </a:lvl2pPr>
            <a:lvl3pPr marL="0" indent="658367" algn="l">
              <a:spcBef>
                <a:spcPts val="100"/>
              </a:spcBef>
              <a:buSzTx/>
              <a:buFontTx/>
              <a:buNone/>
              <a:defRPr sz="1900">
                <a:latin typeface="Gill Sans MT"/>
                <a:ea typeface="Gill Sans MT"/>
                <a:cs typeface="Gill Sans MT"/>
                <a:sym typeface="Gill Sans MT"/>
              </a:defRPr>
            </a:lvl3pPr>
            <a:lvl4pPr marL="0" indent="923544" algn="l">
              <a:spcBef>
                <a:spcPts val="100"/>
              </a:spcBef>
              <a:buSzTx/>
              <a:buFontTx/>
              <a:buNone/>
              <a:defRPr sz="1900">
                <a:latin typeface="Gill Sans MT"/>
                <a:ea typeface="Gill Sans MT"/>
                <a:cs typeface="Gill Sans MT"/>
                <a:sym typeface="Gill Sans MT"/>
              </a:defRPr>
            </a:lvl4pPr>
            <a:lvl5pPr marL="0" indent="1115567" algn="l">
              <a:spcBef>
                <a:spcPts val="100"/>
              </a:spcBef>
              <a:buSzTx/>
              <a:buFontTx/>
              <a:buNone/>
              <a:defRPr sz="1900">
                <a:latin typeface="Gill Sans MT"/>
                <a:ea typeface="Gill Sans MT"/>
                <a:cs typeface="Gill Sans MT"/>
                <a:sym typeface="Gill Sans MT"/>
              </a:defRPr>
            </a:lvl5pPr>
          </a:lstStyle>
          <a:p>
            <a:pPr/>
            <a:r>
              <a:t>Body Level One</a:t>
            </a:r>
          </a:p>
          <a:p>
            <a:pPr lvl="1"/>
            <a:r>
              <a:t>Body Level Two</a:t>
            </a:r>
          </a:p>
          <a:p>
            <a:pPr lvl="2"/>
            <a:r>
              <a:t>Body Level Three</a:t>
            </a:r>
          </a:p>
          <a:p>
            <a:pPr lvl="3"/>
            <a:r>
              <a:t>Body Level Four</a:t>
            </a:r>
          </a:p>
          <a:p>
            <a:pPr lvl="4"/>
            <a:r>
              <a:t>Body Level Five</a:t>
            </a:r>
          </a:p>
        </p:txBody>
      </p:sp>
      <p:sp>
        <p:nvSpPr>
          <p:cNvPr id="151" name="عنصر نائب للنص 3"/>
          <p:cNvSpPr/>
          <p:nvPr>
            <p:ph type="body" sz="quarter" idx="13"/>
          </p:nvPr>
        </p:nvSpPr>
        <p:spPr>
          <a:xfrm>
            <a:off x="4663440" y="328278"/>
            <a:ext cx="4023360" cy="640081"/>
          </a:xfrm>
          <a:prstGeom prst="rect">
            <a:avLst/>
          </a:prstGeom>
          <a:solidFill>
            <a:srgbClr val="FFFFFF"/>
          </a:solidFill>
          <a:ln w="10795">
            <a:solidFill>
              <a:srgbClr val="FFFFFF"/>
            </a:solidFill>
            <a:miter lim="800000"/>
          </a:ln>
        </p:spPr>
        <p:txBody>
          <a:bodyPr anchor="ctr"/>
          <a:lstStyle/>
          <a:p>
            <a:pPr marL="0" indent="64007" algn="l" rtl="0">
              <a:spcBef>
                <a:spcPts val="100"/>
              </a:spcBef>
              <a:buSzTx/>
              <a:buFontTx/>
              <a:buNone/>
              <a:defRPr sz="1900">
                <a:latin typeface="Gill Sans MT"/>
                <a:ea typeface="Gill Sans MT"/>
                <a:cs typeface="Gill Sans MT"/>
                <a:sym typeface="Gill Sans MT"/>
              </a:defRPr>
            </a:pPr>
          </a:p>
        </p:txBody>
      </p:sp>
      <p:sp>
        <p:nvSpPr>
          <p:cNvPr id="152" name="Slide Number"/>
          <p:cNvSpPr txBox="1"/>
          <p:nvPr>
            <p:ph type="sldNum" sz="quarter" idx="2"/>
          </p:nvPr>
        </p:nvSpPr>
        <p:spPr>
          <a:xfrm>
            <a:off x="8705420" y="6512560"/>
            <a:ext cx="273656" cy="269241"/>
          </a:xfrm>
          <a:prstGeom prst="rect">
            <a:avLst/>
          </a:prstGeom>
        </p:spPr>
        <p:txBody>
          <a:bodyPr anchor="b"/>
          <a:lstStyle>
            <a:lvl1pPr algn="ctr">
              <a:defRPr>
                <a:solidFill>
                  <a:srgbClr val="B4A688"/>
                </a:solidFill>
                <a:latin typeface="Gill Sans MT"/>
                <a:ea typeface="Gill Sans MT"/>
                <a:cs typeface="Gill Sans MT"/>
                <a:sym typeface="Gill Sans M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عنوان فقط">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sp>
        <p:nvSpPr>
          <p:cNvPr id="159" name="دائري 6"/>
          <p:cNvSpPr/>
          <p:nvPr/>
        </p:nvSpPr>
        <p:spPr>
          <a:xfrm>
            <a:off x="3515" y="3522"/>
            <a:ext cx="819445" cy="8194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1600" y="11929"/>
                  <a:pt x="11929" y="21600"/>
                  <a:pt x="0" y="21600"/>
                </a:cubicBezTo>
                <a:lnTo>
                  <a:pt x="0" y="0"/>
                </a:lnTo>
                <a:close/>
              </a:path>
            </a:pathLst>
          </a:custGeom>
          <a:solidFill>
            <a:srgbClr val="FEFAF4">
              <a:alpha val="33000"/>
            </a:srgbClr>
          </a:solidFill>
          <a:ln w="3175" cap="rnd">
            <a:solidFill>
              <a:srgbClr val="D1C29E"/>
            </a:solidFill>
          </a:ln>
        </p:spPr>
        <p:txBody>
          <a:bodyPr lIns="45719" rIns="45719" anchor="ctr"/>
          <a:lstStyle/>
          <a:p>
            <a:pPr algn="ctr">
              <a:defRPr>
                <a:solidFill>
                  <a:srgbClr val="FFFFFF"/>
                </a:solidFill>
                <a:latin typeface="Gill Sans MT"/>
                <a:ea typeface="Gill Sans MT"/>
                <a:cs typeface="Gill Sans MT"/>
                <a:sym typeface="Gill Sans MT"/>
              </a:defRPr>
            </a:pPr>
          </a:p>
        </p:txBody>
      </p:sp>
      <p:sp>
        <p:nvSpPr>
          <p:cNvPr id="160" name="شكل بيضاوي 7"/>
          <p:cNvSpPr/>
          <p:nvPr/>
        </p:nvSpPr>
        <p:spPr>
          <a:xfrm>
            <a:off x="168815" y="21101"/>
            <a:ext cx="1702194" cy="1702194"/>
          </a:xfrm>
          <a:prstGeom prst="ellipse">
            <a:avLst/>
          </a:prstGeom>
          <a:ln w="27305" cap="rnd">
            <a:solidFill>
              <a:srgbClr val="FFF5DE"/>
            </a:solidFill>
          </a:ln>
          <a:effectLst>
            <a:outerShdw sx="100000" sy="100000" kx="0" ky="0" algn="b" rotWithShape="0" blurRad="25400" dist="25400" dir="5400000">
              <a:srgbClr val="AEA48D">
                <a:alpha val="85000"/>
              </a:srgbClr>
            </a:outerShdw>
          </a:effectLst>
        </p:spPr>
        <p:txBody>
          <a:bodyPr lIns="45719" rIns="45719" anchor="ctr"/>
          <a:lstStyle/>
          <a:p>
            <a:pPr algn="ctr">
              <a:defRPr>
                <a:solidFill>
                  <a:srgbClr val="FFFFFF"/>
                </a:solidFill>
                <a:latin typeface="Gill Sans MT"/>
                <a:ea typeface="Gill Sans MT"/>
                <a:cs typeface="Gill Sans MT"/>
                <a:sym typeface="Gill Sans MT"/>
              </a:defRPr>
            </a:pPr>
          </a:p>
        </p:txBody>
      </p:sp>
      <p:sp>
        <p:nvSpPr>
          <p:cNvPr id="161" name="دائرة مجوفة 10"/>
          <p:cNvSpPr/>
          <p:nvPr/>
        </p:nvSpPr>
        <p:spPr>
          <a:xfrm rot="2315674">
            <a:off x="182880" y="1055077"/>
            <a:ext cx="1125719" cy="11026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503" y="10800"/>
                </a:moveTo>
                <a:cubicBezTo>
                  <a:pt x="2503" y="15353"/>
                  <a:pt x="6218" y="19044"/>
                  <a:pt x="10800" y="19044"/>
                </a:cubicBezTo>
                <a:cubicBezTo>
                  <a:pt x="15382" y="19044"/>
                  <a:pt x="19096" y="15353"/>
                  <a:pt x="19096" y="10800"/>
                </a:cubicBezTo>
                <a:cubicBezTo>
                  <a:pt x="19096" y="6247"/>
                  <a:pt x="15382" y="2556"/>
                  <a:pt x="10800" y="2556"/>
                </a:cubicBezTo>
                <a:cubicBezTo>
                  <a:pt x="6218" y="2556"/>
                  <a:pt x="2503" y="6247"/>
                  <a:pt x="2503" y="10800"/>
                </a:cubicBezTo>
                <a:close/>
              </a:path>
            </a:pathLst>
          </a:custGeom>
          <a:gradFill>
            <a:gsLst>
              <a:gs pos="0">
                <a:srgbClr val="FFFCF6">
                  <a:alpha val="70000"/>
                </a:srgbClr>
              </a:gs>
              <a:gs pos="70000">
                <a:srgbClr val="FFFEFB">
                  <a:alpha val="55000"/>
                </a:srgbClr>
              </a:gs>
              <a:gs pos="100000">
                <a:srgbClr val="EED18D">
                  <a:alpha val="60000"/>
                </a:srgbClr>
              </a:gs>
            </a:gsLst>
            <a:path path="circle">
              <a:fillToRect l="37721" t="-19636" r="62278" b="119636"/>
            </a:path>
          </a:gradFill>
          <a:ln w="7350" cap="rnd">
            <a:solidFill>
              <a:srgbClr val="C5B691"/>
            </a:solidFill>
          </a:ln>
          <a:effectLst>
            <a:outerShdw sx="100000" sy="100000" kx="0" ky="0" algn="b" rotWithShape="0" blurRad="12700" dist="15000" dir="4500000">
              <a:srgbClr val="565041">
                <a:alpha val="35000"/>
              </a:srgbClr>
            </a:outerShdw>
          </a:effectLst>
        </p:spPr>
        <p:txBody>
          <a:bodyPr lIns="45719" rIns="45719" anchor="ctr"/>
          <a:lstStyle/>
          <a:p>
            <a:pPr algn="ctr">
              <a:defRPr>
                <a:solidFill>
                  <a:srgbClr val="FFFFFF"/>
                </a:solidFill>
                <a:latin typeface="Gill Sans MT"/>
                <a:ea typeface="Gill Sans MT"/>
                <a:cs typeface="Gill Sans MT"/>
                <a:sym typeface="Gill Sans MT"/>
              </a:defRPr>
            </a:pPr>
          </a:p>
        </p:txBody>
      </p:sp>
      <p:sp>
        <p:nvSpPr>
          <p:cNvPr id="162" name="مستطيل 11"/>
          <p:cNvSpPr/>
          <p:nvPr/>
        </p:nvSpPr>
        <p:spPr>
          <a:xfrm>
            <a:off x="1012872" y="-54"/>
            <a:ext cx="8131128" cy="6858054"/>
          </a:xfrm>
          <a:prstGeom prst="rect">
            <a:avLst/>
          </a:prstGeom>
          <a:solidFill>
            <a:srgbClr val="FFFFFF"/>
          </a:solidFill>
          <a:ln w="12700">
            <a:miter lim="400000"/>
          </a:ln>
        </p:spPr>
        <p:txBody>
          <a:bodyPr lIns="45719" rIns="45719" anchor="ctr"/>
          <a:lstStyle/>
          <a:p>
            <a:pPr algn="ctr">
              <a:defRPr>
                <a:solidFill>
                  <a:srgbClr val="FFFFFF"/>
                </a:solidFill>
                <a:latin typeface="Gill Sans MT"/>
                <a:ea typeface="Gill Sans MT"/>
                <a:cs typeface="Gill Sans MT"/>
                <a:sym typeface="Gill Sans MT"/>
              </a:defRPr>
            </a:pPr>
          </a:p>
        </p:txBody>
      </p:sp>
      <p:sp>
        <p:nvSpPr>
          <p:cNvPr id="163" name="مستطيل 14"/>
          <p:cNvSpPr/>
          <p:nvPr/>
        </p:nvSpPr>
        <p:spPr>
          <a:xfrm>
            <a:off x="1014983" y="-54"/>
            <a:ext cx="73153" cy="6858054"/>
          </a:xfrm>
          <a:prstGeom prst="rect">
            <a:avLst/>
          </a:prstGeom>
          <a:solidFill>
            <a:srgbClr val="FFFFFF"/>
          </a:solidFill>
          <a:ln w="12700">
            <a:miter lim="400000"/>
          </a:ln>
          <a:effectLst>
            <a:outerShdw sx="100000" sy="100000" kx="0" ky="0" algn="b" rotWithShape="0" blurRad="38100" dist="38000" dir="10800000">
              <a:srgbClr val="706B60">
                <a:alpha val="25000"/>
              </a:srgbClr>
            </a:outerShdw>
          </a:effectLst>
        </p:spPr>
        <p:txBody>
          <a:bodyPr lIns="45719" rIns="45719" anchor="ctr"/>
          <a:lstStyle/>
          <a:p>
            <a:pPr algn="ctr">
              <a:defRPr>
                <a:solidFill>
                  <a:srgbClr val="FFFFFF"/>
                </a:solidFill>
                <a:latin typeface="Gill Sans MT"/>
                <a:ea typeface="Gill Sans MT"/>
                <a:cs typeface="Gill Sans MT"/>
                <a:sym typeface="Gill Sans MT"/>
              </a:defRPr>
            </a:pPr>
          </a:p>
        </p:txBody>
      </p:sp>
      <p:sp>
        <p:nvSpPr>
          <p:cNvPr id="164" name="Title Text"/>
          <p:cNvSpPr txBox="1"/>
          <p:nvPr>
            <p:ph type="title"/>
          </p:nvPr>
        </p:nvSpPr>
        <p:spPr>
          <a:xfrm>
            <a:off x="1435608" y="274320"/>
            <a:ext cx="7498081" cy="1143001"/>
          </a:xfrm>
          <a:prstGeom prst="rect">
            <a:avLst/>
          </a:prstGeom>
        </p:spPr>
        <p:txBody>
          <a:bodyPr/>
          <a:lstStyle>
            <a:lvl1pPr algn="l">
              <a:defRPr sz="4300">
                <a:solidFill>
                  <a:srgbClr val="572314"/>
                </a:solidFill>
                <a:effectLst>
                  <a:outerShdw sx="100000" sy="100000" kx="0" ky="0" algn="b" rotWithShape="0" blurRad="50800" dist="30000" dir="5400000">
                    <a:srgbClr val="000000">
                      <a:alpha val="30000"/>
                    </a:srgbClr>
                  </a:outerShdw>
                </a:effectLst>
                <a:latin typeface="Gill Sans MT"/>
                <a:ea typeface="Gill Sans MT"/>
                <a:cs typeface="Gill Sans MT"/>
                <a:sym typeface="Gill Sans MT"/>
              </a:defRPr>
            </a:lvl1pPr>
          </a:lstStyle>
          <a:p>
            <a:pPr/>
            <a:r>
              <a:t>Title Text</a:t>
            </a:r>
          </a:p>
        </p:txBody>
      </p:sp>
      <p:sp>
        <p:nvSpPr>
          <p:cNvPr id="165" name="Slide Number"/>
          <p:cNvSpPr txBox="1"/>
          <p:nvPr>
            <p:ph type="sldNum" sz="quarter" idx="2"/>
          </p:nvPr>
        </p:nvSpPr>
        <p:spPr>
          <a:xfrm>
            <a:off x="8705420" y="6512560"/>
            <a:ext cx="273656" cy="269241"/>
          </a:xfrm>
          <a:prstGeom prst="rect">
            <a:avLst/>
          </a:prstGeom>
        </p:spPr>
        <p:txBody>
          <a:bodyPr anchor="b"/>
          <a:lstStyle>
            <a:lvl1pPr algn="ctr">
              <a:defRPr>
                <a:solidFill>
                  <a:srgbClr val="B4A688"/>
                </a:solidFill>
                <a:latin typeface="Gill Sans MT"/>
                <a:ea typeface="Gill Sans MT"/>
                <a:cs typeface="Gill Sans MT"/>
                <a:sym typeface="Gill Sans M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فارغ">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sp>
        <p:nvSpPr>
          <p:cNvPr id="172" name="مستطيل 4"/>
          <p:cNvSpPr/>
          <p:nvPr/>
        </p:nvSpPr>
        <p:spPr>
          <a:xfrm>
            <a:off x="1014983" y="0"/>
            <a:ext cx="8129018" cy="6858000"/>
          </a:xfrm>
          <a:prstGeom prst="rect">
            <a:avLst/>
          </a:prstGeom>
          <a:solidFill>
            <a:srgbClr val="FFFFFF"/>
          </a:solidFill>
          <a:ln w="12700">
            <a:miter lim="400000"/>
          </a:ln>
        </p:spPr>
        <p:txBody>
          <a:bodyPr lIns="45719" rIns="45719" anchor="ctr"/>
          <a:lstStyle/>
          <a:p>
            <a:pPr algn="ctr">
              <a:defRPr>
                <a:solidFill>
                  <a:srgbClr val="FFFFFF"/>
                </a:solidFill>
                <a:latin typeface="Gill Sans MT"/>
                <a:ea typeface="Gill Sans MT"/>
                <a:cs typeface="Gill Sans MT"/>
                <a:sym typeface="Gill Sans MT"/>
              </a:defRPr>
            </a:pPr>
          </a:p>
        </p:txBody>
      </p:sp>
      <p:sp>
        <p:nvSpPr>
          <p:cNvPr id="173" name="مستطيل 5"/>
          <p:cNvSpPr/>
          <p:nvPr/>
        </p:nvSpPr>
        <p:spPr>
          <a:xfrm>
            <a:off x="1014983" y="-54"/>
            <a:ext cx="73153" cy="6858054"/>
          </a:xfrm>
          <a:prstGeom prst="rect">
            <a:avLst/>
          </a:prstGeom>
          <a:solidFill>
            <a:srgbClr val="FFFFFF"/>
          </a:solidFill>
          <a:ln w="12700">
            <a:miter lim="400000"/>
          </a:ln>
          <a:effectLst>
            <a:outerShdw sx="100000" sy="100000" kx="0" ky="0" algn="b" rotWithShape="0" blurRad="38100" dist="38000" dir="10800000">
              <a:srgbClr val="706B60">
                <a:alpha val="25000"/>
              </a:srgbClr>
            </a:outerShdw>
          </a:effectLst>
        </p:spPr>
        <p:txBody>
          <a:bodyPr lIns="45719" rIns="45719" anchor="ctr"/>
          <a:lstStyle/>
          <a:p>
            <a:pPr algn="ctr">
              <a:defRPr>
                <a:solidFill>
                  <a:srgbClr val="FFFFFF"/>
                </a:solidFill>
                <a:latin typeface="Gill Sans MT"/>
                <a:ea typeface="Gill Sans MT"/>
                <a:cs typeface="Gill Sans MT"/>
                <a:sym typeface="Gill Sans MT"/>
              </a:defRPr>
            </a:pPr>
          </a:p>
        </p:txBody>
      </p:sp>
      <p:sp>
        <p:nvSpPr>
          <p:cNvPr id="174" name="Slide Number"/>
          <p:cNvSpPr txBox="1"/>
          <p:nvPr>
            <p:ph type="sldNum" sz="quarter" idx="2"/>
          </p:nvPr>
        </p:nvSpPr>
        <p:spPr>
          <a:xfrm>
            <a:off x="8705420" y="6512560"/>
            <a:ext cx="273656" cy="269241"/>
          </a:xfrm>
          <a:prstGeom prst="rect">
            <a:avLst/>
          </a:prstGeom>
        </p:spPr>
        <p:txBody>
          <a:bodyPr anchor="b"/>
          <a:lstStyle>
            <a:lvl1pPr algn="ctr">
              <a:defRPr>
                <a:solidFill>
                  <a:srgbClr val="B4A688"/>
                </a:solidFill>
                <a:latin typeface="Gill Sans MT"/>
                <a:ea typeface="Gill Sans MT"/>
                <a:cs typeface="Gill Sans MT"/>
                <a:sym typeface="Gill Sans M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محتوى ذو تسمية توضيحية">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sp>
        <p:nvSpPr>
          <p:cNvPr id="181" name="Title Text"/>
          <p:cNvSpPr txBox="1"/>
          <p:nvPr>
            <p:ph type="title"/>
          </p:nvPr>
        </p:nvSpPr>
        <p:spPr>
          <a:xfrm>
            <a:off x="457200" y="216777"/>
            <a:ext cx="3810000" cy="1162051"/>
          </a:xfrm>
          <a:prstGeom prst="rect">
            <a:avLst/>
          </a:prstGeom>
        </p:spPr>
        <p:txBody>
          <a:bodyPr anchor="b"/>
          <a:lstStyle>
            <a:lvl1pPr algn="l">
              <a:lnSpc>
                <a:spcPts val="2000"/>
              </a:lnSpc>
              <a:defRPr b="1" cap="all" sz="2200">
                <a:solidFill>
                  <a:srgbClr val="572314"/>
                </a:solidFill>
                <a:effectLst>
                  <a:outerShdw sx="100000" sy="100000" kx="0" ky="0" algn="b" rotWithShape="0" blurRad="50800" dist="30000" dir="5400000">
                    <a:srgbClr val="000000">
                      <a:alpha val="30000"/>
                    </a:srgbClr>
                  </a:outerShdw>
                </a:effectLst>
                <a:latin typeface="Gill Sans MT"/>
                <a:ea typeface="Gill Sans MT"/>
                <a:cs typeface="Gill Sans MT"/>
                <a:sym typeface="Gill Sans MT"/>
              </a:defRPr>
            </a:lvl1pPr>
          </a:lstStyle>
          <a:p>
            <a:pPr/>
            <a:r>
              <a:t>Title Text</a:t>
            </a:r>
          </a:p>
        </p:txBody>
      </p:sp>
      <p:sp>
        <p:nvSpPr>
          <p:cNvPr id="182" name="Body Level One…"/>
          <p:cNvSpPr txBox="1"/>
          <p:nvPr>
            <p:ph type="body" sz="quarter" idx="1"/>
          </p:nvPr>
        </p:nvSpPr>
        <p:spPr>
          <a:xfrm>
            <a:off x="457200" y="1406964"/>
            <a:ext cx="3810000" cy="698501"/>
          </a:xfrm>
          <a:prstGeom prst="rect">
            <a:avLst/>
          </a:prstGeom>
        </p:spPr>
        <p:txBody>
          <a:bodyPr/>
          <a:lstStyle>
            <a:lvl1pPr marL="0" indent="45719">
              <a:spcBef>
                <a:spcPts val="0"/>
              </a:spcBef>
              <a:buSzTx/>
              <a:buFontTx/>
              <a:buNone/>
              <a:defRPr sz="1400">
                <a:latin typeface="Gill Sans MT"/>
                <a:ea typeface="Gill Sans MT"/>
                <a:cs typeface="Gill Sans MT"/>
                <a:sym typeface="Gill Sans MT"/>
              </a:defRPr>
            </a:lvl1pPr>
            <a:lvl2pPr marL="0" indent="402336">
              <a:spcBef>
                <a:spcPts val="0"/>
              </a:spcBef>
              <a:buSzTx/>
              <a:buFontTx/>
              <a:buNone/>
              <a:defRPr sz="1400">
                <a:latin typeface="Gill Sans MT"/>
                <a:ea typeface="Gill Sans MT"/>
                <a:cs typeface="Gill Sans MT"/>
                <a:sym typeface="Gill Sans MT"/>
              </a:defRPr>
            </a:lvl2pPr>
            <a:lvl3pPr marL="0" indent="658367">
              <a:spcBef>
                <a:spcPts val="0"/>
              </a:spcBef>
              <a:buSzTx/>
              <a:buFontTx/>
              <a:buNone/>
              <a:defRPr sz="1400">
                <a:latin typeface="Gill Sans MT"/>
                <a:ea typeface="Gill Sans MT"/>
                <a:cs typeface="Gill Sans MT"/>
                <a:sym typeface="Gill Sans MT"/>
              </a:defRPr>
            </a:lvl3pPr>
            <a:lvl4pPr marL="0" indent="923544">
              <a:spcBef>
                <a:spcPts val="0"/>
              </a:spcBef>
              <a:buSzTx/>
              <a:buFontTx/>
              <a:buNone/>
              <a:defRPr sz="1400">
                <a:latin typeface="Gill Sans MT"/>
                <a:ea typeface="Gill Sans MT"/>
                <a:cs typeface="Gill Sans MT"/>
                <a:sym typeface="Gill Sans MT"/>
              </a:defRPr>
            </a:lvl4pPr>
            <a:lvl5pPr marL="0" indent="1115567">
              <a:spcBef>
                <a:spcPts val="0"/>
              </a:spcBef>
              <a:buSzTx/>
              <a:buFontTx/>
              <a:buNone/>
              <a:defRPr sz="1400">
                <a:latin typeface="Gill Sans MT"/>
                <a:ea typeface="Gill Sans MT"/>
                <a:cs typeface="Gill Sans MT"/>
                <a:sym typeface="Gill Sans MT"/>
              </a:defRPr>
            </a:lvl5pPr>
          </a:lstStyle>
          <a:p>
            <a:pPr/>
            <a:r>
              <a:t>Body Level One</a:t>
            </a:r>
          </a:p>
          <a:p>
            <a:pPr lvl="1"/>
            <a:r>
              <a:t>Body Level Two</a:t>
            </a:r>
          </a:p>
          <a:p>
            <a:pPr lvl="2"/>
            <a:r>
              <a:t>Body Level Three</a:t>
            </a:r>
          </a:p>
          <a:p>
            <a:pPr lvl="3"/>
            <a:r>
              <a:t>Body Level Four</a:t>
            </a:r>
          </a:p>
          <a:p>
            <a:pPr lvl="4"/>
            <a:r>
              <a:t>Body Level Five</a:t>
            </a:r>
          </a:p>
        </p:txBody>
      </p:sp>
      <p:sp>
        <p:nvSpPr>
          <p:cNvPr id="183" name="Slide Number"/>
          <p:cNvSpPr txBox="1"/>
          <p:nvPr>
            <p:ph type="sldNum" sz="quarter" idx="2"/>
          </p:nvPr>
        </p:nvSpPr>
        <p:spPr>
          <a:xfrm>
            <a:off x="8705420" y="6512560"/>
            <a:ext cx="273656" cy="269241"/>
          </a:xfrm>
          <a:prstGeom prst="rect">
            <a:avLst/>
          </a:prstGeom>
        </p:spPr>
        <p:txBody>
          <a:bodyPr anchor="b"/>
          <a:lstStyle>
            <a:lvl1pPr algn="ctr">
              <a:defRPr>
                <a:solidFill>
                  <a:srgbClr val="B4A688"/>
                </a:solidFill>
                <a:latin typeface="Gill Sans MT"/>
                <a:ea typeface="Gill Sans MT"/>
                <a:cs typeface="Gill Sans MT"/>
                <a:sym typeface="Gill Sans M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صورة ذو تسمية توضيحية">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sp>
        <p:nvSpPr>
          <p:cNvPr id="190" name="Title Text"/>
          <p:cNvSpPr txBox="1"/>
          <p:nvPr>
            <p:ph type="title"/>
          </p:nvPr>
        </p:nvSpPr>
        <p:spPr>
          <a:xfrm>
            <a:off x="5886896" y="1066800"/>
            <a:ext cx="2743201" cy="1981200"/>
          </a:xfrm>
          <a:prstGeom prst="rect">
            <a:avLst/>
          </a:prstGeom>
        </p:spPr>
        <p:txBody>
          <a:bodyPr anchor="b"/>
          <a:lstStyle>
            <a:lvl1pPr algn="l">
              <a:defRPr b="1" sz="2100">
                <a:solidFill>
                  <a:srgbClr val="572314"/>
                </a:solidFill>
                <a:latin typeface="Gill Sans MT"/>
                <a:ea typeface="Gill Sans MT"/>
                <a:cs typeface="Gill Sans MT"/>
                <a:sym typeface="Gill Sans MT"/>
              </a:defRPr>
            </a:lvl1pPr>
          </a:lstStyle>
          <a:p>
            <a:pPr/>
            <a:r>
              <a:t>Title Text</a:t>
            </a:r>
          </a:p>
        </p:txBody>
      </p:sp>
      <p:sp>
        <p:nvSpPr>
          <p:cNvPr id="191" name="مستطيل 7"/>
          <p:cNvSpPr/>
          <p:nvPr/>
        </p:nvSpPr>
        <p:spPr>
          <a:xfrm>
            <a:off x="762000" y="1066800"/>
            <a:ext cx="4572000" cy="4572000"/>
          </a:xfrm>
          <a:prstGeom prst="rect">
            <a:avLst/>
          </a:prstGeom>
          <a:solidFill>
            <a:srgbClr val="FFFFFF"/>
          </a:solidFill>
          <a:ln w="88900" cap="sq">
            <a:solidFill>
              <a:srgbClr val="FFFFFF"/>
            </a:solidFill>
            <a:miter/>
          </a:ln>
          <a:effectLst>
            <a:outerShdw sx="100000" sy="100000" kx="0" ky="0" algn="b" rotWithShape="0" blurRad="50800" dist="18500" dir="5400000">
              <a:srgbClr val="000000">
                <a:alpha val="35000"/>
              </a:srgbClr>
            </a:outerShdw>
          </a:effectLst>
        </p:spPr>
        <p:txBody>
          <a:bodyPr lIns="45719" rIns="45719"/>
          <a:lstStyle/>
          <a:p>
            <a:pPr marL="283463" indent="-283463" algn="l">
              <a:lnSpc>
                <a:spcPts val="3000"/>
              </a:lnSpc>
              <a:spcBef>
                <a:spcPts val="600"/>
              </a:spcBef>
              <a:defRPr sz="3200">
                <a:latin typeface="Gill Sans MT"/>
                <a:ea typeface="Gill Sans MT"/>
                <a:cs typeface="Gill Sans MT"/>
                <a:sym typeface="Gill Sans MT"/>
              </a:defRPr>
            </a:pPr>
          </a:p>
        </p:txBody>
      </p:sp>
      <p:sp>
        <p:nvSpPr>
          <p:cNvPr id="192" name="عنصر نائب للصورة 2"/>
          <p:cNvSpPr/>
          <p:nvPr>
            <p:ph type="pic" sz="half" idx="13"/>
          </p:nvPr>
        </p:nvSpPr>
        <p:spPr>
          <a:xfrm>
            <a:off x="838200" y="1143003"/>
            <a:ext cx="4419600" cy="3514531"/>
          </a:xfrm>
          <a:prstGeom prst="rect">
            <a:avLst/>
          </a:prstGeom>
        </p:spPr>
        <p:txBody>
          <a:bodyPr lIns="91439" rIns="91439">
            <a:noAutofit/>
          </a:bodyPr>
          <a:lstStyle/>
          <a:p>
            <a:pPr/>
          </a:p>
        </p:txBody>
      </p:sp>
      <p:sp>
        <p:nvSpPr>
          <p:cNvPr id="193" name="مخطط انسيابي: معالجة 8"/>
          <p:cNvSpPr/>
          <p:nvPr/>
        </p:nvSpPr>
        <p:spPr>
          <a:xfrm rot="19468671">
            <a:off x="396725" y="954340"/>
            <a:ext cx="685801" cy="204311"/>
          </a:xfrm>
          <a:prstGeom prst="rect">
            <a:avLst/>
          </a:prstGeom>
          <a:solidFill>
            <a:srgbClr val="FBFBFB">
              <a:alpha val="45098"/>
            </a:srgbClr>
          </a:solidFill>
          <a:ln w="6350" cap="rnd">
            <a:solidFill>
              <a:srgbClr val="FFFFFF"/>
            </a:solidFill>
          </a:ln>
          <a:effectLst>
            <a:outerShdw sx="100000" sy="100000" kx="0" ky="0" algn="b" rotWithShape="0" blurRad="25400" dist="25400" dir="3300000">
              <a:srgbClr val="EAD9B1">
                <a:alpha val="40000"/>
              </a:srgbClr>
            </a:outerShdw>
          </a:effectLst>
        </p:spPr>
        <p:txBody>
          <a:bodyPr lIns="45719" rIns="45719" anchor="ctr"/>
          <a:lstStyle/>
          <a:p>
            <a:pPr algn="ctr">
              <a:defRPr>
                <a:solidFill>
                  <a:srgbClr val="FFFFFF"/>
                </a:solidFill>
                <a:latin typeface="Gill Sans MT"/>
                <a:ea typeface="Gill Sans MT"/>
                <a:cs typeface="Gill Sans MT"/>
                <a:sym typeface="Gill Sans MT"/>
              </a:defRPr>
            </a:pPr>
          </a:p>
        </p:txBody>
      </p:sp>
      <p:sp>
        <p:nvSpPr>
          <p:cNvPr id="194" name="مخطط انسيابي: معالجة 9"/>
          <p:cNvSpPr/>
          <p:nvPr/>
        </p:nvSpPr>
        <p:spPr>
          <a:xfrm flipH="1" rot="2103354">
            <a:off x="5003667" y="936786"/>
            <a:ext cx="649225" cy="204311"/>
          </a:xfrm>
          <a:prstGeom prst="rect">
            <a:avLst/>
          </a:prstGeom>
          <a:solidFill>
            <a:srgbClr val="FBFBFB">
              <a:alpha val="45098"/>
            </a:srgbClr>
          </a:solidFill>
          <a:ln w="6350" cap="rnd">
            <a:solidFill>
              <a:srgbClr val="FFFFFF"/>
            </a:solidFill>
          </a:ln>
          <a:effectLst>
            <a:outerShdw sx="100000" sy="100000" kx="0" ky="0" algn="b" rotWithShape="0" blurRad="25400" dist="25400" dir="3300000">
              <a:srgbClr val="E7DEC9">
                <a:alpha val="20000"/>
              </a:srgbClr>
            </a:outerShdw>
          </a:effectLst>
        </p:spPr>
        <p:txBody>
          <a:bodyPr lIns="45719" rIns="45719" anchor="ctr"/>
          <a:lstStyle/>
          <a:p>
            <a:pPr algn="ctr">
              <a:defRPr>
                <a:solidFill>
                  <a:srgbClr val="FFFFFF"/>
                </a:solidFill>
                <a:latin typeface="Gill Sans MT"/>
                <a:ea typeface="Gill Sans MT"/>
                <a:cs typeface="Gill Sans MT"/>
                <a:sym typeface="Gill Sans MT"/>
              </a:defRPr>
            </a:pPr>
          </a:p>
        </p:txBody>
      </p:sp>
      <p:sp>
        <p:nvSpPr>
          <p:cNvPr id="195" name="Body Level One…"/>
          <p:cNvSpPr txBox="1"/>
          <p:nvPr>
            <p:ph type="body" sz="quarter" idx="1"/>
          </p:nvPr>
        </p:nvSpPr>
        <p:spPr>
          <a:xfrm>
            <a:off x="838200" y="4800600"/>
            <a:ext cx="4419600" cy="762000"/>
          </a:xfrm>
          <a:prstGeom prst="rect">
            <a:avLst/>
          </a:prstGeom>
        </p:spPr>
        <p:txBody>
          <a:bodyPr anchor="ctr"/>
          <a:lstStyle>
            <a:lvl1pPr marL="0" indent="0" algn="l">
              <a:lnSpc>
                <a:spcPts val="1600"/>
              </a:lnSpc>
              <a:spcBef>
                <a:spcPts val="0"/>
              </a:spcBef>
              <a:buSzTx/>
              <a:buFontTx/>
              <a:buNone/>
              <a:defRPr sz="1400">
                <a:solidFill>
                  <a:srgbClr val="777777"/>
                </a:solidFill>
                <a:latin typeface="Gill Sans MT"/>
                <a:ea typeface="Gill Sans MT"/>
                <a:cs typeface="Gill Sans MT"/>
                <a:sym typeface="Gill Sans MT"/>
              </a:defRPr>
            </a:lvl1pPr>
            <a:lvl2pPr marL="679704" indent="-277368" algn="l">
              <a:lnSpc>
                <a:spcPts val="1600"/>
              </a:lnSpc>
              <a:spcBef>
                <a:spcPts val="0"/>
              </a:spcBef>
              <a:buFontTx/>
              <a:buChar char="◦"/>
              <a:defRPr sz="1400">
                <a:solidFill>
                  <a:srgbClr val="777777"/>
                </a:solidFill>
                <a:latin typeface="Gill Sans MT"/>
                <a:ea typeface="Gill Sans MT"/>
                <a:cs typeface="Gill Sans MT"/>
                <a:sym typeface="Gill Sans MT"/>
              </a:defRPr>
            </a:lvl2pPr>
            <a:lvl3pPr marL="978407" indent="-320039" algn="l">
              <a:lnSpc>
                <a:spcPts val="1600"/>
              </a:lnSpc>
              <a:spcBef>
                <a:spcPts val="0"/>
              </a:spcBef>
              <a:buFontTx/>
              <a:buChar char="●"/>
              <a:defRPr sz="1400">
                <a:solidFill>
                  <a:srgbClr val="777777"/>
                </a:solidFill>
                <a:latin typeface="Gill Sans MT"/>
                <a:ea typeface="Gill Sans MT"/>
                <a:cs typeface="Gill Sans MT"/>
                <a:sym typeface="Gill Sans MT"/>
              </a:defRPr>
            </a:lvl3pPr>
            <a:lvl4pPr marL="1193800" indent="-270255" algn="l">
              <a:lnSpc>
                <a:spcPts val="1600"/>
              </a:lnSpc>
              <a:spcBef>
                <a:spcPts val="0"/>
              </a:spcBef>
              <a:buFontTx/>
              <a:buChar char="●"/>
              <a:defRPr sz="1400">
                <a:solidFill>
                  <a:srgbClr val="777777"/>
                </a:solidFill>
                <a:latin typeface="Gill Sans MT"/>
                <a:ea typeface="Gill Sans MT"/>
                <a:cs typeface="Gill Sans MT"/>
                <a:sym typeface="Gill Sans MT"/>
              </a:defRPr>
            </a:lvl4pPr>
            <a:lvl5pPr marL="1400047" indent="-284480" algn="l">
              <a:lnSpc>
                <a:spcPts val="1600"/>
              </a:lnSpc>
              <a:spcBef>
                <a:spcPts val="0"/>
              </a:spcBef>
              <a:buFontTx/>
              <a:buChar char="●"/>
              <a:defRPr sz="1400">
                <a:solidFill>
                  <a:srgbClr val="777777"/>
                </a:solidFill>
                <a:latin typeface="Gill Sans MT"/>
                <a:ea typeface="Gill Sans MT"/>
                <a:cs typeface="Gill Sans MT"/>
                <a:sym typeface="Gill Sans MT"/>
              </a:defRPr>
            </a:lvl5pPr>
          </a:lstStyle>
          <a:p>
            <a:pPr/>
            <a:r>
              <a:t>Body Level One</a:t>
            </a:r>
          </a:p>
          <a:p>
            <a:pPr lvl="1"/>
            <a:r>
              <a:t>Body Level Two</a:t>
            </a:r>
          </a:p>
          <a:p>
            <a:pPr lvl="2"/>
            <a:r>
              <a:t>Body Level Three</a:t>
            </a:r>
          </a:p>
          <a:p>
            <a:pPr lvl="3"/>
            <a:r>
              <a:t>Body Level Four</a:t>
            </a:r>
          </a:p>
          <a:p>
            <a:pPr lvl="4"/>
            <a:r>
              <a:t>Body Level Five</a:t>
            </a:r>
          </a:p>
        </p:txBody>
      </p:sp>
      <p:sp>
        <p:nvSpPr>
          <p:cNvPr id="196" name="Slide Number"/>
          <p:cNvSpPr txBox="1"/>
          <p:nvPr>
            <p:ph type="sldNum" sz="quarter" idx="2"/>
          </p:nvPr>
        </p:nvSpPr>
        <p:spPr>
          <a:xfrm>
            <a:off x="8705420" y="6512560"/>
            <a:ext cx="273656" cy="269241"/>
          </a:xfrm>
          <a:prstGeom prst="rect">
            <a:avLst/>
          </a:prstGeom>
        </p:spPr>
        <p:txBody>
          <a:bodyPr anchor="b"/>
          <a:lstStyle>
            <a:lvl1pPr algn="ctr">
              <a:defRPr>
                <a:solidFill>
                  <a:srgbClr val="B4A688"/>
                </a:solidFill>
                <a:latin typeface="Gill Sans MT"/>
                <a:ea typeface="Gill Sans MT"/>
                <a:cs typeface="Gill Sans MT"/>
                <a:sym typeface="Gill Sans M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عنوان ومحتوى">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عنوان المقطع">
    <p:spTree>
      <p:nvGrpSpPr>
        <p:cNvPr id="1" name=""/>
        <p:cNvGrpSpPr/>
        <p:nvPr/>
      </p:nvGrpSpPr>
      <p:grpSpPr>
        <a:xfrm>
          <a:off x="0" y="0"/>
          <a:ext cx="0" cy="0"/>
          <a:chOff x="0" y="0"/>
          <a:chExt cx="0" cy="0"/>
        </a:xfrm>
      </p:grpSpPr>
      <p:sp>
        <p:nvSpPr>
          <p:cNvPr id="29" name="Title Text"/>
          <p:cNvSpPr txBox="1"/>
          <p:nvPr>
            <p:ph type="title"/>
          </p:nvPr>
        </p:nvSpPr>
        <p:spPr>
          <a:xfrm>
            <a:off x="722312" y="4406900"/>
            <a:ext cx="7772401" cy="1362075"/>
          </a:xfrm>
          <a:prstGeom prst="rect">
            <a:avLst/>
          </a:prstGeom>
        </p:spPr>
        <p:txBody>
          <a:bodyPr anchor="t"/>
          <a:lstStyle>
            <a:lvl1pPr algn="r">
              <a:defRPr b="1" cap="all" sz="4000"/>
            </a:lvl1pPr>
          </a:lstStyle>
          <a:p>
            <a:pPr/>
            <a:r>
              <a:t>Title Text</a:t>
            </a:r>
          </a:p>
        </p:txBody>
      </p:sp>
      <p:sp>
        <p:nvSpPr>
          <p:cNvPr id="30" name="Body Level One…"/>
          <p:cNvSpPr txBox="1"/>
          <p:nvPr>
            <p:ph type="body" sz="quarter" idx="1"/>
          </p:nvPr>
        </p:nvSpPr>
        <p:spPr>
          <a:xfrm>
            <a:off x="722312" y="2906713"/>
            <a:ext cx="7772401" cy="1500188"/>
          </a:xfrm>
          <a:prstGeom prst="rect">
            <a:avLst/>
          </a:prstGeom>
        </p:spPr>
        <p:txBody>
          <a:bodyPr anchor="b"/>
          <a:lstStyle>
            <a:lvl1pPr marL="0" indent="0">
              <a:spcBef>
                <a:spcPts val="400"/>
              </a:spcBef>
              <a:buSzTx/>
              <a:buFontTx/>
              <a:buNone/>
              <a:defRPr sz="2000">
                <a:solidFill>
                  <a:srgbClr val="888888"/>
                </a:solidFill>
              </a:defRPr>
            </a:lvl1pPr>
            <a:lvl2pPr marL="0" indent="457200">
              <a:spcBef>
                <a:spcPts val="400"/>
              </a:spcBef>
              <a:buSzTx/>
              <a:buFontTx/>
              <a:buNone/>
              <a:defRPr sz="2000">
                <a:solidFill>
                  <a:srgbClr val="888888"/>
                </a:solidFill>
              </a:defRPr>
            </a:lvl2pPr>
            <a:lvl3pPr marL="0" indent="914400">
              <a:spcBef>
                <a:spcPts val="400"/>
              </a:spcBef>
              <a:buSzTx/>
              <a:buFontTx/>
              <a:buNone/>
              <a:defRPr sz="2000">
                <a:solidFill>
                  <a:srgbClr val="888888"/>
                </a:solidFill>
              </a:defRPr>
            </a:lvl3pPr>
            <a:lvl4pPr marL="0" indent="1371600">
              <a:spcBef>
                <a:spcPts val="400"/>
              </a:spcBef>
              <a:buSzTx/>
              <a:buFontTx/>
              <a:buNone/>
              <a:defRPr sz="2000">
                <a:solidFill>
                  <a:srgbClr val="888888"/>
                </a:solidFill>
              </a:defRPr>
            </a:lvl4pPr>
            <a:lvl5pPr marL="0" indent="1828800">
              <a:spcBef>
                <a:spcPts val="400"/>
              </a:spcBef>
              <a:buSzTx/>
              <a:buFontTx/>
              <a:buNone/>
              <a:defRPr sz="2000">
                <a:solidFill>
                  <a:srgbClr val="888888"/>
                </a:solidFill>
              </a:defRPr>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محتويين">
    <p:spTree>
      <p:nvGrpSpPr>
        <p:cNvPr id="1" name=""/>
        <p:cNvGrpSpPr/>
        <p:nvPr/>
      </p:nvGrpSpPr>
      <p:grpSpPr>
        <a:xfrm>
          <a:off x="0" y="0"/>
          <a:ext cx="0" cy="0"/>
          <a:chOff x="0" y="0"/>
          <a:chExt cx="0" cy="0"/>
        </a:xfrm>
      </p:grpSpPr>
      <p:sp>
        <p:nvSpPr>
          <p:cNvPr id="38" name="Title Text"/>
          <p:cNvSpPr txBox="1"/>
          <p:nvPr>
            <p:ph type="title"/>
          </p:nvPr>
        </p:nvSpPr>
        <p:spPr>
          <a:prstGeom prst="rect">
            <a:avLst/>
          </a:prstGeom>
        </p:spPr>
        <p:txBody>
          <a:bodyPr/>
          <a:lstStyle/>
          <a:p>
            <a:pPr/>
            <a:r>
              <a:t>Title Text</a:t>
            </a:r>
          </a:p>
        </p:txBody>
      </p:sp>
      <p:sp>
        <p:nvSpPr>
          <p:cNvPr id="39" name="Body Level One…"/>
          <p:cNvSpPr txBox="1"/>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مقارنة">
    <p:spTree>
      <p:nvGrpSpPr>
        <p:cNvPr id="1" name=""/>
        <p:cNvGrpSpPr/>
        <p:nvPr/>
      </p:nvGrpSpPr>
      <p:grpSpPr>
        <a:xfrm>
          <a:off x="0" y="0"/>
          <a:ext cx="0" cy="0"/>
          <a:chOff x="0" y="0"/>
          <a:chExt cx="0" cy="0"/>
        </a:xfrm>
      </p:grpSpPr>
      <p:sp>
        <p:nvSpPr>
          <p:cNvPr id="47" name="Title Text"/>
          <p:cNvSpPr txBox="1"/>
          <p:nvPr>
            <p:ph type="title"/>
          </p:nvPr>
        </p:nvSpPr>
        <p:spPr>
          <a:prstGeom prst="rect">
            <a:avLst/>
          </a:prstGeom>
        </p:spPr>
        <p:txBody>
          <a:bodyPr/>
          <a:lstStyle/>
          <a:p>
            <a:pPr/>
            <a:r>
              <a:t>Title Text</a:t>
            </a:r>
          </a:p>
        </p:txBody>
      </p:sp>
      <p:sp>
        <p:nvSpPr>
          <p:cNvPr id="48" name="Body Level One…"/>
          <p:cNvSpPr txBox="1"/>
          <p:nvPr>
            <p:ph type="body" sz="quarter" idx="1"/>
          </p:nvPr>
        </p:nvSpPr>
        <p:spPr>
          <a:xfrm>
            <a:off x="457200" y="1535112"/>
            <a:ext cx="4040188" cy="639763"/>
          </a:xfrm>
          <a:prstGeom prst="rect">
            <a:avLst/>
          </a:prstGeom>
        </p:spPr>
        <p:txBody>
          <a:bodyPr anchor="b"/>
          <a:lstStyle>
            <a:lvl1pPr marL="0" indent="0">
              <a:spcBef>
                <a:spcPts val="500"/>
              </a:spcBef>
              <a:buSzTx/>
              <a:buFontTx/>
              <a:buNone/>
              <a:defRPr b="1" sz="2400"/>
            </a:lvl1pPr>
            <a:lvl2pPr marL="0" indent="457200">
              <a:spcBef>
                <a:spcPts val="500"/>
              </a:spcBef>
              <a:buSzTx/>
              <a:buFontTx/>
              <a:buNone/>
              <a:defRPr b="1" sz="2400"/>
            </a:lvl2pPr>
            <a:lvl3pPr marL="0" indent="914400">
              <a:spcBef>
                <a:spcPts val="500"/>
              </a:spcBef>
              <a:buSzTx/>
              <a:buFontTx/>
              <a:buNone/>
              <a:defRPr b="1" sz="2400"/>
            </a:lvl3pPr>
            <a:lvl4pPr marL="0" indent="1371600">
              <a:spcBef>
                <a:spcPts val="500"/>
              </a:spcBef>
              <a:buSzTx/>
              <a:buFontTx/>
              <a:buNone/>
              <a:defRPr b="1" sz="2400"/>
            </a:lvl4pPr>
            <a:lvl5pPr marL="0" indent="1828800">
              <a:spcBef>
                <a:spcPts val="500"/>
              </a:spcBef>
              <a:buSzTx/>
              <a:buFont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49" name="عنصر نائب للنص 4"/>
          <p:cNvSpPr/>
          <p:nvPr>
            <p:ph type="body" sz="quarter" idx="13"/>
          </p:nvPr>
        </p:nvSpPr>
        <p:spPr>
          <a:xfrm>
            <a:off x="4645025" y="1535112"/>
            <a:ext cx="4041775" cy="639763"/>
          </a:xfrm>
          <a:prstGeom prst="rect">
            <a:avLst/>
          </a:prstGeom>
        </p:spPr>
        <p:txBody>
          <a:bodyPr anchor="b"/>
          <a:lstStyle/>
          <a:p>
            <a:pPr marL="0" indent="0" rtl="0">
              <a:spcBef>
                <a:spcPts val="500"/>
              </a:spcBef>
              <a:buSzTx/>
              <a:buFontTx/>
              <a:buNone/>
              <a:defRPr b="1" sz="2400"/>
            </a:pPr>
          </a:p>
        </p:txBody>
      </p:sp>
      <p:sp>
        <p:nvSpPr>
          <p:cNvPr id="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عنوان فقط">
    <p:spTree>
      <p:nvGrpSpPr>
        <p:cNvPr id="1" name=""/>
        <p:cNvGrpSpPr/>
        <p:nvPr/>
      </p:nvGrpSpPr>
      <p:grpSpPr>
        <a:xfrm>
          <a:off x="0" y="0"/>
          <a:ext cx="0" cy="0"/>
          <a:chOff x="0" y="0"/>
          <a:chExt cx="0" cy="0"/>
        </a:xfrm>
      </p:grpSpPr>
      <p:sp>
        <p:nvSpPr>
          <p:cNvPr id="57" name="Title Text"/>
          <p:cNvSpPr txBox="1"/>
          <p:nvPr>
            <p:ph type="title"/>
          </p:nvPr>
        </p:nvSpPr>
        <p:spPr>
          <a:prstGeom prst="rect">
            <a:avLst/>
          </a:prstGeom>
        </p:spPr>
        <p:txBody>
          <a:bodyPr/>
          <a:lstStyle/>
          <a:p>
            <a:pPr/>
            <a:r>
              <a:t>Title Text</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فارغ">
    <p:spTree>
      <p:nvGrpSpPr>
        <p:cNvPr id="1" name=""/>
        <p:cNvGrpSpPr/>
        <p:nvPr/>
      </p:nvGrpSpPr>
      <p:grpSpPr>
        <a:xfrm>
          <a:off x="0" y="0"/>
          <a:ext cx="0" cy="0"/>
          <a:chOff x="0" y="0"/>
          <a:chExt cx="0" cy="0"/>
        </a:xfrm>
      </p:grpSpPr>
      <p:sp>
        <p:nvSpPr>
          <p:cNvPr id="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محتوى ذو تسمية توضيحية">
    <p:spTree>
      <p:nvGrpSpPr>
        <p:cNvPr id="1" name=""/>
        <p:cNvGrpSpPr/>
        <p:nvPr/>
      </p:nvGrpSpPr>
      <p:grpSpPr>
        <a:xfrm>
          <a:off x="0" y="0"/>
          <a:ext cx="0" cy="0"/>
          <a:chOff x="0" y="0"/>
          <a:chExt cx="0" cy="0"/>
        </a:xfrm>
      </p:grpSpPr>
      <p:sp>
        <p:nvSpPr>
          <p:cNvPr id="72" name="Title Text"/>
          <p:cNvSpPr txBox="1"/>
          <p:nvPr>
            <p:ph type="title"/>
          </p:nvPr>
        </p:nvSpPr>
        <p:spPr>
          <a:xfrm>
            <a:off x="457200" y="273050"/>
            <a:ext cx="3008314" cy="1162050"/>
          </a:xfrm>
          <a:prstGeom prst="rect">
            <a:avLst/>
          </a:prstGeom>
        </p:spPr>
        <p:txBody>
          <a:bodyPr anchor="b"/>
          <a:lstStyle>
            <a:lvl1pPr algn="r">
              <a:defRPr b="1" sz="2000"/>
            </a:lvl1pPr>
          </a:lstStyle>
          <a:p>
            <a:pPr/>
            <a:r>
              <a:t>Title Text</a:t>
            </a:r>
          </a:p>
        </p:txBody>
      </p:sp>
      <p:sp>
        <p:nvSpPr>
          <p:cNvPr id="73" name="Body Level One…"/>
          <p:cNvSpPr txBox="1"/>
          <p:nvPr>
            <p:ph type="body" idx="1"/>
          </p:nvPr>
        </p:nvSpPr>
        <p:spPr>
          <a:xfrm>
            <a:off x="3575050" y="273050"/>
            <a:ext cx="5111750" cy="5853113"/>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4" name="عنصر نائب للنص 3"/>
          <p:cNvSpPr/>
          <p:nvPr>
            <p:ph type="body" sz="half" idx="13"/>
          </p:nvPr>
        </p:nvSpPr>
        <p:spPr>
          <a:xfrm>
            <a:off x="457199" y="1435100"/>
            <a:ext cx="3008315" cy="4691063"/>
          </a:xfrm>
          <a:prstGeom prst="rect">
            <a:avLst/>
          </a:prstGeom>
        </p:spPr>
        <p:txBody>
          <a:bodyPr/>
          <a:lstStyle/>
          <a:p>
            <a:pPr marL="0" indent="0" rtl="0">
              <a:spcBef>
                <a:spcPts val="300"/>
              </a:spcBef>
              <a:buSzTx/>
              <a:buFontTx/>
              <a:buNone/>
              <a:defRPr sz="1400"/>
            </a:pPr>
          </a:p>
        </p:txBody>
      </p:sp>
      <p:sp>
        <p:nvSpPr>
          <p:cNvPr id="7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صورة ذو تسمية توضيحية">
    <p:spTree>
      <p:nvGrpSpPr>
        <p:cNvPr id="1" name=""/>
        <p:cNvGrpSpPr/>
        <p:nvPr/>
      </p:nvGrpSpPr>
      <p:grpSpPr>
        <a:xfrm>
          <a:off x="0" y="0"/>
          <a:ext cx="0" cy="0"/>
          <a:chOff x="0" y="0"/>
          <a:chExt cx="0" cy="0"/>
        </a:xfrm>
      </p:grpSpPr>
      <p:sp>
        <p:nvSpPr>
          <p:cNvPr id="82" name="Title Text"/>
          <p:cNvSpPr txBox="1"/>
          <p:nvPr>
            <p:ph type="title"/>
          </p:nvPr>
        </p:nvSpPr>
        <p:spPr>
          <a:xfrm>
            <a:off x="1792288" y="4800600"/>
            <a:ext cx="5486401" cy="566738"/>
          </a:xfrm>
          <a:prstGeom prst="rect">
            <a:avLst/>
          </a:prstGeom>
        </p:spPr>
        <p:txBody>
          <a:bodyPr anchor="b"/>
          <a:lstStyle>
            <a:lvl1pPr algn="r">
              <a:defRPr b="1" sz="2000"/>
            </a:lvl1pPr>
          </a:lstStyle>
          <a:p>
            <a:pPr/>
            <a:r>
              <a:t>Title Text</a:t>
            </a:r>
          </a:p>
        </p:txBody>
      </p:sp>
      <p:sp>
        <p:nvSpPr>
          <p:cNvPr id="83" name="عنصر نائب للصورة 2"/>
          <p:cNvSpPr/>
          <p:nvPr>
            <p:ph type="pic" sz="half" idx="13"/>
          </p:nvPr>
        </p:nvSpPr>
        <p:spPr>
          <a:xfrm>
            <a:off x="1792288" y="612775"/>
            <a:ext cx="5486401" cy="4114800"/>
          </a:xfrm>
          <a:prstGeom prst="rect">
            <a:avLst/>
          </a:prstGeom>
        </p:spPr>
        <p:txBody>
          <a:bodyPr lIns="91439" rIns="91439">
            <a:noAutofit/>
          </a:bodyPr>
          <a:lstStyle/>
          <a:p>
            <a:pPr/>
          </a:p>
        </p:txBody>
      </p:sp>
      <p:sp>
        <p:nvSpPr>
          <p:cNvPr id="84" name="Body Level One…"/>
          <p:cNvSpPr txBox="1"/>
          <p:nvPr>
            <p:ph type="body" sz="quarter" idx="1"/>
          </p:nvPr>
        </p:nvSpPr>
        <p:spPr>
          <a:xfrm>
            <a:off x="1792288" y="5367337"/>
            <a:ext cx="5486401" cy="804863"/>
          </a:xfrm>
          <a:prstGeom prst="rect">
            <a:avLst/>
          </a:prstGeom>
        </p:spPr>
        <p:txBody>
          <a:bodyPr/>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pPr/>
            <a:r>
              <a:t>Body Level One</a:t>
            </a:r>
          </a:p>
          <a:p>
            <a:pPr lvl="1"/>
            <a:r>
              <a:t>Body Level Two</a:t>
            </a:r>
          </a:p>
          <a:p>
            <a:pPr lvl="2"/>
            <a:r>
              <a:t>Body Level Three</a:t>
            </a:r>
          </a:p>
          <a:p>
            <a:pPr lvl="3"/>
            <a:r>
              <a:t>Body Level Four</a:t>
            </a:r>
          </a:p>
          <a:p>
            <a:pPr lvl="4"/>
            <a:r>
              <a:t>Body Level Five</a:t>
            </a:r>
          </a:p>
        </p:txBody>
      </p:sp>
      <p:sp>
        <p:nvSpPr>
          <p:cNvPr id="8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457200" y="274638"/>
            <a:ext cx="8229600" cy="1143001"/>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rtl="1">
              <a:defRPr/>
            </a:lvl1pPr>
          </a:lstStyle>
          <a:p>
            <a:pPr/>
            <a:r>
              <a:t>Title Text</a:t>
            </a:r>
          </a:p>
        </p:txBody>
      </p:sp>
      <p:sp>
        <p:nvSpPr>
          <p:cNvPr id="3" name="Body Level One…"/>
          <p:cNvSpPr txBox="1"/>
          <p:nvPr>
            <p:ph type="body" idx="1"/>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rtl="1">
              <a:defRPr/>
            </a:lvl1pPr>
            <a:lvl2pPr rtl="1">
              <a:defRPr/>
            </a:lvl2pPr>
            <a:lvl3pPr rtl="1">
              <a:defRPr/>
            </a:lvl3pPr>
            <a:lvl4pPr rtl="1">
              <a:defRPr/>
            </a:lvl4pPr>
            <a:lvl5pPr rtl="1">
              <a:defRPr/>
            </a:lvl5p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457200" y="6414760"/>
            <a:ext cx="258624" cy="248305"/>
          </a:xfrm>
          <a:prstGeom prst="rect">
            <a:avLst/>
          </a:prstGeom>
          <a:ln w="12700">
            <a:miter lim="400000"/>
          </a:ln>
        </p:spPr>
        <p:txBody>
          <a:bodyPr wrap="none" lIns="45719" rIns="45719" anchor="ctr">
            <a:spAutoFit/>
          </a:bodyPr>
          <a:lstStyle>
            <a:lvl1pPr algn="l">
              <a:defRPr sz="1200">
                <a:solidFill>
                  <a:srgbClr val="888888"/>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Lst>
  <p:transition xmlns:p14="http://schemas.microsoft.com/office/powerpoint/2010/main" spd="med" advClick="1"/>
  <p:txStyles>
    <p:titleStyle>
      <a:lvl1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Calibri"/>
        </a:defRPr>
      </a:lvl1pPr>
      <a:lvl2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Calibri"/>
        </a:defRPr>
      </a:lvl2pPr>
      <a:lvl3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Calibri"/>
        </a:defRPr>
      </a:lvl3pPr>
      <a:lvl4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Calibri"/>
        </a:defRPr>
      </a:lvl4pPr>
      <a:lvl5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Calibri"/>
        </a:defRPr>
      </a:lvl5pPr>
      <a:lvl6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Calibri"/>
        </a:defRPr>
      </a:lvl6pPr>
      <a:lvl7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Calibri"/>
        </a:defRPr>
      </a:lvl7pPr>
      <a:lvl8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Calibri"/>
        </a:defRPr>
      </a:lvl8pPr>
      <a:lvl9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Calibri"/>
        </a:defRPr>
      </a:lvl9pPr>
    </p:titleStyle>
    <p:bodyStyle>
      <a:lvl1pPr marL="342900" marR="0" indent="-342900" algn="r"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j-lt"/>
          <a:ea typeface="+mj-ea"/>
          <a:cs typeface="+mj-cs"/>
          <a:sym typeface="Calibri"/>
        </a:defRPr>
      </a:lvl1pPr>
      <a:lvl2pPr marL="783771" marR="0" indent="-326571" algn="r"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j-lt"/>
          <a:ea typeface="+mj-ea"/>
          <a:cs typeface="+mj-cs"/>
          <a:sym typeface="Calibri"/>
        </a:defRPr>
      </a:lvl2pPr>
      <a:lvl3pPr marL="1219200" marR="0" indent="-304800" algn="r"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j-lt"/>
          <a:ea typeface="+mj-ea"/>
          <a:cs typeface="+mj-cs"/>
          <a:sym typeface="Calibri"/>
        </a:defRPr>
      </a:lvl3pPr>
      <a:lvl4pPr marL="1737360" marR="0" indent="-365760" algn="r"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j-lt"/>
          <a:ea typeface="+mj-ea"/>
          <a:cs typeface="+mj-cs"/>
          <a:sym typeface="Calibri"/>
        </a:defRPr>
      </a:lvl4pPr>
      <a:lvl5pPr marL="2194560" marR="0" indent="-365760" algn="r"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j-lt"/>
          <a:ea typeface="+mj-ea"/>
          <a:cs typeface="+mj-cs"/>
          <a:sym typeface="Calibri"/>
        </a:defRPr>
      </a:lvl5pPr>
      <a:lvl6pPr marL="2651760" marR="0" indent="-365760" algn="r"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j-lt"/>
          <a:ea typeface="+mj-ea"/>
          <a:cs typeface="+mj-cs"/>
          <a:sym typeface="Calibri"/>
        </a:defRPr>
      </a:lvl6pPr>
      <a:lvl7pPr marL="3108960" marR="0" indent="-365760" algn="r"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j-lt"/>
          <a:ea typeface="+mj-ea"/>
          <a:cs typeface="+mj-cs"/>
          <a:sym typeface="Calibri"/>
        </a:defRPr>
      </a:lvl7pPr>
      <a:lvl8pPr marL="3566159" marR="0" indent="-365759" algn="r"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j-lt"/>
          <a:ea typeface="+mj-ea"/>
          <a:cs typeface="+mj-cs"/>
          <a:sym typeface="Calibri"/>
        </a:defRPr>
      </a:lvl8pPr>
      <a:lvl9pPr marL="4023359" marR="0" indent="-365759" algn="r"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j-lt"/>
          <a:ea typeface="+mj-ea"/>
          <a:cs typeface="+mj-cs"/>
          <a:sym typeface="Calibri"/>
        </a:defRPr>
      </a:lvl9pPr>
    </p:bodyStyle>
    <p:otherStyle>
      <a:lvl1pPr marL="0" marR="0" indent="0" algn="l"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1pPr>
      <a:lvl2pPr marL="0" marR="0" indent="457200" algn="l"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2pPr>
      <a:lvl3pPr marL="0" marR="0" indent="914400" algn="l"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3pPr>
      <a:lvl4pPr marL="0" marR="0" indent="1371600" algn="l"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4pPr>
      <a:lvl5pPr marL="0" marR="0" indent="1828800" algn="l"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5pPr>
      <a:lvl6pPr marL="0" marR="0" indent="2286000" algn="l"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6pPr>
      <a:lvl7pPr marL="0" marR="0" indent="2743200" algn="l"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7pPr>
      <a:lvl8pPr marL="0" marR="0" indent="3200400" algn="l"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8pPr>
      <a:lvl9pPr marL="0" marR="0" indent="3657600" algn="l"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 Id="rId3" Type="http://schemas.openxmlformats.org/officeDocument/2006/relationships/audio" Target="../media/media9.m4a"/><Relationship Id="rId4" Type="http://schemas.microsoft.com/office/2007/relationships/media" Target="../media/media9.m4a"/><Relationship Id="rId5" Type="http://schemas.openxmlformats.org/officeDocument/2006/relationships/image" Target="../media/image10.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audio" Target="../media/media10.m4a"/><Relationship Id="rId3" Type="http://schemas.microsoft.com/office/2007/relationships/media" Target="../media/media10.m4a"/><Relationship Id="rId4" Type="http://schemas.openxmlformats.org/officeDocument/2006/relationships/image" Target="../media/image10.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 Id="rId3" Type="http://schemas.openxmlformats.org/officeDocument/2006/relationships/image" Target="../media/image9.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audio" Target="../media/media11.m4a"/><Relationship Id="rId3" Type="http://schemas.microsoft.com/office/2007/relationships/media" Target="../media/media11.m4a"/><Relationship Id="rId4" Type="http://schemas.openxmlformats.org/officeDocument/2006/relationships/image" Target="../media/image10.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jpeg"/><Relationship Id="rId3" Type="http://schemas.openxmlformats.org/officeDocument/2006/relationships/image" Target="../media/image11.jpeg"/><Relationship Id="rId4" Type="http://schemas.openxmlformats.org/officeDocument/2006/relationships/image" Target="../media/image12.jpeg"/><Relationship Id="rId5" Type="http://schemas.openxmlformats.org/officeDocument/2006/relationships/image" Target="../media/image13.jpeg"/><Relationship Id="rId6" Type="http://schemas.openxmlformats.org/officeDocument/2006/relationships/audio" Target="../media/media12.m4a"/><Relationship Id="rId7" Type="http://schemas.microsoft.com/office/2007/relationships/media" Target="../media/media12.m4a"/><Relationship Id="rId8" Type="http://schemas.openxmlformats.org/officeDocument/2006/relationships/image" Target="../media/image10.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 Id="rId3" Type="http://schemas.openxmlformats.org/officeDocument/2006/relationships/audio" Target="../media/media13.m4a"/><Relationship Id="rId4" Type="http://schemas.microsoft.com/office/2007/relationships/media" Target="../media/media13.m4a"/><Relationship Id="rId5" Type="http://schemas.openxmlformats.org/officeDocument/2006/relationships/image" Target="../media/image10.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audio" Target="../media/media14.m4a"/><Relationship Id="rId3" Type="http://schemas.microsoft.com/office/2007/relationships/media" Target="../media/media14.m4a"/><Relationship Id="rId4" Type="http://schemas.openxmlformats.org/officeDocument/2006/relationships/image" Target="../media/image10.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audio" Target="../media/media15.m4a"/><Relationship Id="rId3" Type="http://schemas.microsoft.com/office/2007/relationships/media" Target="../media/media15.m4a"/><Relationship Id="rId4" Type="http://schemas.openxmlformats.org/officeDocument/2006/relationships/image" Target="../media/image10.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audio" Target="../media/media1.m4a"/><Relationship Id="rId4" Type="http://schemas.microsoft.com/office/2007/relationships/media" Target="../media/media1.m4a"/><Relationship Id="rId5" Type="http://schemas.openxmlformats.org/officeDocument/2006/relationships/image" Target="../media/image10.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 Id="rId3" Type="http://schemas.openxmlformats.org/officeDocument/2006/relationships/image" Target="../media/image17.jpeg"/><Relationship Id="rId4" Type="http://schemas.openxmlformats.org/officeDocument/2006/relationships/audio" Target="../media/media16.m4a"/><Relationship Id="rId5" Type="http://schemas.microsoft.com/office/2007/relationships/media" Target="../media/media16.m4a"/><Relationship Id="rId6" Type="http://schemas.openxmlformats.org/officeDocument/2006/relationships/image" Target="../media/image10.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2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audio" Target="../media/media17.m4a"/><Relationship Id="rId3" Type="http://schemas.microsoft.com/office/2007/relationships/media" Target="../media/media17.m4a"/><Relationship Id="rId4" Type="http://schemas.openxmlformats.org/officeDocument/2006/relationships/image" Target="../media/image10.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audio" Target="../media/media18.m4a"/><Relationship Id="rId3" Type="http://schemas.microsoft.com/office/2007/relationships/media" Target="../media/media18.m4a"/><Relationship Id="rId4" Type="http://schemas.openxmlformats.org/officeDocument/2006/relationships/image" Target="../media/image10.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audio" Target="../media/media19.m4a"/><Relationship Id="rId3" Type="http://schemas.microsoft.com/office/2007/relationships/media" Target="../media/media19.m4a"/><Relationship Id="rId4" Type="http://schemas.openxmlformats.org/officeDocument/2006/relationships/image" Target="../media/image10.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 Id="rId3" Type="http://schemas.openxmlformats.org/officeDocument/2006/relationships/image" Target="../media/image2.jpeg"/><Relationship Id="rId4" Type="http://schemas.openxmlformats.org/officeDocument/2006/relationships/audio" Target="../media/media2.m4a"/><Relationship Id="rId5" Type="http://schemas.microsoft.com/office/2007/relationships/media" Target="../media/media2.m4a"/><Relationship Id="rId6" Type="http://schemas.openxmlformats.org/officeDocument/2006/relationships/image" Target="../media/image10.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audio" Target="../media/media3.m4a"/><Relationship Id="rId6" Type="http://schemas.microsoft.com/office/2007/relationships/media" Target="../media/media3.m4a"/><Relationship Id="rId7" Type="http://schemas.openxmlformats.org/officeDocument/2006/relationships/image" Target="../media/image10.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audio" Target="../media/media4.m4a"/><Relationship Id="rId3" Type="http://schemas.microsoft.com/office/2007/relationships/media" Target="../media/media4.m4a"/><Relationship Id="rId4" Type="http://schemas.openxmlformats.org/officeDocument/2006/relationships/image" Target="../media/image10.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audio" Target="../media/media5.m4a"/><Relationship Id="rId3" Type="http://schemas.microsoft.com/office/2007/relationships/media" Target="../media/media5.m4a"/><Relationship Id="rId4" Type="http://schemas.openxmlformats.org/officeDocument/2006/relationships/image" Target="../media/image10.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audio" Target="../media/media6.m4a"/><Relationship Id="rId3" Type="http://schemas.microsoft.com/office/2007/relationships/media" Target="../media/media6.m4a"/><Relationship Id="rId4" Type="http://schemas.openxmlformats.org/officeDocument/2006/relationships/image" Target="../media/image10.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audio" Target="../media/media7.m4a"/><Relationship Id="rId3" Type="http://schemas.microsoft.com/office/2007/relationships/media" Target="../media/media7.m4a"/><Relationship Id="rId4" Type="http://schemas.openxmlformats.org/officeDocument/2006/relationships/image" Target="../media/image10.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audio" Target="../media/media8.m4a"/><Relationship Id="rId3" Type="http://schemas.microsoft.com/office/2007/relationships/media" Target="../media/media8.m4a"/><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5" name="عنوان 1"/>
          <p:cNvSpPr txBox="1"/>
          <p:nvPr>
            <p:ph type="title"/>
          </p:nvPr>
        </p:nvSpPr>
        <p:spPr>
          <a:xfrm>
            <a:off x="755576" y="1628799"/>
            <a:ext cx="7772401" cy="1470026"/>
          </a:xfrm>
          <a:prstGeom prst="rect">
            <a:avLst/>
          </a:prstGeom>
        </p:spPr>
        <p:txBody>
          <a:bodyPr/>
          <a:lstStyle>
            <a:lvl1pPr algn="ctr">
              <a:defRPr sz="6000"/>
            </a:lvl1pPr>
          </a:lstStyle>
          <a:p>
            <a:pPr rtl="0">
              <a:defRPr/>
            </a:pPr>
            <a:r>
              <a:t>بسم الله الرحمن الرحيم</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 grpId="1" fill="hold">
                                  <p:stCondLst>
                                    <p:cond delay="0"/>
                                  </p:stCondLst>
                                  <p:iterate type="el" backwards="0">
                                    <p:tmAbs val="0"/>
                                  </p:iterate>
                                  <p:childTnLst>
                                    <p:set>
                                      <p:cBhvr>
                                        <p:cTn id="6" fill="hold"/>
                                        <p:tgtEl>
                                          <p:spTgt spid="205"/>
                                        </p:tgtEl>
                                        <p:attrNameLst>
                                          <p:attrName>style.visibility</p:attrName>
                                        </p:attrNameLst>
                                      </p:cBhvr>
                                      <p:to>
                                        <p:strVal val="visible"/>
                                      </p:to>
                                    </p:set>
                                    <p:anim calcmode="lin" valueType="num">
                                      <p:cBhvr>
                                        <p:cTn id="7" dur="500" fill="hold"/>
                                        <p:tgtEl>
                                          <p:spTgt spid="205"/>
                                        </p:tgtEl>
                                        <p:attrNameLst>
                                          <p:attrName>ppt_x</p:attrName>
                                        </p:attrNameLst>
                                      </p:cBhvr>
                                      <p:tavLst>
                                        <p:tav tm="0">
                                          <p:val>
                                            <p:strVal val="#ppt_x"/>
                                          </p:val>
                                        </p:tav>
                                        <p:tav tm="100000">
                                          <p:val>
                                            <p:strVal val="#ppt_x"/>
                                          </p:val>
                                        </p:tav>
                                      </p:tavLst>
                                    </p:anim>
                                    <p:anim calcmode="lin" valueType="num">
                                      <p:cBhvr>
                                        <p:cTn id="8" dur="500" fill="hold"/>
                                        <p:tgtEl>
                                          <p:spTgt spid="20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5" grpId="1"/>
    </p:bldLst>
  </p:timing>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1" name="Picture 3" descr="Picture 3"/>
          <p:cNvPicPr>
            <a:picLocks noChangeAspect="1"/>
          </p:cNvPicPr>
          <p:nvPr/>
        </p:nvPicPr>
        <p:blipFill>
          <a:blip r:embed="rId2">
            <a:extLst/>
          </a:blip>
          <a:stretch>
            <a:fillRect/>
          </a:stretch>
        </p:blipFill>
        <p:spPr>
          <a:xfrm>
            <a:off x="1763688" y="44623"/>
            <a:ext cx="5760640" cy="6762330"/>
          </a:xfrm>
          <a:prstGeom prst="rect">
            <a:avLst/>
          </a:prstGeom>
          <a:ln w="12700">
            <a:miter lim="400000"/>
          </a:ln>
        </p:spPr>
      </p:pic>
      <p:pic>
        <p:nvPicPr>
          <p:cNvPr id="242" name="تسجيل الصوت.m4a" descr="تسجيل الصوت.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4572000" y="3429000"/>
            <a:ext cx="571500" cy="5715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73559997" fill="hold"/>
                                        <p:tgtEl>
                                          <p:spTgt spid="242"/>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24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4" name="Picture 4" descr="Picture 4"/>
          <p:cNvPicPr>
            <a:picLocks noChangeAspect="1"/>
          </p:cNvPicPr>
          <p:nvPr/>
        </p:nvPicPr>
        <p:blipFill>
          <a:blip r:embed="rId2">
            <a:extLst/>
          </a:blip>
          <a:stretch>
            <a:fillRect/>
          </a:stretch>
        </p:blipFill>
        <p:spPr>
          <a:xfrm>
            <a:off x="2699791" y="692695"/>
            <a:ext cx="4464498" cy="5705478"/>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6" name="عنوان 1"/>
          <p:cNvSpPr txBox="1"/>
          <p:nvPr>
            <p:ph type="title"/>
          </p:nvPr>
        </p:nvSpPr>
        <p:spPr>
          <a:xfrm>
            <a:off x="35495" y="562670"/>
            <a:ext cx="2808314" cy="490067"/>
          </a:xfrm>
          <a:prstGeom prst="rect">
            <a:avLst/>
          </a:prstGeom>
        </p:spPr>
        <p:txBody>
          <a:bodyPr/>
          <a:lstStyle/>
          <a:p>
            <a:pPr algn="l" defTabSz="384047" rtl="0">
              <a:lnSpc>
                <a:spcPct val="150000"/>
              </a:lnSpc>
              <a:defRPr b="1" sz="1175">
                <a:latin typeface="Times New Roman"/>
                <a:ea typeface="Times New Roman"/>
                <a:cs typeface="Times New Roman"/>
                <a:sym typeface="Times New Roman"/>
              </a:defRPr>
            </a:pPr>
            <a:r>
              <a:t>Pathology</a:t>
            </a:r>
            <a:br/>
          </a:p>
        </p:txBody>
      </p:sp>
      <p:sp>
        <p:nvSpPr>
          <p:cNvPr id="247" name="عنصر نائب للمحتوى 2"/>
          <p:cNvSpPr txBox="1"/>
          <p:nvPr>
            <p:ph type="body" idx="1"/>
          </p:nvPr>
        </p:nvSpPr>
        <p:spPr>
          <a:xfrm>
            <a:off x="637447" y="1166018"/>
            <a:ext cx="7301419" cy="4104853"/>
          </a:xfrm>
          <a:prstGeom prst="rect">
            <a:avLst/>
          </a:prstGeom>
        </p:spPr>
        <p:txBody>
          <a:bodyPr/>
          <a:lstStyle/>
          <a:p>
            <a:pPr algn="l" rtl="0">
              <a:spcBef>
                <a:spcPts val="500"/>
              </a:spcBef>
              <a:defRPr sz="2400">
                <a:latin typeface="Times New Roman"/>
                <a:ea typeface="Times New Roman"/>
                <a:cs typeface="Times New Roman"/>
                <a:sym typeface="Times New Roman"/>
              </a:defRPr>
            </a:pPr>
            <a:r>
              <a:t>*Diphtheria toxin is absorbed into the mucous membranes and causes </a:t>
            </a:r>
            <a:r>
              <a:rPr b="1"/>
              <a:t>destruction of epithelium </a:t>
            </a:r>
            <a:r>
              <a:t>and a </a:t>
            </a:r>
            <a:r>
              <a:rPr b="1"/>
              <a:t>superficial inflammatory </a:t>
            </a:r>
            <a:r>
              <a:t>response.                                                                                            </a:t>
            </a:r>
          </a:p>
          <a:p>
            <a:pPr algn="l" rtl="0">
              <a:spcBef>
                <a:spcPts val="500"/>
              </a:spcBef>
              <a:defRPr sz="2400">
                <a:latin typeface="Times New Roman"/>
                <a:ea typeface="Times New Roman"/>
                <a:cs typeface="Times New Roman"/>
                <a:sym typeface="Times New Roman"/>
              </a:defRPr>
            </a:pPr>
            <a:r>
              <a:t>*The necrotic epithelium becomes </a:t>
            </a:r>
            <a:r>
              <a:rPr b="1"/>
              <a:t>embedded</a:t>
            </a:r>
            <a:r>
              <a:t> in  exuding fibrin and red and white cells, so that a grayish “pseudomembrane” is—</a:t>
            </a:r>
            <a:r>
              <a:t> </a:t>
            </a:r>
            <a:r>
              <a:t>commonly over the tonsils, pharynx, or larynx.                                </a:t>
            </a:r>
          </a:p>
          <a:p>
            <a:pPr algn="l" rtl="0">
              <a:spcBef>
                <a:spcPts val="500"/>
              </a:spcBef>
              <a:defRPr sz="2400">
                <a:latin typeface="Times New Roman"/>
                <a:ea typeface="Times New Roman"/>
                <a:cs typeface="Times New Roman"/>
                <a:sym typeface="Times New Roman"/>
              </a:defRPr>
            </a:pPr>
            <a:r>
              <a:t>*Enlarge of lymph nodes in the neck, and edema of the entire neck, with distortion of the airway.                                                    </a:t>
            </a:r>
          </a:p>
        </p:txBody>
      </p:sp>
      <p:pic>
        <p:nvPicPr>
          <p:cNvPr id="248" name="تسجيل الصوت.m4a" descr="تسجيل الصوت.m4a"/>
          <p:cNvPicPr>
            <a:picLocks noChangeAspect="0"/>
          </p:cNvPicPr>
          <p:nvPr>
            <a:audioFile r:link="rId2"/>
            <p:extLst>
              <p:ext uri="{DAA4B4D4-6D71-4841-9C94-3DE7FCFB9230}">
                <p14:media xmlns:p14="http://schemas.microsoft.com/office/powerpoint/2010/main" r:embed="rId3"/>
              </p:ext>
            </p:extLst>
          </p:nvPr>
        </p:nvPicPr>
        <p:blipFill>
          <a:blip r:embed="rId4">
            <a:extLst/>
          </a:blip>
          <a:stretch>
            <a:fillRect/>
          </a:stretch>
        </p:blipFill>
        <p:spPr>
          <a:xfrm>
            <a:off x="4572000" y="3429000"/>
            <a:ext cx="571500" cy="5715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75418319" fill="hold"/>
                                        <p:tgtEl>
                                          <p:spTgt spid="248"/>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24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0" name="Picture 2" descr="Picture 2"/>
          <p:cNvPicPr>
            <a:picLocks noChangeAspect="1"/>
          </p:cNvPicPr>
          <p:nvPr/>
        </p:nvPicPr>
        <p:blipFill>
          <a:blip r:embed="rId2">
            <a:extLst/>
          </a:blip>
          <a:stretch>
            <a:fillRect/>
          </a:stretch>
        </p:blipFill>
        <p:spPr>
          <a:xfrm>
            <a:off x="5671120" y="980728"/>
            <a:ext cx="3581401" cy="5381627"/>
          </a:xfrm>
          <a:prstGeom prst="rect">
            <a:avLst/>
          </a:prstGeom>
          <a:ln w="12700">
            <a:miter lim="400000"/>
          </a:ln>
        </p:spPr>
      </p:pic>
      <p:pic>
        <p:nvPicPr>
          <p:cNvPr id="251" name="Picture 4" descr="Picture 4"/>
          <p:cNvPicPr>
            <a:picLocks noChangeAspect="1"/>
          </p:cNvPicPr>
          <p:nvPr/>
        </p:nvPicPr>
        <p:blipFill>
          <a:blip r:embed="rId3">
            <a:extLst/>
          </a:blip>
          <a:stretch>
            <a:fillRect/>
          </a:stretch>
        </p:blipFill>
        <p:spPr>
          <a:xfrm>
            <a:off x="-160041" y="44623"/>
            <a:ext cx="6172201" cy="3467101"/>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3" name="مستطيل 1"/>
          <p:cNvSpPr txBox="1"/>
          <p:nvPr/>
        </p:nvSpPr>
        <p:spPr>
          <a:xfrm>
            <a:off x="585271" y="575911"/>
            <a:ext cx="8117473" cy="262509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342900" indent="-342900" algn="l">
              <a:spcBef>
                <a:spcPts val="500"/>
              </a:spcBef>
              <a:buSzPct val="100000"/>
              <a:buFont typeface="Arial"/>
              <a:buChar char="•"/>
              <a:defRPr sz="2400">
                <a:latin typeface="Times New Roman"/>
                <a:ea typeface="Times New Roman"/>
                <a:cs typeface="Times New Roman"/>
                <a:sym typeface="Times New Roman"/>
              </a:defRPr>
            </a:pPr>
            <a:r>
              <a:t>The diphtheria within the membrane continue to produce toxin actively, toxic damage, </a:t>
            </a:r>
          </a:p>
          <a:p>
            <a:pPr marL="342900" indent="-342900" algn="l">
              <a:spcBef>
                <a:spcPts val="500"/>
              </a:spcBef>
              <a:buSzPct val="100000"/>
              <a:buFont typeface="Arial"/>
              <a:buChar char="•"/>
              <a:defRPr b="1" sz="2400">
                <a:latin typeface="Times New Roman"/>
                <a:ea typeface="Times New Roman"/>
                <a:cs typeface="Times New Roman"/>
                <a:sym typeface="Times New Roman"/>
              </a:defRPr>
            </a:pPr>
            <a:r>
              <a:t>fatty infiltration</a:t>
            </a:r>
            <a:r>
              <a:rPr b="0"/>
              <a:t>, and </a:t>
            </a:r>
            <a:r>
              <a:t>necrosis</a:t>
            </a:r>
            <a:r>
              <a:rPr b="0"/>
              <a:t> in heart muscle (myocarditis), liver, kidneys (tubular necrosis), and adrenal glands, sometimes accompanied by </a:t>
            </a:r>
            <a:r>
              <a:t>hemorrhage</a:t>
            </a:r>
            <a:r>
              <a:rPr b="0"/>
              <a:t>.</a:t>
            </a:r>
            <a:endParaRPr b="0"/>
          </a:p>
          <a:p>
            <a:pPr marL="342900" indent="-342900" algn="l">
              <a:spcBef>
                <a:spcPts val="500"/>
              </a:spcBef>
              <a:buSzPct val="100000"/>
              <a:buFont typeface="Arial"/>
              <a:buChar char="•"/>
              <a:defRPr sz="2400">
                <a:latin typeface="Times New Roman"/>
                <a:ea typeface="Times New Roman"/>
                <a:cs typeface="Times New Roman"/>
                <a:sym typeface="Times New Roman"/>
              </a:defRPr>
            </a:pPr>
            <a:r>
              <a:t> The toxin also produces </a:t>
            </a:r>
            <a:r>
              <a:rPr b="1"/>
              <a:t>nerve damage </a:t>
            </a:r>
            <a:r>
              <a:t>(demyelination), often resulting in paralysis of  </a:t>
            </a:r>
            <a:r>
              <a:rPr b="1"/>
              <a:t>eye muscles</a:t>
            </a:r>
            <a:r>
              <a:t>.         </a:t>
            </a:r>
          </a:p>
        </p:txBody>
      </p:sp>
      <p:pic>
        <p:nvPicPr>
          <p:cNvPr id="254" name="تسجيل الصوت.m4a" descr="تسجيل الصوت.m4a"/>
          <p:cNvPicPr>
            <a:picLocks noChangeAspect="0"/>
          </p:cNvPicPr>
          <p:nvPr>
            <a:audioFile r:link="rId2"/>
            <p:extLst>
              <p:ext uri="{DAA4B4D4-6D71-4841-9C94-3DE7FCFB9230}">
                <p14:media xmlns:p14="http://schemas.microsoft.com/office/powerpoint/2010/main" r:embed="rId3"/>
              </p:ext>
            </p:extLst>
          </p:nvPr>
        </p:nvPicPr>
        <p:blipFill>
          <a:blip r:embed="rId4">
            <a:extLst/>
          </a:blip>
          <a:stretch>
            <a:fillRect/>
          </a:stretch>
        </p:blipFill>
        <p:spPr>
          <a:xfrm>
            <a:off x="4572000" y="3429000"/>
            <a:ext cx="571500" cy="5715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36478321" fill="hold"/>
                                        <p:tgtEl>
                                          <p:spTgt spid="254"/>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25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6" name="Picture 2" descr="Picture 2"/>
          <p:cNvPicPr>
            <a:picLocks noChangeAspect="1"/>
          </p:cNvPicPr>
          <p:nvPr/>
        </p:nvPicPr>
        <p:blipFill>
          <a:blip r:embed="rId2">
            <a:extLst/>
          </a:blip>
          <a:stretch>
            <a:fillRect/>
          </a:stretch>
        </p:blipFill>
        <p:spPr>
          <a:xfrm>
            <a:off x="470776" y="44623"/>
            <a:ext cx="3384376" cy="3543301"/>
          </a:xfrm>
          <a:prstGeom prst="rect">
            <a:avLst/>
          </a:prstGeom>
          <a:ln w="12700">
            <a:miter lim="400000"/>
          </a:ln>
        </p:spPr>
      </p:pic>
      <p:pic>
        <p:nvPicPr>
          <p:cNvPr id="257" name="Picture 2" descr="Picture 2"/>
          <p:cNvPicPr>
            <a:picLocks noChangeAspect="1"/>
          </p:cNvPicPr>
          <p:nvPr/>
        </p:nvPicPr>
        <p:blipFill>
          <a:blip r:embed="rId3">
            <a:extLst/>
          </a:blip>
          <a:stretch>
            <a:fillRect/>
          </a:stretch>
        </p:blipFill>
        <p:spPr>
          <a:xfrm>
            <a:off x="4283967" y="262268"/>
            <a:ext cx="4536506" cy="1726572"/>
          </a:xfrm>
          <a:prstGeom prst="rect">
            <a:avLst/>
          </a:prstGeom>
          <a:ln w="12700">
            <a:miter lim="400000"/>
          </a:ln>
        </p:spPr>
      </p:pic>
      <p:sp>
        <p:nvSpPr>
          <p:cNvPr id="258" name="مستطيل 1"/>
          <p:cNvSpPr txBox="1"/>
          <p:nvPr/>
        </p:nvSpPr>
        <p:spPr>
          <a:xfrm>
            <a:off x="306821" y="3646765"/>
            <a:ext cx="4480561" cy="62518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l"/>
            <a:r>
              <a:t>Diphtheria can cause a swollen neck, sometimes referred to as a </a:t>
            </a:r>
            <a:r>
              <a:rPr i="1"/>
              <a:t>bull neck</a:t>
            </a:r>
            <a:r>
              <a:t>.</a:t>
            </a:r>
          </a:p>
        </p:txBody>
      </p:sp>
      <p:pic>
        <p:nvPicPr>
          <p:cNvPr id="259" name="Picture 7" descr="Picture 7"/>
          <p:cNvPicPr>
            <a:picLocks noChangeAspect="1"/>
          </p:cNvPicPr>
          <p:nvPr/>
        </p:nvPicPr>
        <p:blipFill>
          <a:blip r:embed="rId4">
            <a:extLst/>
          </a:blip>
          <a:stretch>
            <a:fillRect/>
          </a:stretch>
        </p:blipFill>
        <p:spPr>
          <a:xfrm>
            <a:off x="715164" y="4293096"/>
            <a:ext cx="2895601" cy="2232249"/>
          </a:xfrm>
          <a:prstGeom prst="rect">
            <a:avLst/>
          </a:prstGeom>
          <a:ln w="12700">
            <a:miter lim="400000"/>
          </a:ln>
        </p:spPr>
      </p:pic>
      <p:pic>
        <p:nvPicPr>
          <p:cNvPr id="260" name="Picture 9" descr="Picture 9"/>
          <p:cNvPicPr>
            <a:picLocks noChangeAspect="1"/>
          </p:cNvPicPr>
          <p:nvPr/>
        </p:nvPicPr>
        <p:blipFill>
          <a:blip r:embed="rId5">
            <a:extLst/>
          </a:blip>
          <a:srcRect l="0" t="0" r="0" b="10540"/>
          <a:stretch>
            <a:fillRect/>
          </a:stretch>
        </p:blipFill>
        <p:spPr>
          <a:xfrm>
            <a:off x="5004048" y="2165850"/>
            <a:ext cx="4032449" cy="4287486"/>
          </a:xfrm>
          <a:prstGeom prst="rect">
            <a:avLst/>
          </a:prstGeom>
          <a:ln w="12700">
            <a:miter lim="400000"/>
          </a:ln>
        </p:spPr>
      </p:pic>
      <p:pic>
        <p:nvPicPr>
          <p:cNvPr id="261" name="تسجيل الصوت.m4a" descr="تسجيل الصوت.m4a"/>
          <p:cNvPicPr>
            <a:picLocks noChangeAspect="0"/>
          </p:cNvPicPr>
          <p:nvPr>
            <a:audioFile r:link="rId6"/>
            <p:extLst>
              <p:ext uri="{DAA4B4D4-6D71-4841-9C94-3DE7FCFB9230}">
                <p14:media xmlns:p14="http://schemas.microsoft.com/office/powerpoint/2010/main" r:embed="rId7"/>
              </p:ext>
            </p:extLst>
          </p:nvPr>
        </p:nvPicPr>
        <p:blipFill>
          <a:blip r:embed="rId8">
            <a:extLst/>
          </a:blip>
          <a:stretch>
            <a:fillRect/>
          </a:stretch>
        </p:blipFill>
        <p:spPr>
          <a:xfrm>
            <a:off x="4572000" y="3429000"/>
            <a:ext cx="571500" cy="5715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38150001" fill="hold"/>
                                        <p:tgtEl>
                                          <p:spTgt spid="261"/>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26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3" name="عنصر نائب للمحتوى 2"/>
          <p:cNvSpPr txBox="1"/>
          <p:nvPr>
            <p:ph type="body" idx="1"/>
          </p:nvPr>
        </p:nvSpPr>
        <p:spPr>
          <a:xfrm>
            <a:off x="-1" y="0"/>
            <a:ext cx="8481122" cy="4725146"/>
          </a:xfrm>
          <a:prstGeom prst="rect">
            <a:avLst/>
          </a:prstGeom>
        </p:spPr>
        <p:txBody>
          <a:bodyPr/>
          <a:lstStyle/>
          <a:p>
            <a:pPr algn="l" rtl="0">
              <a:lnSpc>
                <a:spcPct val="150000"/>
              </a:lnSpc>
              <a:spcBef>
                <a:spcPts val="500"/>
              </a:spcBef>
              <a:defRPr sz="2300">
                <a:latin typeface="Times New Roman"/>
                <a:ea typeface="Times New Roman"/>
                <a:cs typeface="Times New Roman"/>
                <a:sym typeface="Times New Roman"/>
              </a:defRPr>
            </a:pPr>
            <a:r>
              <a:t>Wound or skin diphtheria occurs mostly in the </a:t>
            </a:r>
            <a:r>
              <a:rPr b="1"/>
              <a:t>tropics</a:t>
            </a:r>
            <a:r>
              <a:t>, in alcoholic, homeless individuals, and other poor groups. </a:t>
            </a:r>
          </a:p>
          <a:p>
            <a:pPr algn="l" rtl="0">
              <a:lnSpc>
                <a:spcPct val="150000"/>
              </a:lnSpc>
              <a:spcBef>
                <a:spcPts val="500"/>
              </a:spcBef>
              <a:defRPr sz="2300">
                <a:latin typeface="Times New Roman"/>
                <a:ea typeface="Times New Roman"/>
                <a:cs typeface="Times New Roman"/>
                <a:sym typeface="Times New Roman"/>
              </a:defRPr>
            </a:pPr>
            <a:r>
              <a:t>A membrane may form on an infected wound that fails to heal. However, absorption of toxin is usually slight and the systemic effects small. </a:t>
            </a:r>
          </a:p>
          <a:p>
            <a:pPr algn="l" rtl="0">
              <a:lnSpc>
                <a:spcPct val="150000"/>
              </a:lnSpc>
              <a:spcBef>
                <a:spcPts val="500"/>
              </a:spcBef>
              <a:defRPr sz="2300">
                <a:latin typeface="Times New Roman"/>
                <a:ea typeface="Times New Roman"/>
                <a:cs typeface="Times New Roman"/>
                <a:sym typeface="Times New Roman"/>
              </a:defRPr>
            </a:pPr>
            <a:r>
              <a:t>The small amount of toxin that is absorbed during skin infection promotes development of antitoxin antibodies. </a:t>
            </a:r>
          </a:p>
        </p:txBody>
      </p:sp>
      <p:pic>
        <p:nvPicPr>
          <p:cNvPr id="264" name="Picture 4" descr="Picture 4"/>
          <p:cNvPicPr>
            <a:picLocks noChangeAspect="1"/>
          </p:cNvPicPr>
          <p:nvPr/>
        </p:nvPicPr>
        <p:blipFill>
          <a:blip r:embed="rId2">
            <a:extLst/>
          </a:blip>
          <a:stretch>
            <a:fillRect/>
          </a:stretch>
        </p:blipFill>
        <p:spPr>
          <a:xfrm>
            <a:off x="1619671" y="4005064"/>
            <a:ext cx="6076951" cy="2736304"/>
          </a:xfrm>
          <a:prstGeom prst="rect">
            <a:avLst/>
          </a:prstGeom>
          <a:ln w="12700">
            <a:miter lim="400000"/>
          </a:ln>
        </p:spPr>
      </p:pic>
      <p:pic>
        <p:nvPicPr>
          <p:cNvPr id="265" name="تسجيل الصوت.m4a" descr="تسجيل الصوت.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4699000" y="3556000"/>
            <a:ext cx="571500" cy="5715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63459999" fill="hold"/>
                                        <p:tgtEl>
                                          <p:spTgt spid="265"/>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26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7" name="عنوان 1"/>
          <p:cNvSpPr txBox="1"/>
          <p:nvPr>
            <p:ph type="title"/>
          </p:nvPr>
        </p:nvSpPr>
        <p:spPr>
          <a:xfrm>
            <a:off x="395536" y="418654"/>
            <a:ext cx="8229601" cy="346051"/>
          </a:xfrm>
          <a:prstGeom prst="rect">
            <a:avLst/>
          </a:prstGeom>
        </p:spPr>
        <p:txBody>
          <a:bodyPr/>
          <a:lstStyle/>
          <a:p>
            <a:pPr algn="l" defTabSz="365760" rtl="0">
              <a:lnSpc>
                <a:spcPct val="150000"/>
              </a:lnSpc>
              <a:defRPr b="1" sz="1120">
                <a:latin typeface="Times New Roman"/>
                <a:ea typeface="Times New Roman"/>
                <a:cs typeface="Times New Roman"/>
                <a:sym typeface="Times New Roman"/>
              </a:defRPr>
            </a:pPr>
            <a:r>
              <a:t>Clinical Findings</a:t>
            </a:r>
            <a:br/>
          </a:p>
        </p:txBody>
      </p:sp>
      <p:sp>
        <p:nvSpPr>
          <p:cNvPr id="268" name="عنصر نائب للمحتوى 2"/>
          <p:cNvSpPr txBox="1"/>
          <p:nvPr>
            <p:ph type="body" idx="1"/>
          </p:nvPr>
        </p:nvSpPr>
        <p:spPr>
          <a:xfrm>
            <a:off x="-36512" y="692696"/>
            <a:ext cx="8964488" cy="4525963"/>
          </a:xfrm>
          <a:prstGeom prst="rect">
            <a:avLst/>
          </a:prstGeom>
        </p:spPr>
        <p:txBody>
          <a:bodyPr/>
          <a:lstStyle/>
          <a:p>
            <a:pPr marL="329184" indent="-329184" algn="l" defTabSz="877823" rtl="0">
              <a:lnSpc>
                <a:spcPct val="150000"/>
              </a:lnSpc>
              <a:spcBef>
                <a:spcPts val="500"/>
              </a:spcBef>
              <a:defRPr sz="2304">
                <a:latin typeface="Times New Roman"/>
                <a:ea typeface="Times New Roman"/>
                <a:cs typeface="Times New Roman"/>
                <a:sym typeface="Times New Roman"/>
              </a:defRPr>
            </a:pPr>
            <a:r>
              <a:t>When diphtheritic inflammation begins in the respiratory tract, </a:t>
            </a:r>
            <a:r>
              <a:rPr b="1"/>
              <a:t>sore throat</a:t>
            </a:r>
            <a:r>
              <a:t> and </a:t>
            </a:r>
            <a:r>
              <a:rPr b="1"/>
              <a:t>low-grade fever </a:t>
            </a:r>
            <a:r>
              <a:t>usually develop. </a:t>
            </a:r>
          </a:p>
          <a:p>
            <a:pPr marL="329184" indent="-329184" algn="l" defTabSz="877823" rtl="0">
              <a:lnSpc>
                <a:spcPct val="150000"/>
              </a:lnSpc>
              <a:spcBef>
                <a:spcPts val="500"/>
              </a:spcBef>
              <a:defRPr b="1" sz="2304">
                <a:latin typeface="Times New Roman"/>
                <a:ea typeface="Times New Roman"/>
                <a:cs typeface="Times New Roman"/>
                <a:sym typeface="Times New Roman"/>
              </a:defRPr>
            </a:pPr>
            <a:r>
              <a:t>Prostration and dyspnea </a:t>
            </a:r>
            <a:r>
              <a:rPr b="0"/>
              <a:t>soon follow because of the obstruction caused by the membrane. </a:t>
            </a:r>
          </a:p>
          <a:p>
            <a:pPr marL="329184" indent="-329184" algn="l" defTabSz="877823" rtl="0">
              <a:lnSpc>
                <a:spcPct val="150000"/>
              </a:lnSpc>
              <a:spcBef>
                <a:spcPts val="500"/>
              </a:spcBef>
              <a:defRPr sz="2304">
                <a:latin typeface="Times New Roman"/>
                <a:ea typeface="Times New Roman"/>
                <a:cs typeface="Times New Roman"/>
                <a:sym typeface="Times New Roman"/>
              </a:defRPr>
            </a:pPr>
            <a:r>
              <a:t>This obstruction may even cause </a:t>
            </a:r>
            <a:r>
              <a:rPr b="1"/>
              <a:t>suffocation</a:t>
            </a:r>
            <a:r>
              <a:t> if not promptly relieved by </a:t>
            </a:r>
            <a:r>
              <a:rPr b="1"/>
              <a:t>intubation</a:t>
            </a:r>
            <a:r>
              <a:t> or </a:t>
            </a:r>
            <a:r>
              <a:rPr b="1"/>
              <a:t>tracheostomy</a:t>
            </a:r>
            <a:r>
              <a:t>.</a:t>
            </a:r>
          </a:p>
          <a:p>
            <a:pPr marL="329184" indent="-329184" algn="l" defTabSz="877823" rtl="0">
              <a:lnSpc>
                <a:spcPct val="150000"/>
              </a:lnSpc>
              <a:spcBef>
                <a:spcPts val="500"/>
              </a:spcBef>
              <a:defRPr sz="2304">
                <a:latin typeface="Times New Roman"/>
                <a:ea typeface="Times New Roman"/>
                <a:cs typeface="Times New Roman"/>
                <a:sym typeface="Times New Roman"/>
              </a:defRPr>
            </a:pPr>
            <a:r>
              <a:t>Irregularities of cardiac rhythm indicate damage to the heart. Later, there may be difficulties with vision, speech, swallowing of the arms or legs. </a:t>
            </a:r>
          </a:p>
        </p:txBody>
      </p:sp>
      <p:pic>
        <p:nvPicPr>
          <p:cNvPr id="269" name="تسجيل الصوت.m4a" descr="تسجيل الصوت.m4a"/>
          <p:cNvPicPr>
            <a:picLocks noChangeAspect="0"/>
          </p:cNvPicPr>
          <p:nvPr>
            <a:audioFile r:link="rId2"/>
            <p:extLst>
              <p:ext uri="{DAA4B4D4-6D71-4841-9C94-3DE7FCFB9230}">
                <p14:media xmlns:p14="http://schemas.microsoft.com/office/powerpoint/2010/main" r:embed="rId3"/>
              </p:ext>
            </p:extLst>
          </p:nvPr>
        </p:nvPicPr>
        <p:blipFill>
          <a:blip r:embed="rId4">
            <a:extLst/>
          </a:blip>
          <a:stretch>
            <a:fillRect/>
          </a:stretch>
        </p:blipFill>
        <p:spPr>
          <a:xfrm>
            <a:off x="4572000" y="3429000"/>
            <a:ext cx="571500" cy="5715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11408325" fill="hold"/>
                                        <p:tgtEl>
                                          <p:spTgt spid="269"/>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26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1" name="Picture 2" descr="Picture 2"/>
          <p:cNvPicPr>
            <a:picLocks noChangeAspect="1"/>
          </p:cNvPicPr>
          <p:nvPr/>
        </p:nvPicPr>
        <p:blipFill>
          <a:blip r:embed="rId2">
            <a:extLst/>
          </a:blip>
          <a:stretch>
            <a:fillRect/>
          </a:stretch>
        </p:blipFill>
        <p:spPr>
          <a:xfrm>
            <a:off x="1331640" y="-17803"/>
            <a:ext cx="6962776" cy="5829303"/>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3" name="عنوان 1"/>
          <p:cNvSpPr txBox="1"/>
          <p:nvPr>
            <p:ph type="title"/>
          </p:nvPr>
        </p:nvSpPr>
        <p:spPr>
          <a:xfrm>
            <a:off x="457200" y="-27384"/>
            <a:ext cx="8229600" cy="1143001"/>
          </a:xfrm>
          <a:prstGeom prst="rect">
            <a:avLst/>
          </a:prstGeom>
        </p:spPr>
        <p:txBody>
          <a:bodyPr/>
          <a:lstStyle/>
          <a:p>
            <a:pPr algn="l" rtl="0">
              <a:lnSpc>
                <a:spcPct val="150000"/>
              </a:lnSpc>
              <a:defRPr b="1" sz="2800">
                <a:latin typeface="Times New Roman"/>
                <a:ea typeface="Times New Roman"/>
                <a:cs typeface="Times New Roman"/>
                <a:sym typeface="Times New Roman"/>
              </a:defRPr>
            </a:pPr>
            <a:r>
              <a:t>Diagnostic Laboratory Tests</a:t>
            </a:r>
            <a:br/>
          </a:p>
        </p:txBody>
      </p:sp>
      <p:sp>
        <p:nvSpPr>
          <p:cNvPr id="274" name="عنصر نائب للمحتوى 2"/>
          <p:cNvSpPr txBox="1"/>
          <p:nvPr>
            <p:ph type="body" idx="1"/>
          </p:nvPr>
        </p:nvSpPr>
        <p:spPr>
          <a:xfrm>
            <a:off x="277687" y="548680"/>
            <a:ext cx="8686801" cy="4525963"/>
          </a:xfrm>
          <a:prstGeom prst="rect">
            <a:avLst/>
          </a:prstGeom>
        </p:spPr>
        <p:txBody>
          <a:bodyPr/>
          <a:lstStyle/>
          <a:p>
            <a:pPr marL="0" indent="0" algn="l" defTabSz="813816" rtl="0">
              <a:spcBef>
                <a:spcPts val="400"/>
              </a:spcBef>
              <a:buSzTx/>
              <a:buNone/>
              <a:defRPr sz="1958">
                <a:latin typeface="Times New Roman"/>
                <a:ea typeface="Times New Roman"/>
                <a:cs typeface="Times New Roman"/>
                <a:sym typeface="Times New Roman"/>
              </a:defRPr>
            </a:pPr>
            <a:r>
              <a:t>*swabs from the </a:t>
            </a:r>
            <a:r>
              <a:rPr b="1"/>
              <a:t>nose</a:t>
            </a:r>
            <a:r>
              <a:t>, </a:t>
            </a:r>
            <a:r>
              <a:rPr b="1"/>
              <a:t>throat</a:t>
            </a:r>
            <a:r>
              <a:t>, or other </a:t>
            </a:r>
            <a:r>
              <a:rPr b="1"/>
              <a:t>suspected lesions </a:t>
            </a:r>
            <a:r>
              <a:t>must be obtained before antimicrobial drugs are administered.</a:t>
            </a:r>
          </a:p>
          <a:p>
            <a:pPr marL="0" indent="0" algn="l" defTabSz="813816" rtl="0">
              <a:lnSpc>
                <a:spcPct val="150000"/>
              </a:lnSpc>
              <a:spcBef>
                <a:spcPts val="400"/>
              </a:spcBef>
              <a:buSzTx/>
              <a:buNone/>
              <a:defRPr sz="1958">
                <a:latin typeface="Times New Roman"/>
                <a:ea typeface="Times New Roman"/>
                <a:cs typeface="Times New Roman"/>
                <a:sym typeface="Times New Roman"/>
              </a:defRPr>
            </a:pPr>
            <a:r>
              <a:t>*Smears stained with </a:t>
            </a:r>
            <a:r>
              <a:rPr b="1"/>
              <a:t>alkaline methylene blue </a:t>
            </a:r>
            <a:r>
              <a:t>or </a:t>
            </a:r>
            <a:r>
              <a:rPr b="1"/>
              <a:t>Gram stain </a:t>
            </a:r>
            <a:r>
              <a:t>show beaded rods in typical arrangement.</a:t>
            </a:r>
          </a:p>
          <a:p>
            <a:pPr marL="0" indent="0" algn="l" defTabSz="813816" rtl="0">
              <a:lnSpc>
                <a:spcPct val="150000"/>
              </a:lnSpc>
              <a:spcBef>
                <a:spcPts val="400"/>
              </a:spcBef>
              <a:buSzTx/>
              <a:buNone/>
              <a:defRPr b="1" sz="1958">
                <a:latin typeface="Times New Roman"/>
                <a:ea typeface="Times New Roman"/>
                <a:cs typeface="Times New Roman"/>
                <a:sym typeface="Times New Roman"/>
              </a:defRPr>
            </a:pPr>
            <a:r>
              <a:t>Cultures:</a:t>
            </a:r>
          </a:p>
          <a:p>
            <a:pPr marL="0" indent="0" algn="l" defTabSz="813816" rtl="0">
              <a:lnSpc>
                <a:spcPct val="150000"/>
              </a:lnSpc>
              <a:spcBef>
                <a:spcPts val="400"/>
              </a:spcBef>
              <a:buSzTx/>
              <a:buNone/>
              <a:defRPr sz="1958">
                <a:latin typeface="Times New Roman"/>
                <a:ea typeface="Times New Roman"/>
                <a:cs typeface="Times New Roman"/>
                <a:sym typeface="Times New Roman"/>
              </a:defRPr>
            </a:pPr>
            <a:r>
              <a:t>Specimens should be inoculated to a </a:t>
            </a:r>
            <a:r>
              <a:rPr b="1"/>
              <a:t>blood agar</a:t>
            </a:r>
            <a:r>
              <a:t> plate and a selective medium such as a tellurite plate (eg, </a:t>
            </a:r>
            <a:r>
              <a:rPr b="1"/>
              <a:t>cystine-tellurite blood agar</a:t>
            </a:r>
            <a:r>
              <a:t> [CTBA] and incubated at 37°C in 5% CO2. </a:t>
            </a:r>
          </a:p>
          <a:p>
            <a:pPr marL="0" indent="0" algn="l" defTabSz="813816" rtl="0">
              <a:lnSpc>
                <a:spcPct val="150000"/>
              </a:lnSpc>
              <a:spcBef>
                <a:spcPts val="400"/>
              </a:spcBef>
              <a:buSzTx/>
              <a:buNone/>
              <a:defRPr sz="1958">
                <a:latin typeface="Times New Roman"/>
                <a:ea typeface="Times New Roman"/>
                <a:cs typeface="Times New Roman"/>
                <a:sym typeface="Times New Roman"/>
              </a:defRPr>
            </a:pPr>
            <a:r>
              <a:t>Plates should be examined in 18–24 hours. In 36–48 hours, the colonies on tellurite medium are sufficiently definite for recognition of </a:t>
            </a:r>
            <a:r>
              <a:rPr i="1"/>
              <a:t>C diphtheriae</a:t>
            </a:r>
            <a:r>
              <a:t>. On cystine tellurite agar, the colonies are </a:t>
            </a:r>
            <a:r>
              <a:rPr b="1"/>
              <a:t>black</a:t>
            </a:r>
            <a:r>
              <a:t> with a brown halo.</a:t>
            </a:r>
          </a:p>
        </p:txBody>
      </p:sp>
      <p:pic>
        <p:nvPicPr>
          <p:cNvPr id="275" name="تسجيل الصوت.m4a" descr="تسجيل الصوت.m4a"/>
          <p:cNvPicPr>
            <a:picLocks noChangeAspect="0"/>
          </p:cNvPicPr>
          <p:nvPr>
            <a:audioFile r:link="rId2"/>
            <p:extLst>
              <p:ext uri="{DAA4B4D4-6D71-4841-9C94-3DE7FCFB9230}">
                <p14:media xmlns:p14="http://schemas.microsoft.com/office/powerpoint/2010/main" r:embed="rId3"/>
              </p:ext>
            </p:extLst>
          </p:nvPr>
        </p:nvPicPr>
        <p:blipFill>
          <a:blip r:embed="rId4">
            <a:extLst/>
          </a:blip>
          <a:stretch>
            <a:fillRect/>
          </a:stretch>
        </p:blipFill>
        <p:spPr>
          <a:xfrm>
            <a:off x="4572000" y="3429000"/>
            <a:ext cx="571500" cy="5715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77529998" fill="hold"/>
                                        <p:tgtEl>
                                          <p:spTgt spid="275"/>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27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7" name="عنوان 1"/>
          <p:cNvSpPr txBox="1"/>
          <p:nvPr>
            <p:ph type="ctrTitle"/>
          </p:nvPr>
        </p:nvSpPr>
        <p:spPr>
          <a:xfrm>
            <a:off x="395536" y="44623"/>
            <a:ext cx="7772401" cy="1470026"/>
          </a:xfrm>
          <a:prstGeom prst="rect">
            <a:avLst/>
          </a:prstGeom>
        </p:spPr>
        <p:txBody>
          <a:bodyPr/>
          <a:lstStyle/>
          <a:p>
            <a:pPr algn="l" rtl="0">
              <a:lnSpc>
                <a:spcPct val="150000"/>
              </a:lnSpc>
              <a:defRPr b="1" i="1" sz="3200">
                <a:latin typeface="Times New Roman"/>
                <a:ea typeface="Times New Roman"/>
                <a:cs typeface="Times New Roman"/>
                <a:sym typeface="Times New Roman"/>
              </a:defRPr>
            </a:pPr>
            <a:r>
              <a:t>Corynebacterium diphtheriae</a:t>
            </a:r>
            <a:br/>
          </a:p>
        </p:txBody>
      </p:sp>
      <p:sp>
        <p:nvSpPr>
          <p:cNvPr id="208" name="عنوان فرعي 2"/>
          <p:cNvSpPr txBox="1"/>
          <p:nvPr>
            <p:ph type="subTitle" sz="half" idx="1"/>
          </p:nvPr>
        </p:nvSpPr>
        <p:spPr>
          <a:xfrm>
            <a:off x="331439" y="1219200"/>
            <a:ext cx="8489034" cy="1752600"/>
          </a:xfrm>
          <a:prstGeom prst="rect">
            <a:avLst/>
          </a:prstGeom>
        </p:spPr>
        <p:txBody>
          <a:bodyPr/>
          <a:lstStyle/>
          <a:p>
            <a:pPr algn="l" defTabSz="576072" rtl="0">
              <a:lnSpc>
                <a:spcPct val="150000"/>
              </a:lnSpc>
              <a:spcBef>
                <a:spcPts val="300"/>
              </a:spcBef>
              <a:defRPr sz="1512">
                <a:solidFill>
                  <a:srgbClr val="000000"/>
                </a:solidFill>
                <a:latin typeface="Times New Roman"/>
                <a:ea typeface="Times New Roman"/>
                <a:cs typeface="Times New Roman"/>
                <a:sym typeface="Times New Roman"/>
              </a:defRPr>
            </a:pPr>
            <a:r>
              <a:t>Corynebacteria are G+ bacteria, non motile, non spore forming. </a:t>
            </a:r>
          </a:p>
          <a:p>
            <a:pPr algn="l" defTabSz="576072" rtl="0">
              <a:lnSpc>
                <a:spcPct val="150000"/>
              </a:lnSpc>
              <a:spcBef>
                <a:spcPts val="300"/>
              </a:spcBef>
              <a:defRPr sz="1512">
                <a:solidFill>
                  <a:srgbClr val="000000"/>
                </a:solidFill>
                <a:latin typeface="Times New Roman"/>
                <a:ea typeface="Times New Roman"/>
                <a:cs typeface="Times New Roman"/>
                <a:sym typeface="Times New Roman"/>
              </a:defRPr>
            </a:pPr>
            <a:r>
              <a:t>They possess irregular swellings at one end that give them the “</a:t>
            </a:r>
            <a:r>
              <a:rPr b="1"/>
              <a:t>club-shaped</a:t>
            </a:r>
            <a:r>
              <a:t>” appearance. </a:t>
            </a:r>
          </a:p>
          <a:p>
            <a:pPr algn="l" defTabSz="576072" rtl="0">
              <a:lnSpc>
                <a:spcPct val="150000"/>
              </a:lnSpc>
              <a:spcBef>
                <a:spcPts val="300"/>
              </a:spcBef>
              <a:defRPr sz="1512">
                <a:solidFill>
                  <a:srgbClr val="000000"/>
                </a:solidFill>
                <a:latin typeface="Times New Roman"/>
                <a:ea typeface="Times New Roman"/>
                <a:cs typeface="Times New Roman"/>
                <a:sym typeface="Times New Roman"/>
              </a:defRPr>
            </a:pPr>
            <a:r>
              <a:t>Irregularly distributed within the rod (often near the poles) are granules staining deeply with aniline dyes (</a:t>
            </a:r>
            <a:r>
              <a:rPr b="1">
                <a:solidFill>
                  <a:srgbClr val="FF0000"/>
                </a:solidFill>
              </a:rPr>
              <a:t>metachromatic*</a:t>
            </a:r>
            <a:r>
              <a:rPr>
                <a:solidFill>
                  <a:srgbClr val="FF0000"/>
                </a:solidFill>
              </a:rPr>
              <a:t> </a:t>
            </a:r>
            <a:r>
              <a:rPr b="1"/>
              <a:t>granules</a:t>
            </a:r>
            <a:r>
              <a:t>) that give the rod a </a:t>
            </a:r>
            <a:r>
              <a:rPr b="1"/>
              <a:t>beaded</a:t>
            </a:r>
            <a:r>
              <a:t> appearance.</a:t>
            </a:r>
          </a:p>
        </p:txBody>
      </p:sp>
      <p:pic>
        <p:nvPicPr>
          <p:cNvPr id="209" name="تسجيل الصوت.m4a" descr="تسجيل الصوت.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4572000" y="3429000"/>
            <a:ext cx="571500" cy="5715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35951660" fill="hold"/>
                                        <p:tgtEl>
                                          <p:spTgt spid="209"/>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20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7" name="عنصر نائب للمحتوى 2"/>
          <p:cNvSpPr txBox="1"/>
          <p:nvPr>
            <p:ph type="body" idx="1"/>
          </p:nvPr>
        </p:nvSpPr>
        <p:spPr>
          <a:xfrm>
            <a:off x="251519" y="-99392"/>
            <a:ext cx="8229601" cy="3672410"/>
          </a:xfrm>
          <a:prstGeom prst="rect">
            <a:avLst/>
          </a:prstGeom>
        </p:spPr>
        <p:txBody>
          <a:bodyPr/>
          <a:lstStyle/>
          <a:p>
            <a:pPr algn="l" rtl="0">
              <a:lnSpc>
                <a:spcPct val="120000"/>
              </a:lnSpc>
              <a:spcBef>
                <a:spcPts val="500"/>
              </a:spcBef>
              <a:defRPr sz="2200">
                <a:latin typeface="Times New Roman"/>
                <a:ea typeface="Times New Roman"/>
                <a:cs typeface="Times New Roman"/>
                <a:sym typeface="Times New Roman"/>
              </a:defRPr>
            </a:pPr>
            <a:r>
              <a:t>1. Modified Elek immunoprecipitation method. A filter paper disk containing antitoxin (10 IU/disk) is placed on an agar plate. The cultures to be tested (at least 10 colonies should be chosen) for toxigenicity are spot inoculated 7–9 mm away from the disk. After 48 hours of incubation, the antitoxin diffusing from the paper</a:t>
            </a:r>
            <a:endParaRPr sz="2400"/>
          </a:p>
          <a:p>
            <a:pPr marL="0" indent="0" algn="l" rtl="0">
              <a:lnSpc>
                <a:spcPct val="120000"/>
              </a:lnSpc>
              <a:spcBef>
                <a:spcPts val="500"/>
              </a:spcBef>
              <a:buSzTx/>
              <a:buNone/>
              <a:defRPr sz="2200">
                <a:latin typeface="Times New Roman"/>
                <a:ea typeface="Times New Roman"/>
                <a:cs typeface="Times New Roman"/>
                <a:sym typeface="Times New Roman"/>
              </a:defRPr>
            </a:pPr>
            <a:r>
              <a:t>    disk has precipitated the toxin diffusing from toxigenic cultures and has resulted in precipitin bands between the disk and the bacterial growth.</a:t>
            </a:r>
          </a:p>
        </p:txBody>
      </p:sp>
      <p:pic>
        <p:nvPicPr>
          <p:cNvPr id="278" name="Picture 2" descr="Picture 2"/>
          <p:cNvPicPr>
            <a:picLocks noChangeAspect="1"/>
          </p:cNvPicPr>
          <p:nvPr/>
        </p:nvPicPr>
        <p:blipFill>
          <a:blip r:embed="rId2">
            <a:extLst/>
          </a:blip>
          <a:stretch>
            <a:fillRect/>
          </a:stretch>
        </p:blipFill>
        <p:spPr>
          <a:xfrm>
            <a:off x="3779911" y="3437754"/>
            <a:ext cx="5229226" cy="3420246"/>
          </a:xfrm>
          <a:prstGeom prst="rect">
            <a:avLst/>
          </a:prstGeom>
          <a:ln w="12700">
            <a:miter lim="400000"/>
          </a:ln>
        </p:spPr>
      </p:pic>
      <p:pic>
        <p:nvPicPr>
          <p:cNvPr id="279" name="Picture 2" descr="Picture 2"/>
          <p:cNvPicPr>
            <a:picLocks noChangeAspect="1"/>
          </p:cNvPicPr>
          <p:nvPr/>
        </p:nvPicPr>
        <p:blipFill>
          <a:blip r:embed="rId3">
            <a:extLst/>
          </a:blip>
          <a:stretch>
            <a:fillRect/>
          </a:stretch>
        </p:blipFill>
        <p:spPr>
          <a:xfrm>
            <a:off x="28575" y="4133463"/>
            <a:ext cx="4543425" cy="2028827"/>
          </a:xfrm>
          <a:prstGeom prst="rect">
            <a:avLst/>
          </a:prstGeom>
          <a:ln w="12700">
            <a:miter lim="400000"/>
          </a:ln>
        </p:spPr>
      </p:pic>
      <p:pic>
        <p:nvPicPr>
          <p:cNvPr id="280" name="تسجيل الصوت.m4a" descr="تسجيل الصوت.m4a"/>
          <p:cNvPicPr>
            <a:picLocks noChangeAspect="0"/>
          </p:cNvPicPr>
          <p:nvPr>
            <a:audioFile r:link="rId4"/>
            <p:extLst>
              <p:ext uri="{DAA4B4D4-6D71-4841-9C94-3DE7FCFB9230}">
                <p14:media xmlns:p14="http://schemas.microsoft.com/office/powerpoint/2010/main" r:embed="rId5"/>
              </p:ext>
            </p:extLst>
          </p:nvPr>
        </p:nvPicPr>
        <p:blipFill>
          <a:blip r:embed="rId6">
            <a:extLst/>
          </a:blip>
          <a:stretch>
            <a:fillRect/>
          </a:stretch>
        </p:blipFill>
        <p:spPr>
          <a:xfrm>
            <a:off x="4572000" y="3429000"/>
            <a:ext cx="571500" cy="5715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90356674" fill="hold"/>
                                        <p:tgtEl>
                                          <p:spTgt spid="280"/>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280"/>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2" name="Picture 4" descr="Picture 4"/>
          <p:cNvPicPr>
            <a:picLocks noChangeAspect="1"/>
          </p:cNvPicPr>
          <p:nvPr/>
        </p:nvPicPr>
        <p:blipFill>
          <a:blip r:embed="rId2">
            <a:extLst/>
          </a:blip>
          <a:stretch>
            <a:fillRect/>
          </a:stretch>
        </p:blipFill>
        <p:spPr>
          <a:xfrm>
            <a:off x="2475151" y="1340767"/>
            <a:ext cx="4392613" cy="4819651"/>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4" name="عنصر نائب للمحتوى 2"/>
          <p:cNvSpPr txBox="1"/>
          <p:nvPr>
            <p:ph type="body" idx="1"/>
          </p:nvPr>
        </p:nvSpPr>
        <p:spPr>
          <a:xfrm>
            <a:off x="179511" y="332656"/>
            <a:ext cx="8229601" cy="4525963"/>
          </a:xfrm>
          <a:prstGeom prst="rect">
            <a:avLst/>
          </a:prstGeom>
        </p:spPr>
        <p:txBody>
          <a:bodyPr/>
          <a:lstStyle/>
          <a:p>
            <a:pPr algn="l" rtl="0">
              <a:lnSpc>
                <a:spcPct val="150000"/>
              </a:lnSpc>
              <a:spcBef>
                <a:spcPts val="500"/>
              </a:spcBef>
              <a:defRPr sz="2400">
                <a:latin typeface="Times New Roman"/>
                <a:ea typeface="Times New Roman"/>
                <a:cs typeface="Times New Roman"/>
                <a:sym typeface="Times New Roman"/>
              </a:defRPr>
            </a:pPr>
            <a:r>
              <a:t>2. PCR described for detection of the diphtheria toxin gene (</a:t>
            </a:r>
            <a:r>
              <a:rPr b="1" i="1"/>
              <a:t>tox</a:t>
            </a:r>
            <a:r>
              <a:t>). PCR assays for </a:t>
            </a:r>
            <a:r>
              <a:rPr i="1"/>
              <a:t>tox </a:t>
            </a:r>
            <a:r>
              <a:t>can also be </a:t>
            </a:r>
            <a:r>
              <a:rPr b="1"/>
              <a:t>used directly on patient specimens </a:t>
            </a:r>
            <a:r>
              <a:t>before culture results are available.</a:t>
            </a:r>
          </a:p>
          <a:p>
            <a:pPr algn="l" rtl="0">
              <a:lnSpc>
                <a:spcPct val="150000"/>
              </a:lnSpc>
              <a:spcBef>
                <a:spcPts val="500"/>
              </a:spcBef>
              <a:defRPr sz="2400">
                <a:latin typeface="Times New Roman"/>
                <a:ea typeface="Times New Roman"/>
                <a:cs typeface="Times New Roman"/>
                <a:sym typeface="Times New Roman"/>
              </a:defRPr>
            </a:pPr>
            <a:r>
              <a:t>3. </a:t>
            </a:r>
            <a:r>
              <a:rPr b="1"/>
              <a:t>Enzyme-linked immunosorbent assays </a:t>
            </a:r>
            <a:r>
              <a:t>can be used to detect diphtheria toxin from clinical </a:t>
            </a:r>
            <a:r>
              <a:rPr i="1"/>
              <a:t>C diphtheria </a:t>
            </a:r>
            <a:r>
              <a:t>isolates.</a:t>
            </a:r>
          </a:p>
          <a:p>
            <a:pPr algn="l" rtl="0">
              <a:lnSpc>
                <a:spcPct val="150000"/>
              </a:lnSpc>
              <a:spcBef>
                <a:spcPts val="500"/>
              </a:spcBef>
              <a:defRPr sz="2400">
                <a:latin typeface="Times New Roman"/>
                <a:ea typeface="Times New Roman"/>
                <a:cs typeface="Times New Roman"/>
                <a:sym typeface="Times New Roman"/>
              </a:defRPr>
            </a:pPr>
            <a:r>
              <a:t>4. An </a:t>
            </a:r>
            <a:r>
              <a:rPr b="1"/>
              <a:t>immunochromatographic</a:t>
            </a:r>
            <a:r>
              <a:t> strip assay allows detection of diphtheria toxin in a matter of hours. </a:t>
            </a:r>
          </a:p>
        </p:txBody>
      </p:sp>
      <p:pic>
        <p:nvPicPr>
          <p:cNvPr id="285" name="تسجيل الصوت.m4a" descr="تسجيل الصوت.m4a"/>
          <p:cNvPicPr>
            <a:picLocks noChangeAspect="0"/>
          </p:cNvPicPr>
          <p:nvPr>
            <a:audioFile r:link="rId2"/>
            <p:extLst>
              <p:ext uri="{DAA4B4D4-6D71-4841-9C94-3DE7FCFB9230}">
                <p14:media xmlns:p14="http://schemas.microsoft.com/office/powerpoint/2010/main" r:embed="rId3"/>
              </p:ext>
            </p:extLst>
          </p:nvPr>
        </p:nvPicPr>
        <p:blipFill>
          <a:blip r:embed="rId4">
            <a:extLst/>
          </a:blip>
          <a:stretch>
            <a:fillRect/>
          </a:stretch>
        </p:blipFill>
        <p:spPr>
          <a:xfrm>
            <a:off x="4572000" y="3429000"/>
            <a:ext cx="571500" cy="5715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83428321" fill="hold"/>
                                        <p:tgtEl>
                                          <p:spTgt spid="285"/>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28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7" name="عنوان 1"/>
          <p:cNvSpPr txBox="1"/>
          <p:nvPr>
            <p:ph type="title"/>
          </p:nvPr>
        </p:nvSpPr>
        <p:spPr>
          <a:xfrm>
            <a:off x="295775" y="21882"/>
            <a:ext cx="5709321" cy="1143001"/>
          </a:xfrm>
          <a:prstGeom prst="rect">
            <a:avLst/>
          </a:prstGeom>
        </p:spPr>
        <p:txBody>
          <a:bodyPr/>
          <a:lstStyle/>
          <a:p>
            <a:pPr algn="l" defTabSz="704087" rtl="0">
              <a:lnSpc>
                <a:spcPct val="150000"/>
              </a:lnSpc>
              <a:defRPr b="1" sz="3003">
                <a:latin typeface="Times New Roman"/>
                <a:ea typeface="Times New Roman"/>
                <a:cs typeface="Times New Roman"/>
                <a:sym typeface="Times New Roman"/>
              </a:defRPr>
            </a:pPr>
            <a:r>
              <a:t>Treatment</a:t>
            </a:r>
            <a:br/>
          </a:p>
        </p:txBody>
      </p:sp>
      <p:sp>
        <p:nvSpPr>
          <p:cNvPr id="288" name="عنصر نائب للمحتوى 2"/>
          <p:cNvSpPr txBox="1"/>
          <p:nvPr>
            <p:ph type="body" idx="1"/>
          </p:nvPr>
        </p:nvSpPr>
        <p:spPr>
          <a:xfrm>
            <a:off x="179511" y="764704"/>
            <a:ext cx="8640962" cy="4525963"/>
          </a:xfrm>
          <a:prstGeom prst="rect">
            <a:avLst/>
          </a:prstGeom>
        </p:spPr>
        <p:txBody>
          <a:bodyPr/>
          <a:lstStyle/>
          <a:p>
            <a:pPr marL="322325" indent="-322325" algn="l" defTabSz="859536" rtl="0">
              <a:lnSpc>
                <a:spcPct val="150000"/>
              </a:lnSpc>
              <a:spcBef>
                <a:spcPts val="400"/>
              </a:spcBef>
              <a:defRPr sz="2068">
                <a:latin typeface="Times New Roman"/>
                <a:ea typeface="Times New Roman"/>
                <a:cs typeface="Times New Roman"/>
                <a:sym typeface="Times New Roman"/>
              </a:defRPr>
            </a:pPr>
            <a:r>
              <a:t>The treatment of diphtheria depending on rapid </a:t>
            </a:r>
            <a:r>
              <a:rPr b="1"/>
              <a:t>suppression of toxin-producing bacteria </a:t>
            </a:r>
            <a:r>
              <a:t>by antimicrobial drugs and the early administration of specific antitoxin against the toxin formed by the organisms at their site of entry and multiplication.</a:t>
            </a:r>
          </a:p>
          <a:p>
            <a:pPr marL="322325" indent="-322325" algn="l" defTabSz="859536" rtl="0">
              <a:lnSpc>
                <a:spcPct val="150000"/>
              </a:lnSpc>
              <a:spcBef>
                <a:spcPts val="400"/>
              </a:spcBef>
              <a:defRPr sz="2068">
                <a:latin typeface="Times New Roman"/>
                <a:ea typeface="Times New Roman"/>
                <a:cs typeface="Times New Roman"/>
                <a:sym typeface="Times New Roman"/>
              </a:defRPr>
            </a:pPr>
            <a:r>
              <a:t>Diphtheria antitoxin is produced in various animals (horses, sheep, goats, and rabbits) by the repeated injection of purified and concentrated toxoid. </a:t>
            </a:r>
          </a:p>
          <a:p>
            <a:pPr marL="322325" indent="-322325" algn="l" defTabSz="859536" rtl="0">
              <a:lnSpc>
                <a:spcPct val="150000"/>
              </a:lnSpc>
              <a:spcBef>
                <a:spcPts val="400"/>
              </a:spcBef>
              <a:defRPr sz="2068">
                <a:latin typeface="Times New Roman"/>
                <a:ea typeface="Times New Roman"/>
                <a:cs typeface="Times New Roman"/>
                <a:sym typeface="Times New Roman"/>
              </a:defRPr>
            </a:pPr>
            <a:r>
              <a:t>From 20,000 to 120,000 units are injected intramuscularly or intravenously depending on the duration of symptoms and severity of illness after suitable precautions have been taken (skin test) to rule out hypersensitivity to the animal serum. </a:t>
            </a:r>
          </a:p>
        </p:txBody>
      </p:sp>
      <p:pic>
        <p:nvPicPr>
          <p:cNvPr id="289" name="تسجيل الصوت.m4a" descr="تسجيل الصوت.m4a"/>
          <p:cNvPicPr>
            <a:picLocks noChangeAspect="0"/>
          </p:cNvPicPr>
          <p:nvPr>
            <a:audioFile r:link="rId2"/>
            <p:extLst>
              <p:ext uri="{DAA4B4D4-6D71-4841-9C94-3DE7FCFB9230}">
                <p14:media xmlns:p14="http://schemas.microsoft.com/office/powerpoint/2010/main" r:embed="rId3"/>
              </p:ext>
            </p:extLst>
          </p:nvPr>
        </p:nvPicPr>
        <p:blipFill>
          <a:blip r:embed="rId4">
            <a:extLst/>
          </a:blip>
          <a:stretch>
            <a:fillRect/>
          </a:stretch>
        </p:blipFill>
        <p:spPr>
          <a:xfrm>
            <a:off x="4572000" y="3429000"/>
            <a:ext cx="571500" cy="5715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64744995" fill="hold"/>
                                        <p:tgtEl>
                                          <p:spTgt spid="289"/>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289"/>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1" name="عنصر نائب للمحتوى 2"/>
          <p:cNvSpPr txBox="1"/>
          <p:nvPr>
            <p:ph type="body" idx="1"/>
          </p:nvPr>
        </p:nvSpPr>
        <p:spPr>
          <a:xfrm>
            <a:off x="251519" y="332656"/>
            <a:ext cx="8229601" cy="4525963"/>
          </a:xfrm>
          <a:prstGeom prst="rect">
            <a:avLst/>
          </a:prstGeom>
        </p:spPr>
        <p:txBody>
          <a:bodyPr/>
          <a:lstStyle/>
          <a:p>
            <a:pPr algn="l" rtl="0">
              <a:lnSpc>
                <a:spcPct val="135000"/>
              </a:lnSpc>
              <a:spcBef>
                <a:spcPts val="600"/>
              </a:spcBef>
              <a:defRPr sz="2700">
                <a:latin typeface="Times New Roman"/>
                <a:ea typeface="Times New Roman"/>
                <a:cs typeface="Times New Roman"/>
                <a:sym typeface="Times New Roman"/>
              </a:defRPr>
            </a:pPr>
            <a:r>
              <a:t>Antimicrobial drugs (penicillin, macrolides) inhibit the growth of diphtheria bacilli. Although these drugs have virtually no effect on the disease process, they arrest toxin production and assist public health efforts. They also help to eliminate coexistent streptococci and </a:t>
            </a:r>
            <a:r>
              <a:rPr i="1"/>
              <a:t>C diphtheriae </a:t>
            </a:r>
            <a:r>
              <a:t>from the respiratory tracts of patients or carriers. Antimicrobial resistance to these agents is rare.</a:t>
            </a:r>
          </a:p>
        </p:txBody>
      </p:sp>
      <p:pic>
        <p:nvPicPr>
          <p:cNvPr id="292" name="تسجيل الصوت.m4a" descr="تسجيل الصوت.m4a"/>
          <p:cNvPicPr>
            <a:picLocks noChangeAspect="0"/>
          </p:cNvPicPr>
          <p:nvPr>
            <a:audioFile r:link="rId2"/>
            <p:extLst>
              <p:ext uri="{DAA4B4D4-6D71-4841-9C94-3DE7FCFB9230}">
                <p14:media xmlns:p14="http://schemas.microsoft.com/office/powerpoint/2010/main" r:embed="rId3"/>
              </p:ext>
            </p:extLst>
          </p:nvPr>
        </p:nvPicPr>
        <p:blipFill>
          <a:blip r:embed="rId4">
            <a:extLst/>
          </a:blip>
          <a:stretch>
            <a:fillRect/>
          </a:stretch>
        </p:blipFill>
        <p:spPr>
          <a:xfrm>
            <a:off x="4572000" y="3429000"/>
            <a:ext cx="571500" cy="5715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29441656" fill="hold"/>
                                        <p:tgtEl>
                                          <p:spTgt spid="292"/>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29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4" name="عنصر نائب للمحتوى 2"/>
          <p:cNvSpPr txBox="1"/>
          <p:nvPr/>
        </p:nvSpPr>
        <p:spPr>
          <a:xfrm>
            <a:off x="297239" y="332656"/>
            <a:ext cx="8138161" cy="4525963"/>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algn="l">
              <a:spcBef>
                <a:spcPts val="700"/>
              </a:spcBef>
              <a:defRPr sz="3200"/>
            </a:lvl1pPr>
          </a:lstStyle>
          <a:p>
            <a:pPr/>
            <a:r>
              <a:t>Q/// Vaccine against diphtheria ?? </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3" name="Picture 2" descr="Picture 2"/>
          <p:cNvPicPr>
            <a:picLocks noChangeAspect="1"/>
          </p:cNvPicPr>
          <p:nvPr/>
        </p:nvPicPr>
        <p:blipFill>
          <a:blip r:embed="rId2">
            <a:extLst/>
          </a:blip>
          <a:stretch>
            <a:fillRect/>
          </a:stretch>
        </p:blipFill>
        <p:spPr>
          <a:xfrm>
            <a:off x="3623617" y="1412775"/>
            <a:ext cx="6276976" cy="3924303"/>
          </a:xfrm>
          <a:prstGeom prst="rect">
            <a:avLst/>
          </a:prstGeom>
          <a:ln w="12700">
            <a:miter lim="400000"/>
          </a:ln>
        </p:spPr>
      </p:pic>
      <p:pic>
        <p:nvPicPr>
          <p:cNvPr id="214" name="Picture 4" descr="Picture 4"/>
          <p:cNvPicPr>
            <a:picLocks noChangeAspect="1"/>
          </p:cNvPicPr>
          <p:nvPr/>
        </p:nvPicPr>
        <p:blipFill>
          <a:blip r:embed="rId3">
            <a:extLst/>
          </a:blip>
          <a:stretch>
            <a:fillRect/>
          </a:stretch>
        </p:blipFill>
        <p:spPr>
          <a:xfrm>
            <a:off x="755576" y="1481789"/>
            <a:ext cx="3600401" cy="3888433"/>
          </a:xfrm>
          <a:prstGeom prst="rect">
            <a:avLst/>
          </a:prstGeom>
          <a:ln w="12700">
            <a:miter lim="400000"/>
          </a:ln>
        </p:spPr>
      </p:pic>
      <p:pic>
        <p:nvPicPr>
          <p:cNvPr id="215" name="تسجيل الصوت.m4a" descr="تسجيل الصوت.m4a"/>
          <p:cNvPicPr>
            <a:picLocks noChangeAspect="0"/>
          </p:cNvPicPr>
          <p:nvPr>
            <a:audioFile r:link="rId4"/>
            <p:extLst>
              <p:ext uri="{DAA4B4D4-6D71-4841-9C94-3DE7FCFB9230}">
                <p14:media xmlns:p14="http://schemas.microsoft.com/office/powerpoint/2010/main" r:embed="rId5"/>
              </p:ext>
            </p:extLst>
          </p:nvPr>
        </p:nvPicPr>
        <p:blipFill>
          <a:blip r:embed="rId6">
            <a:extLst/>
          </a:blip>
          <a:stretch>
            <a:fillRect/>
          </a:stretch>
        </p:blipFill>
        <p:spPr>
          <a:xfrm>
            <a:off x="4572000" y="3429000"/>
            <a:ext cx="571500" cy="5715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27561655" fill="hold"/>
                                        <p:tgtEl>
                                          <p:spTgt spid="215"/>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21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7" name="عنصر نائب للمحتوى 2"/>
          <p:cNvSpPr txBox="1"/>
          <p:nvPr>
            <p:ph type="body" sz="half" idx="1"/>
          </p:nvPr>
        </p:nvSpPr>
        <p:spPr>
          <a:xfrm>
            <a:off x="179511" y="44624"/>
            <a:ext cx="8856986" cy="2736304"/>
          </a:xfrm>
          <a:prstGeom prst="rect">
            <a:avLst/>
          </a:prstGeom>
        </p:spPr>
        <p:txBody>
          <a:bodyPr/>
          <a:lstStyle/>
          <a:p>
            <a:pPr marL="325754" indent="-325754" algn="l" defTabSz="868680" rtl="0">
              <a:spcBef>
                <a:spcPts val="500"/>
              </a:spcBef>
              <a:defRPr sz="2280">
                <a:latin typeface="Times New Roman"/>
                <a:ea typeface="Times New Roman"/>
                <a:cs typeface="Times New Roman"/>
                <a:sym typeface="Times New Roman"/>
              </a:defRPr>
            </a:pPr>
            <a:r>
              <a:t>  On blood agar, the </a:t>
            </a:r>
            <a:r>
              <a:rPr i="1"/>
              <a:t>C diphtheriae </a:t>
            </a:r>
            <a:r>
              <a:t>colonies are small, granular, and gray with irregular edges and may have small zones of hemolysis. </a:t>
            </a:r>
          </a:p>
          <a:p>
            <a:pPr marL="325754" indent="-325754" algn="l" defTabSz="868680" rtl="0">
              <a:lnSpc>
                <a:spcPct val="150000"/>
              </a:lnSpc>
              <a:spcBef>
                <a:spcPts val="500"/>
              </a:spcBef>
              <a:defRPr sz="2280">
                <a:latin typeface="Times New Roman"/>
                <a:ea typeface="Times New Roman"/>
                <a:cs typeface="Times New Roman"/>
                <a:sym typeface="Times New Roman"/>
              </a:defRPr>
            </a:pPr>
            <a:r>
              <a:t>On agar containing </a:t>
            </a:r>
            <a:r>
              <a:rPr b="1"/>
              <a:t>potassium tellurite</a:t>
            </a:r>
            <a:r>
              <a:t>, the colonies are </a:t>
            </a:r>
            <a:r>
              <a:rPr b="1"/>
              <a:t>brown to black </a:t>
            </a:r>
            <a:r>
              <a:t>with a brown-black halo because the tellurite is reduced intracellularly.</a:t>
            </a:r>
          </a:p>
          <a:p>
            <a:pPr marL="0" indent="0" algn="l" defTabSz="868680" rtl="0">
              <a:lnSpc>
                <a:spcPct val="150000"/>
              </a:lnSpc>
              <a:spcBef>
                <a:spcPts val="500"/>
              </a:spcBef>
              <a:buSzTx/>
              <a:buNone/>
              <a:defRPr sz="2280">
                <a:latin typeface="Times New Roman"/>
                <a:ea typeface="Times New Roman"/>
                <a:cs typeface="Times New Roman"/>
                <a:sym typeface="Times New Roman"/>
              </a:defRPr>
            </a:pPr>
            <a:r>
              <a:t>                                                             </a:t>
            </a:r>
          </a:p>
        </p:txBody>
      </p:sp>
      <p:pic>
        <p:nvPicPr>
          <p:cNvPr id="218" name="Picture 6" descr="Picture 6"/>
          <p:cNvPicPr>
            <a:picLocks noChangeAspect="1"/>
          </p:cNvPicPr>
          <p:nvPr/>
        </p:nvPicPr>
        <p:blipFill>
          <a:blip r:embed="rId2">
            <a:extLst/>
          </a:blip>
          <a:stretch>
            <a:fillRect/>
          </a:stretch>
        </p:blipFill>
        <p:spPr>
          <a:xfrm>
            <a:off x="1691680" y="2576831"/>
            <a:ext cx="3672409" cy="1860282"/>
          </a:xfrm>
          <a:prstGeom prst="rect">
            <a:avLst/>
          </a:prstGeom>
          <a:ln w="12700">
            <a:miter lim="400000"/>
          </a:ln>
        </p:spPr>
      </p:pic>
      <p:pic>
        <p:nvPicPr>
          <p:cNvPr id="219" name="Picture 2" descr="Picture 2"/>
          <p:cNvPicPr>
            <a:picLocks noChangeAspect="1"/>
          </p:cNvPicPr>
          <p:nvPr/>
        </p:nvPicPr>
        <p:blipFill>
          <a:blip r:embed="rId3">
            <a:extLst/>
          </a:blip>
          <a:srcRect l="18103" t="4756" r="17232" b="13593"/>
          <a:stretch>
            <a:fillRect/>
          </a:stretch>
        </p:blipFill>
        <p:spPr>
          <a:xfrm>
            <a:off x="5436095" y="2348880"/>
            <a:ext cx="3312369" cy="2772132"/>
          </a:xfrm>
          <a:prstGeom prst="rect">
            <a:avLst/>
          </a:prstGeom>
          <a:ln w="12700">
            <a:miter lim="400000"/>
          </a:ln>
        </p:spPr>
      </p:pic>
      <p:pic>
        <p:nvPicPr>
          <p:cNvPr id="220" name="Picture 2" descr="Picture 2"/>
          <p:cNvPicPr>
            <a:picLocks noChangeAspect="1"/>
          </p:cNvPicPr>
          <p:nvPr/>
        </p:nvPicPr>
        <p:blipFill>
          <a:blip r:embed="rId4">
            <a:extLst/>
          </a:blip>
          <a:stretch>
            <a:fillRect/>
          </a:stretch>
        </p:blipFill>
        <p:spPr>
          <a:xfrm>
            <a:off x="-36512" y="4593054"/>
            <a:ext cx="3816426" cy="2048922"/>
          </a:xfrm>
          <a:prstGeom prst="rect">
            <a:avLst/>
          </a:prstGeom>
          <a:ln w="12700">
            <a:miter lim="400000"/>
          </a:ln>
        </p:spPr>
      </p:pic>
      <p:sp>
        <p:nvSpPr>
          <p:cNvPr id="221" name="مستطيل 6"/>
          <p:cNvSpPr txBox="1"/>
          <p:nvPr/>
        </p:nvSpPr>
        <p:spPr>
          <a:xfrm>
            <a:off x="4761736" y="5229199"/>
            <a:ext cx="4480560" cy="42139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400">
                <a:latin typeface="Times New Roman"/>
                <a:ea typeface="Times New Roman"/>
                <a:cs typeface="Times New Roman"/>
                <a:sym typeface="Times New Roman"/>
              </a:defRPr>
            </a:lvl1pPr>
          </a:lstStyle>
          <a:p>
            <a:pPr/>
            <a:r>
              <a:t>On potassium tellurite agar </a:t>
            </a:r>
          </a:p>
        </p:txBody>
      </p:sp>
      <p:pic>
        <p:nvPicPr>
          <p:cNvPr id="222" name="تسجيل الصوت.m4a" descr="تسجيل الصوت.m4a"/>
          <p:cNvPicPr>
            <a:picLocks noChangeAspect="0"/>
          </p:cNvPicPr>
          <p:nvPr>
            <a:audioFile r:link="rId5"/>
            <p:extLst>
              <p:ext uri="{DAA4B4D4-6D71-4841-9C94-3DE7FCFB9230}">
                <p14:media xmlns:p14="http://schemas.microsoft.com/office/powerpoint/2010/main" r:embed="rId6"/>
              </p:ext>
            </p:extLst>
          </p:nvPr>
        </p:nvPicPr>
        <p:blipFill>
          <a:blip r:embed="rId7">
            <a:extLst/>
          </a:blip>
          <a:stretch>
            <a:fillRect/>
          </a:stretch>
        </p:blipFill>
        <p:spPr>
          <a:xfrm>
            <a:off x="4572000" y="3429000"/>
            <a:ext cx="571500" cy="5715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58513332" fill="hold"/>
                                        <p:tgtEl>
                                          <p:spTgt spid="222"/>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22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4" name="مستطيل 1"/>
          <p:cNvSpPr txBox="1"/>
          <p:nvPr/>
        </p:nvSpPr>
        <p:spPr>
          <a:xfrm>
            <a:off x="513263" y="276787"/>
            <a:ext cx="8117473" cy="270397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342900" indent="-342900" algn="l">
              <a:lnSpc>
                <a:spcPct val="150000"/>
              </a:lnSpc>
              <a:spcBef>
                <a:spcPts val="500"/>
              </a:spcBef>
              <a:buSzPct val="100000"/>
              <a:buFont typeface="Arial"/>
              <a:buChar char="•"/>
              <a:defRPr sz="2400">
                <a:latin typeface="Times New Roman"/>
                <a:ea typeface="Times New Roman"/>
                <a:cs typeface="Times New Roman"/>
                <a:sym typeface="Times New Roman"/>
              </a:defRPr>
            </a:pPr>
            <a:r>
              <a:t>Four biotypes of </a:t>
            </a:r>
            <a:r>
              <a:rPr i="1"/>
              <a:t>C diphtheriae </a:t>
            </a:r>
            <a:r>
              <a:t>have been widely recognized and each of them produces the exotoxin: gravis, mitis, intermedius, and belfanti. </a:t>
            </a:r>
          </a:p>
          <a:p>
            <a:pPr marL="342900" indent="-342900" algn="l">
              <a:spcBef>
                <a:spcPts val="500"/>
              </a:spcBef>
              <a:buSzPct val="100000"/>
              <a:buFont typeface="Arial"/>
              <a:buChar char="•"/>
              <a:defRPr sz="2400">
                <a:latin typeface="Times New Roman"/>
                <a:ea typeface="Times New Roman"/>
                <a:cs typeface="Times New Roman"/>
                <a:sym typeface="Times New Roman"/>
              </a:defRPr>
            </a:pPr>
            <a:r>
              <a:t>These biotypes classified according to the </a:t>
            </a:r>
            <a:r>
              <a:rPr b="1"/>
              <a:t>colony morphology</a:t>
            </a:r>
            <a:r>
              <a:t>, </a:t>
            </a:r>
            <a:r>
              <a:rPr b="1"/>
              <a:t>biochemical reactions</a:t>
            </a:r>
            <a:r>
              <a:t>, molecular methods such as </a:t>
            </a:r>
            <a:r>
              <a:rPr b="1"/>
              <a:t>ribotyping</a:t>
            </a:r>
            <a:r>
              <a:t> and </a:t>
            </a:r>
            <a:r>
              <a:rPr b="1"/>
              <a:t>severity of disease produced by infection</a:t>
            </a:r>
            <a:r>
              <a:t>.</a:t>
            </a:r>
          </a:p>
        </p:txBody>
      </p:sp>
      <p:pic>
        <p:nvPicPr>
          <p:cNvPr id="225" name="تسجيل الصوت.m4a" descr="تسجيل الصوت.m4a"/>
          <p:cNvPicPr>
            <a:picLocks noChangeAspect="0"/>
          </p:cNvPicPr>
          <p:nvPr>
            <a:audioFile r:link="rId2"/>
            <p:extLst>
              <p:ext uri="{DAA4B4D4-6D71-4841-9C94-3DE7FCFB9230}">
                <p14:media xmlns:p14="http://schemas.microsoft.com/office/powerpoint/2010/main" r:embed="rId3"/>
              </p:ext>
            </p:extLst>
          </p:nvPr>
        </p:nvPicPr>
        <p:blipFill>
          <a:blip r:embed="rId4">
            <a:extLst/>
          </a:blip>
          <a:stretch>
            <a:fillRect/>
          </a:stretch>
        </p:blipFill>
        <p:spPr>
          <a:xfrm>
            <a:off x="4572000" y="3429000"/>
            <a:ext cx="571500" cy="5715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79364990" fill="hold"/>
                                        <p:tgtEl>
                                          <p:spTgt spid="225"/>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22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7" name="عنصر نائب للمحتوى 2"/>
          <p:cNvSpPr txBox="1"/>
          <p:nvPr>
            <p:ph type="body" idx="1"/>
          </p:nvPr>
        </p:nvSpPr>
        <p:spPr>
          <a:xfrm>
            <a:off x="0" y="188640"/>
            <a:ext cx="8892480" cy="4525963"/>
          </a:xfrm>
          <a:prstGeom prst="rect">
            <a:avLst/>
          </a:prstGeom>
        </p:spPr>
        <p:txBody>
          <a:bodyPr/>
          <a:lstStyle/>
          <a:p>
            <a:pPr algn="l" rtl="0">
              <a:lnSpc>
                <a:spcPct val="150000"/>
              </a:lnSpc>
              <a:spcBef>
                <a:spcPts val="500"/>
              </a:spcBef>
              <a:defRPr sz="2300">
                <a:latin typeface="Times New Roman"/>
                <a:ea typeface="Times New Roman"/>
                <a:cs typeface="Times New Roman"/>
                <a:sym typeface="Times New Roman"/>
              </a:defRPr>
            </a:pPr>
            <a:r>
              <a:t>Corynebacteria tend to </a:t>
            </a:r>
            <a:r>
              <a:rPr b="1"/>
              <a:t>pleomorphism</a:t>
            </a:r>
            <a:r>
              <a:t> in microscopic and colonial morphology. When some nontoxigenic diphtheria organisms are infected with bacteriophage from certain toxigenic diphtheria bacilli, the offspring of the exposed bacteria are </a:t>
            </a:r>
            <a:r>
              <a:rPr b="1"/>
              <a:t>lysogenic and toxigenic</a:t>
            </a:r>
            <a:r>
              <a:t>, and this trait is subsequently hereditary. </a:t>
            </a:r>
          </a:p>
          <a:p>
            <a:pPr algn="l" rtl="0">
              <a:lnSpc>
                <a:spcPct val="150000"/>
              </a:lnSpc>
              <a:spcBef>
                <a:spcPts val="500"/>
              </a:spcBef>
              <a:defRPr sz="2300">
                <a:latin typeface="Times New Roman"/>
                <a:ea typeface="Times New Roman"/>
                <a:cs typeface="Times New Roman"/>
                <a:sym typeface="Times New Roman"/>
              </a:defRPr>
            </a:pPr>
            <a:r>
              <a:t>When toxigenic diphtheria bacilli are serially subcultured in specific antiserum against the temperate phage that they carry, they tend to become </a:t>
            </a:r>
            <a:r>
              <a:rPr b="1"/>
              <a:t>nontoxigenic</a:t>
            </a:r>
            <a:r>
              <a:t>. Thus, acquisition of phage leads to toxigenicity (lysogenic conversion). </a:t>
            </a:r>
          </a:p>
        </p:txBody>
      </p:sp>
      <p:pic>
        <p:nvPicPr>
          <p:cNvPr id="228" name="تسجيل الصوت.m4a" descr="تسجيل الصوت.m4a"/>
          <p:cNvPicPr>
            <a:picLocks noChangeAspect="0"/>
          </p:cNvPicPr>
          <p:nvPr>
            <a:audioFile r:link="rId2"/>
            <p:extLst>
              <p:ext uri="{DAA4B4D4-6D71-4841-9C94-3DE7FCFB9230}">
                <p14:media xmlns:p14="http://schemas.microsoft.com/office/powerpoint/2010/main" r:embed="rId3"/>
              </p:ext>
            </p:extLst>
          </p:nvPr>
        </p:nvPicPr>
        <p:blipFill>
          <a:blip r:embed="rId4">
            <a:extLst/>
          </a:blip>
          <a:stretch>
            <a:fillRect/>
          </a:stretch>
        </p:blipFill>
        <p:spPr>
          <a:xfrm>
            <a:off x="4572000" y="3429000"/>
            <a:ext cx="571500" cy="5715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45240005" fill="hold"/>
                                        <p:tgtEl>
                                          <p:spTgt spid="228"/>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22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0" name="عنوان 1"/>
          <p:cNvSpPr txBox="1"/>
          <p:nvPr>
            <p:ph type="title"/>
          </p:nvPr>
        </p:nvSpPr>
        <p:spPr>
          <a:xfrm>
            <a:off x="-2124744" y="188640"/>
            <a:ext cx="8229601" cy="562074"/>
          </a:xfrm>
          <a:prstGeom prst="rect">
            <a:avLst/>
          </a:prstGeom>
        </p:spPr>
        <p:txBody>
          <a:bodyPr/>
          <a:lstStyle/>
          <a:p>
            <a:pPr algn="l" defTabSz="365760" rtl="0">
              <a:lnSpc>
                <a:spcPct val="150000"/>
              </a:lnSpc>
              <a:defRPr b="1" sz="1280">
                <a:latin typeface="Times New Roman"/>
                <a:ea typeface="Times New Roman"/>
                <a:cs typeface="Times New Roman"/>
                <a:sym typeface="Times New Roman"/>
              </a:defRPr>
            </a:pPr>
            <a:r>
              <a:t>Pathogenesis</a:t>
            </a:r>
            <a:br/>
          </a:p>
        </p:txBody>
      </p:sp>
      <p:sp>
        <p:nvSpPr>
          <p:cNvPr id="231" name="عنصر نائب للمحتوى 2"/>
          <p:cNvSpPr txBox="1"/>
          <p:nvPr>
            <p:ph type="body" idx="1"/>
          </p:nvPr>
        </p:nvSpPr>
        <p:spPr>
          <a:xfrm>
            <a:off x="0" y="260648"/>
            <a:ext cx="9036496" cy="4525963"/>
          </a:xfrm>
          <a:prstGeom prst="rect">
            <a:avLst/>
          </a:prstGeom>
        </p:spPr>
        <p:txBody>
          <a:bodyPr/>
          <a:lstStyle/>
          <a:p>
            <a:pPr algn="l" rtl="0">
              <a:lnSpc>
                <a:spcPct val="150000"/>
              </a:lnSpc>
              <a:spcBef>
                <a:spcPts val="500"/>
              </a:spcBef>
              <a:defRPr sz="2300">
                <a:latin typeface="Times New Roman"/>
                <a:ea typeface="Times New Roman"/>
                <a:cs typeface="Times New Roman"/>
                <a:sym typeface="Times New Roman"/>
              </a:defRPr>
            </a:pPr>
            <a:r>
              <a:t>The principal human pathogen of the genus </a:t>
            </a:r>
            <a:r>
              <a:rPr i="1"/>
              <a:t>Corynebacterium </a:t>
            </a:r>
            <a:r>
              <a:t>is </a:t>
            </a:r>
            <a:r>
              <a:rPr i="1"/>
              <a:t>C diphtheriae</a:t>
            </a:r>
            <a:r>
              <a:t>, the causative agent of </a:t>
            </a:r>
            <a:r>
              <a:rPr b="1"/>
              <a:t>respiratory or cutaneous diphtheria</a:t>
            </a:r>
            <a:r>
              <a:t>. </a:t>
            </a:r>
          </a:p>
          <a:p>
            <a:pPr algn="l" rtl="0">
              <a:lnSpc>
                <a:spcPct val="150000"/>
              </a:lnSpc>
              <a:spcBef>
                <a:spcPts val="500"/>
              </a:spcBef>
              <a:defRPr i="1" sz="2300">
                <a:latin typeface="Times New Roman"/>
                <a:ea typeface="Times New Roman"/>
                <a:cs typeface="Times New Roman"/>
                <a:sym typeface="Times New Roman"/>
              </a:defRPr>
            </a:pPr>
            <a:r>
              <a:t>C diphtheriae </a:t>
            </a:r>
            <a:r>
              <a:rPr i="0"/>
              <a:t>occurs in the </a:t>
            </a:r>
            <a:r>
              <a:rPr b="1" i="0"/>
              <a:t>respiratory tract</a:t>
            </a:r>
            <a:r>
              <a:rPr i="0"/>
              <a:t>, in </a:t>
            </a:r>
            <a:r>
              <a:rPr b="1" i="0"/>
              <a:t>wounds</a:t>
            </a:r>
            <a:r>
              <a:rPr i="0"/>
              <a:t>, or on the </a:t>
            </a:r>
            <a:r>
              <a:rPr b="1" i="0"/>
              <a:t>skin</a:t>
            </a:r>
            <a:r>
              <a:rPr i="0"/>
              <a:t> of infected persons or normal carriers.</a:t>
            </a:r>
            <a:endParaRPr i="0"/>
          </a:p>
          <a:p>
            <a:pPr algn="l" rtl="0">
              <a:lnSpc>
                <a:spcPct val="150000"/>
              </a:lnSpc>
              <a:spcBef>
                <a:spcPts val="500"/>
              </a:spcBef>
              <a:defRPr sz="2300">
                <a:latin typeface="Times New Roman"/>
                <a:ea typeface="Times New Roman"/>
                <a:cs typeface="Times New Roman"/>
                <a:sym typeface="Times New Roman"/>
              </a:defRPr>
            </a:pPr>
            <a:r>
              <a:t> It is spread by </a:t>
            </a:r>
            <a:r>
              <a:rPr b="1"/>
              <a:t>droplets</a:t>
            </a:r>
            <a:r>
              <a:t> or by </a:t>
            </a:r>
            <a:r>
              <a:rPr b="1"/>
              <a:t>contact to susceptible individuals</a:t>
            </a:r>
            <a:r>
              <a:t>; the bacilli then grow on mucous membranes or in skin abrasions, and those that are toxigenic start producing toxin.</a:t>
            </a:r>
          </a:p>
        </p:txBody>
      </p:sp>
      <p:pic>
        <p:nvPicPr>
          <p:cNvPr id="232" name="تسجيل الصوت.m4a" descr="تسجيل الصوت.m4a"/>
          <p:cNvPicPr>
            <a:picLocks noChangeAspect="0"/>
          </p:cNvPicPr>
          <p:nvPr>
            <a:audioFile r:link="rId2"/>
            <p:extLst>
              <p:ext uri="{DAA4B4D4-6D71-4841-9C94-3DE7FCFB9230}">
                <p14:media xmlns:p14="http://schemas.microsoft.com/office/powerpoint/2010/main" r:embed="rId3"/>
              </p:ext>
            </p:extLst>
          </p:nvPr>
        </p:nvPicPr>
        <p:blipFill>
          <a:blip r:embed="rId4">
            <a:extLst/>
          </a:blip>
          <a:stretch>
            <a:fillRect/>
          </a:stretch>
        </p:blipFill>
        <p:spPr>
          <a:xfrm>
            <a:off x="4572000" y="3429000"/>
            <a:ext cx="571500" cy="5715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52638320" fill="hold"/>
                                        <p:tgtEl>
                                          <p:spTgt spid="232"/>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23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4" name="عنوان 1"/>
          <p:cNvSpPr txBox="1"/>
          <p:nvPr>
            <p:ph type="title"/>
          </p:nvPr>
        </p:nvSpPr>
        <p:spPr>
          <a:xfrm>
            <a:off x="-1116633" y="58613"/>
            <a:ext cx="4845225" cy="418060"/>
          </a:xfrm>
          <a:prstGeom prst="rect">
            <a:avLst/>
          </a:prstGeom>
        </p:spPr>
        <p:txBody>
          <a:bodyPr/>
          <a:lstStyle>
            <a:lvl1pPr defTabSz="877823">
              <a:defRPr b="1" sz="2400">
                <a:latin typeface="Times New Roman"/>
                <a:ea typeface="Times New Roman"/>
                <a:cs typeface="Times New Roman"/>
                <a:sym typeface="Times New Roman"/>
              </a:defRPr>
            </a:lvl1pPr>
          </a:lstStyle>
          <a:p>
            <a:pPr rtl="0">
              <a:defRPr/>
            </a:pPr>
            <a:r>
              <a:t>Diphtheria toxin </a:t>
            </a:r>
          </a:p>
        </p:txBody>
      </p:sp>
      <p:sp>
        <p:nvSpPr>
          <p:cNvPr id="235" name="عنصر نائب للمحتوى 2"/>
          <p:cNvSpPr txBox="1"/>
          <p:nvPr>
            <p:ph type="body" idx="1"/>
          </p:nvPr>
        </p:nvSpPr>
        <p:spPr>
          <a:xfrm>
            <a:off x="179511" y="631229"/>
            <a:ext cx="8229601" cy="4525963"/>
          </a:xfrm>
          <a:prstGeom prst="rect">
            <a:avLst/>
          </a:prstGeom>
        </p:spPr>
        <p:txBody>
          <a:bodyPr/>
          <a:lstStyle/>
          <a:p>
            <a:pPr marL="308609" indent="-308609" algn="l" defTabSz="822959" rtl="0">
              <a:lnSpc>
                <a:spcPct val="150000"/>
              </a:lnSpc>
              <a:spcBef>
                <a:spcPts val="400"/>
              </a:spcBef>
              <a:defRPr sz="2070">
                <a:latin typeface="Times New Roman"/>
                <a:ea typeface="Times New Roman"/>
                <a:cs typeface="Times New Roman"/>
                <a:sym typeface="Times New Roman"/>
              </a:defRPr>
            </a:pPr>
            <a:r>
              <a:t>single-chain, polypeptide. If disulfide bonds are broken, the molecule can be split into two fragments. </a:t>
            </a:r>
          </a:p>
          <a:p>
            <a:pPr marL="308609" indent="-308609" algn="l" defTabSz="822959" rtl="0">
              <a:lnSpc>
                <a:spcPct val="150000"/>
              </a:lnSpc>
              <a:spcBef>
                <a:spcPts val="400"/>
              </a:spcBef>
              <a:defRPr sz="2070">
                <a:latin typeface="Times New Roman"/>
                <a:ea typeface="Times New Roman"/>
                <a:cs typeface="Times New Roman"/>
                <a:sym typeface="Times New Roman"/>
              </a:defRPr>
            </a:pPr>
            <a:r>
              <a:t>Fragment B, which has no independent activity, is functionally divided into a </a:t>
            </a:r>
            <a:r>
              <a:rPr b="1"/>
              <a:t>receptor domain </a:t>
            </a:r>
            <a:r>
              <a:t>and a </a:t>
            </a:r>
            <a:r>
              <a:rPr b="1"/>
              <a:t>translocation domain</a:t>
            </a:r>
            <a:r>
              <a:t>.</a:t>
            </a:r>
          </a:p>
          <a:p>
            <a:pPr marL="308609" indent="-308609" algn="l" defTabSz="822959" rtl="0">
              <a:lnSpc>
                <a:spcPct val="150000"/>
              </a:lnSpc>
              <a:spcBef>
                <a:spcPts val="400"/>
              </a:spcBef>
              <a:defRPr sz="2070">
                <a:latin typeface="Times New Roman"/>
                <a:ea typeface="Times New Roman"/>
                <a:cs typeface="Times New Roman"/>
                <a:sym typeface="Times New Roman"/>
              </a:defRPr>
            </a:pPr>
            <a:r>
              <a:t>The binding of the receptor domain to host cell membrane proteins CD-9 and heparin-binding epidermal growth factor (HB-EGF) triggers the entry of the toxin into the cell through </a:t>
            </a:r>
            <a:r>
              <a:rPr b="1"/>
              <a:t>receptor-mediated endocytosis</a:t>
            </a:r>
            <a:r>
              <a:t>. </a:t>
            </a:r>
          </a:p>
          <a:p>
            <a:pPr marL="308609" indent="-308609" algn="l" defTabSz="822959" rtl="0">
              <a:lnSpc>
                <a:spcPct val="150000"/>
              </a:lnSpc>
              <a:spcBef>
                <a:spcPts val="400"/>
              </a:spcBef>
              <a:defRPr sz="2070">
                <a:latin typeface="Times New Roman"/>
                <a:ea typeface="Times New Roman"/>
                <a:cs typeface="Times New Roman"/>
                <a:sym typeface="Times New Roman"/>
              </a:defRPr>
            </a:pPr>
            <a:r>
              <a:t>Acidification of the translocation domain within a developing endosome leads to formation of a </a:t>
            </a:r>
            <a:r>
              <a:rPr b="1"/>
              <a:t>protein channel </a:t>
            </a:r>
            <a:r>
              <a:t>that facilitates movement of Fragment A into the host cell cytoplasm. </a:t>
            </a:r>
          </a:p>
        </p:txBody>
      </p:sp>
      <p:pic>
        <p:nvPicPr>
          <p:cNvPr id="236" name="تسجيل الصوت.m4a" descr="تسجيل الصوت.m4a"/>
          <p:cNvPicPr>
            <a:picLocks noChangeAspect="0"/>
          </p:cNvPicPr>
          <p:nvPr>
            <a:audioFile r:link="rId2"/>
            <p:extLst>
              <p:ext uri="{DAA4B4D4-6D71-4841-9C94-3DE7FCFB9230}">
                <p14:media xmlns:p14="http://schemas.microsoft.com/office/powerpoint/2010/main" r:embed="rId3"/>
              </p:ext>
            </p:extLst>
          </p:nvPr>
        </p:nvPicPr>
        <p:blipFill>
          <a:blip r:embed="rId4">
            <a:extLst/>
          </a:blip>
          <a:stretch>
            <a:fillRect/>
          </a:stretch>
        </p:blipFill>
        <p:spPr>
          <a:xfrm>
            <a:off x="4572000" y="3429000"/>
            <a:ext cx="571500" cy="5715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08250000" fill="hold"/>
                                        <p:tgtEl>
                                          <p:spTgt spid="236"/>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23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8" name="عنصر نائب للمحتوى 2"/>
          <p:cNvSpPr txBox="1"/>
          <p:nvPr>
            <p:ph type="body" idx="1"/>
          </p:nvPr>
        </p:nvSpPr>
        <p:spPr>
          <a:xfrm>
            <a:off x="323527" y="260648"/>
            <a:ext cx="8637594" cy="4525963"/>
          </a:xfrm>
          <a:prstGeom prst="rect">
            <a:avLst/>
          </a:prstGeom>
        </p:spPr>
        <p:txBody>
          <a:bodyPr/>
          <a:lstStyle/>
          <a:p>
            <a:pPr algn="l" rtl="0">
              <a:lnSpc>
                <a:spcPct val="150000"/>
              </a:lnSpc>
              <a:spcBef>
                <a:spcPts val="500"/>
              </a:spcBef>
              <a:defRPr sz="2400">
                <a:latin typeface="Times New Roman"/>
                <a:ea typeface="Times New Roman"/>
                <a:cs typeface="Times New Roman"/>
                <a:sym typeface="Times New Roman"/>
              </a:defRPr>
            </a:pPr>
            <a:r>
              <a:t>Fragment A inhibits </a:t>
            </a:r>
            <a:r>
              <a:rPr b="1"/>
              <a:t>polypeptide chain elongation</a:t>
            </a:r>
            <a:r>
              <a:t>—provided nicotinamide adenine dinucleotide (NAD) is present—by inactivating the elongation factor EF-2.                                           </a:t>
            </a:r>
          </a:p>
          <a:p>
            <a:pPr algn="l" rtl="0">
              <a:lnSpc>
                <a:spcPct val="150000"/>
              </a:lnSpc>
              <a:spcBef>
                <a:spcPts val="500"/>
              </a:spcBef>
              <a:defRPr sz="2400">
                <a:latin typeface="Times New Roman"/>
                <a:ea typeface="Times New Roman"/>
                <a:cs typeface="Times New Roman"/>
                <a:sym typeface="Times New Roman"/>
              </a:defRPr>
            </a:pPr>
            <a:r>
              <a:t>This factor is required for translocation of polypeptidyl-transfer RNA from the acceptor to the donor site on the eukaryotic ribosome. Toxin Fragment A inactivates EF-2 that abrupt arrest of protein synthesis is responsible for the necrotizing and neurotoxic effects of diphtheria toxin.</a:t>
            </a:r>
          </a:p>
        </p:txBody>
      </p:sp>
      <p:pic>
        <p:nvPicPr>
          <p:cNvPr id="239" name="تسجيل الصوت.m4a" descr="تسجيل الصوت.m4a"/>
          <p:cNvPicPr>
            <a:picLocks noChangeAspect="0"/>
          </p:cNvPicPr>
          <p:nvPr>
            <a:audioFile r:link="rId2"/>
            <p:extLst>
              <p:ext uri="{DAA4B4D4-6D71-4841-9C94-3DE7FCFB9230}">
                <p14:media xmlns:p14="http://schemas.microsoft.com/office/powerpoint/2010/main" r:embed="rId3"/>
              </p:ext>
            </p:extLst>
          </p:nvPr>
        </p:nvPicPr>
        <p:blipFill>
          <a:blip r:embed="rId4">
            <a:extLst/>
          </a:blip>
          <a:stretch>
            <a:fillRect/>
          </a:stretch>
        </p:blipFill>
        <p:spPr>
          <a:xfrm>
            <a:off x="4572000" y="3429000"/>
            <a:ext cx="571500" cy="5715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65061653" fill="hold"/>
                                        <p:tgtEl>
                                          <p:spTgt spid="239"/>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239"/>
                </p:tgtEl>
              </p:cMediaNode>
            </p:audio>
          </p:childTnLst>
        </p:cTn>
      </p:par>
    </p:tnLst>
  </p:timing>
</p:sld>
</file>

<file path=ppt/theme/theme1.xml><?xml version="1.0" encoding="utf-8"?>
<a:theme xmlns:a="http://schemas.openxmlformats.org/drawingml/2006/main" xmlns:r="http://schemas.openxmlformats.org/officeDocument/2006/relationships" name="نسق Office">
  <a:themeElements>
    <a:clrScheme name="نسق Offic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نسق Office">
      <a:majorFont>
        <a:latin typeface="Calibri"/>
        <a:ea typeface="Calibri"/>
        <a:cs typeface="Calibri"/>
      </a:majorFont>
      <a:minorFont>
        <a:latin typeface="Helvetica"/>
        <a:ea typeface="Helvetica"/>
        <a:cs typeface="Helvetica"/>
      </a:minorFont>
    </a:fontScheme>
    <a:fmtScheme name="نسق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r"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r"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نسق Office">
  <a:themeElements>
    <a:clrScheme name="نسق Offic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نسق Office">
      <a:majorFont>
        <a:latin typeface="Calibri"/>
        <a:ea typeface="Calibri"/>
        <a:cs typeface="Calibri"/>
      </a:majorFont>
      <a:minorFont>
        <a:latin typeface="Helvetica"/>
        <a:ea typeface="Helvetica"/>
        <a:cs typeface="Helvetica"/>
      </a:minorFont>
    </a:fontScheme>
    <a:fmtScheme name="نسق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r"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r"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