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8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12192000" cy="6858000"/>
  <p:notesSz cx="6858000" cy="9144000"/>
  <p:defaultTextStyle>
    <a:defPPr>
      <a:defRPr lang="ar-IQ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672FCA-FBBB-4932-B2EF-C2AB84F18E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261ACB-0F77-4EC1-B30F-5E2FDE09BCE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E302BDC5-BE4F-4AD8-8674-238585069EBB}" type="datetime1">
              <a:rPr lang="en-GB" smtClean="0"/>
              <a:t>11/03/2018</a:t>
            </a:fld>
            <a:endParaRPr lang="ar-IQ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EF76BD-4553-489E-8458-63AFAE56712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A3622-29CF-4823-8975-D407852361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FE63C01A-6837-46B6-8A5B-472AF055E053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04154928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4A71148F-8019-42E2-8F1F-89D1D2BB3B2A}" type="datetime1">
              <a:rPr lang="en-GB" smtClean="0"/>
              <a:t>11/03/2018</a:t>
            </a:fld>
            <a:endParaRPr lang="ar-IQ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IQ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F20122E2-FEF3-433B-844D-481786164E56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11733515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4D029-FD59-45E8-AD95-9A66AFCB67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D1140-DA11-466F-86EF-E53B0489C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IQ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B3D15-A922-4EC1-BF30-9D45741B5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DB35-0524-432F-961E-FEF3D7B80A9D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5D074-9EC7-429A-9E01-99B1E0477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F4097-901B-4373-B323-09A6182BA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168706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63F8C-6190-4DD5-9457-943D5A7B8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49B434-7342-4D00-83E6-5F10F747E1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1B5D8-6D74-431C-9654-33DD3B1F8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C777A-FE88-4C45-AACD-36513869230D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382E2-E49D-4DDF-B2D0-FEC3726BD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8BF71-7284-43BB-8B7A-58D329AF6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854994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DFB63F-59AD-4752-9093-D42191C021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D84C6-9AD8-4F91-9A25-8320D287A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1B9E5-7FCC-400C-8333-456CA7F7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38DF-5FBA-4C90-9A2D-D85429450210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B178D-50B0-4EA8-A3DD-409383BAF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226F7-0448-4AF7-AEB2-D3AA55D80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145461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FFBDE-E499-48C5-8B02-7145307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7CF77-6BC3-403A-B9F1-386E6341D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609C9-359F-4F25-887F-53766083D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7745-A704-4AA8-A463-1FA2C68FA834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034D7-A14F-4DDE-8BAB-4ADEE3176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59FE2-BBB8-4B2B-9264-E35F5121B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243392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BA502-5620-4F8E-9419-7247B645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15E13-AFEC-4BDC-A050-156CB5AB9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B27AB-F59A-4DC1-A3B5-9B4147389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1FC0-6F2A-499B-8130-A3134635100F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772FA0-3760-4F8B-89E8-4CA22F112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0D25D-9A1B-45CA-8086-B97950AD8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630243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1C0DC-39DD-43D9-B22E-F819F9E00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5472A-79F8-485F-B886-07DD938AAB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7E573-AF56-42C4-A432-3DFD05518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D184CA-39D5-48B2-9B3E-4D204EECE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C9CC-3EF7-4D93-940B-FD3A810F63FF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C41682-5FF2-4D93-A642-6A51A572A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EC8679-9BA0-47A0-BF93-85E77FAF2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915663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91CF6-4A68-43C1-918C-2CB96CC9F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0CEC68-EB6F-4708-8145-C87501AD8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1A8ADE-A907-4120-9D70-0252B43FD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7A27A8-2354-4907-8B30-E55AFDC5C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3BB2C6-2F89-4330-8D92-195B4E834A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5A0F5E-2B38-4BF7-807A-6D7FB89F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B52C4-24AA-4362-B5CC-3A8AE48B6616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6CC42A-087E-427B-8345-8311A8F53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DCA9C4-A29D-4519-9FB8-EFE7D135D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761290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ECC2C-84D3-49B0-8B12-AE7B2EB8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B8ADC1-DB2D-4543-811F-76E813DA1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0B98-CD39-4867-B761-3FB8C6D2C6AF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C9CF3C-C2DE-4F2E-9500-78AB71E38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66404A-2A5B-466D-93FA-FCD104BEA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546781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0D9DD2-8118-40C6-88B8-E761FFECD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4FBD4-B1D9-41FF-A6FC-21082CFD8FEC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A21444-C8CB-4F58-BD23-B3F3259A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114AD-B34D-4BDE-8965-97260DE40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790237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1223E-5172-42F5-8C0C-8F967199C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E96DF-749C-40C2-8760-9B64BC4FB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90FB54-B644-462C-A3B4-2AB078783A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285DD8-7295-4786-9375-BC0B5A43F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0E64D-6CE4-4ED7-B20B-A119EA967319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C495A3-6BC0-44E3-9653-27BDAD68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42FDD6-8A05-44EB-809B-D6AD0503F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258730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ED46B-6FD5-4B98-95F7-D854707D2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988AC9-3EA1-444D-979C-4F905070EA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2C7F9-9180-4EC3-BD64-78CFCC21A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D63BB-61D0-4689-8277-027EA9E62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640FF-31AE-4D68-9563-4A423F0F3875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31915-36EB-4495-A10A-D060275FC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DBD11B-DE19-423A-8165-5A705AE3D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48350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F8BCA3-4DFA-46DC-A5EF-CC4398225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077B90-4DEC-45CB-A9F7-BED3A19C1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B862D-901F-45EA-9A01-89BC37DC32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82330-D16C-427E-BD47-7B308E9A628E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CDF6E-7223-4EC5-A812-16BCADD962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EAB68-BC18-4442-9F6F-E53A2CC3E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01666-2649-446E-9385-1505DE71981B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148453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1F4F4-E590-4F06-B035-1CCD4FCAF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3372" y="1645200"/>
            <a:ext cx="9144000" cy="1783800"/>
          </a:xfrm>
        </p:spPr>
        <p:txBody>
          <a:bodyPr>
            <a:noAutofit/>
          </a:bodyPr>
          <a:lstStyle/>
          <a:p>
            <a:r>
              <a:rPr lang="en-GB" sz="66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MOUTH PREPARATION FOR REMOVABLE PARTIAL DENTURE</a:t>
            </a:r>
            <a:endParaRPr lang="ar-IQ" sz="6600" b="1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447ECB-2DDC-42A3-9E9F-89D5006BEF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098966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/>
              <a:t>Lec.3</a:t>
            </a:r>
          </a:p>
          <a:p>
            <a:r>
              <a:rPr lang="en-GB" b="1" dirty="0" err="1"/>
              <a:t>Assis.Prof.Dr.Radhwan</a:t>
            </a:r>
            <a:r>
              <a:rPr lang="en-GB" b="1" dirty="0"/>
              <a:t> </a:t>
            </a:r>
            <a:r>
              <a:rPr lang="en-GB" b="1" dirty="0" err="1"/>
              <a:t>Himmadi</a:t>
            </a:r>
            <a:r>
              <a:rPr lang="en-GB" b="1" dirty="0"/>
              <a:t> Hasan</a:t>
            </a:r>
          </a:p>
          <a:p>
            <a:r>
              <a:rPr lang="en-GB" b="1" dirty="0"/>
              <a:t>B.D.S , M.Sc. , Ph.D. </a:t>
            </a:r>
          </a:p>
          <a:p>
            <a:r>
              <a:rPr lang="en-GB" b="1" dirty="0"/>
              <a:t>Prosthodontist</a:t>
            </a:r>
          </a:p>
          <a:p>
            <a:r>
              <a:rPr lang="en-GB" b="1" dirty="0"/>
              <a:t>2018</a:t>
            </a:r>
            <a:endParaRPr lang="ar-IQ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4EF45-A581-466B-B3CF-45F9FEC7A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003E8-DD3C-4C34-8BE7-3CDB839CABC8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79377-8B26-41B0-99AC-68706103B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53997-4D69-4163-AB01-9EFBF17B6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1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887177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CF0C7-C755-4C63-A29E-17E91114C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F3A693-4390-4B98-8DED-69A938B3A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38" y="98771"/>
            <a:ext cx="5524979" cy="333022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30C204-2BD8-4F32-9CA4-CF7E9A96C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18" y="3761067"/>
            <a:ext cx="5532599" cy="23776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B540A-EF3F-4709-AC03-78C372F53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285" y="0"/>
            <a:ext cx="5540220" cy="28577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A59F4A-BB30-40B2-9A10-D996375AE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60106"/>
            <a:ext cx="5540220" cy="192802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71D6B0-49BC-4A29-ABAB-BC587DAB5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51B3-2BC7-45D4-9696-EF2C78B26A1F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B91692-9080-47CD-A131-11D320E87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C880F-BDE5-4FFB-842C-05D8B79D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10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107247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B50B9-4E23-4B8B-BD02-12FE90746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6F1181-C6DE-4334-A3BA-9B130D4E74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52" y="182599"/>
            <a:ext cx="5524979" cy="324640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61A7FD-63A4-48C0-9998-164247F92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52" y="3796437"/>
            <a:ext cx="5532599" cy="2568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C58841-FF94-46D0-B443-76499D2EE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591" y="182599"/>
            <a:ext cx="5471634" cy="31320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FC17B4-F5CD-4B0C-ACB5-AF43C9328E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39" y="3398571"/>
            <a:ext cx="5509737" cy="304064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D5526B-A743-450E-B09F-BC9225CB5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03976-E0B9-4316-9CF7-9742306D3799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65AB91-780F-49C5-8399-5404E141B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18A5F-E9D5-4860-900C-BD8E010D6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11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276130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5C34-F5BE-426B-80C0-02D2A7EBE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2EE175-25CF-4B02-AA32-21ECE00F88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6" y="92186"/>
            <a:ext cx="5601185" cy="287298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9C380E-2C85-4FBF-8581-4E0D3ADD8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5" y="3696534"/>
            <a:ext cx="5563082" cy="2301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3F1906-6AFE-4250-B515-8D3357DB90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228" y="103477"/>
            <a:ext cx="5441152" cy="33835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A47474-C55B-42B3-BC6D-EBC4AB5ED5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128" y="3535664"/>
            <a:ext cx="5448772" cy="280440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9AA7C6-0D6B-4EE9-B2E3-EC74D5F6B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CFEC6-6472-42BB-BDDC-9975B5698B74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833DAF-C4B0-4A7D-91A7-A32B8DEBA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BA547-8858-4E17-8AF7-7FC9E87FC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12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172992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62A12-0372-4786-AB6B-566D9623E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096F43-F98C-476B-9765-D192D98F8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6" y="0"/>
            <a:ext cx="5608806" cy="323878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825015-13DD-46B9-90C9-5641118FC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70" y="3619220"/>
            <a:ext cx="4818251" cy="2763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793EC9-8745-48C7-BACF-37F1D2E96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660" y="142101"/>
            <a:ext cx="5448772" cy="3154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364377-1D52-4BD9-ACC5-811E3AC33C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643" y="3662179"/>
            <a:ext cx="5418290" cy="21871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AE663E-B6DC-4631-92C3-E3EFA9531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2FA9-0E27-4F62-8134-98BA45099029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4C1571-0298-4468-89D0-3B05D9C7E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FD603-D2B3-4D6F-8DC4-B8BAE6799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13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21281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40383-05CB-47E3-9C51-F13F5B55A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7B853B-52D5-4E64-8C32-E45A7DC2D1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5" y="257297"/>
            <a:ext cx="5547841" cy="205757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8E9E8F-0DD9-4EA5-847C-5A71886AC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18" y="2931356"/>
            <a:ext cx="5555461" cy="3223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82A098-41DA-4CDA-8F73-FF5B8FA037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579" y="161996"/>
            <a:ext cx="5639289" cy="14326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E09E98-B5E7-4CC3-AFC4-966F100FFE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018" y="3066643"/>
            <a:ext cx="5502117" cy="221761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81210F-3D47-4E95-8501-876704C6D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71917-F28B-440E-8C5D-58E050330917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F3476A-4325-43F1-B746-E12DF77FB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A4D8D-C3B5-4865-9F9C-75C452FCF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14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887531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BD60E-D8AF-48CF-A1BB-D18260A6A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8D75DB-7D30-40DA-AA80-91EB01DC7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5" y="94537"/>
            <a:ext cx="5547841" cy="227857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9B7585-B94E-47ED-9BED-6FCA2AB13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04" y="2690165"/>
            <a:ext cx="5494496" cy="38027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511C8C-ADED-456C-A542-A5B35BD3B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481" y="292673"/>
            <a:ext cx="5471634" cy="18823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7DB603-919C-4772-8A8B-51F6E60FEB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98" y="2583027"/>
            <a:ext cx="5563082" cy="352074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C859D0-B5CD-4D67-B255-CAE0767CE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B880D-A050-4556-946A-43B527B362A8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CE90CB-B1B5-43BC-89C1-0CF1DBDE8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8854C-F2EA-41D6-9A90-F5DD4FC8F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15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65315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13E37-3469-4DD0-93BE-0A7B8E95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501DAF-DE1C-442B-A666-967BCCEFBD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2" y="7323"/>
            <a:ext cx="5936494" cy="342167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EF4374-DD90-4847-AF2D-1115852FC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11" y="4049090"/>
            <a:ext cx="5715495" cy="19508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578BD1-AF1C-4CCB-936C-3C946EA10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967" y="235173"/>
            <a:ext cx="5700254" cy="26367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104DBB-DDE0-44BC-A73E-A6F7BFD09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314" y="3106416"/>
            <a:ext cx="5464013" cy="307112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E1656D-A435-40D2-A086-19807F418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5B496-8F4A-4748-9B3A-FC693210C36E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2A7C76-F49F-4185-955A-0043CAAB5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CED9C-C27B-4732-90E9-348710969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16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105725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B1F7E-F1D4-44C8-BCAF-4C7D18144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3FBD80-C4F1-4FA3-93FD-35EC9D4A82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35" y="71297"/>
            <a:ext cx="5852667" cy="323878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FA626A-D939-4041-877D-ED4A34560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0" y="3429000"/>
            <a:ext cx="5951736" cy="29568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4C661E-DAED-4B63-AA2D-CC5FE69D1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367" y="98771"/>
            <a:ext cx="5974598" cy="33302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B54110-71BA-4F36-9647-F15A13D71C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612" y="3781101"/>
            <a:ext cx="5509737" cy="251481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D2E47A-CDA8-4851-B3F1-B8F02EE7E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B0FF-B8E2-4F03-989E-AA3E992C225A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4E2CC3-63B9-4BC3-9782-6D8F8B357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90EE8-736F-480D-BB0A-75438D53F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17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936059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0D310-C65D-4705-B16F-65ED2910A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29FC79-1992-4A00-ADC0-0DAB8FC5F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7" y="14143"/>
            <a:ext cx="5479255" cy="167654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F0A726-972D-4CBC-9C74-4CA1A623D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44" y="2646091"/>
            <a:ext cx="5547841" cy="33759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243BD1-3223-46C3-8AB3-D21D94034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217" y="14143"/>
            <a:ext cx="5517358" cy="34826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F5B07C-E8F9-454E-8297-BE90E16AA3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217" y="3496785"/>
            <a:ext cx="5494496" cy="264436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142CC2-C12A-46C0-8FC9-4CA096908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B084-4CE0-4479-8F40-0518614437CD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6A1AF5-5547-4011-BE66-52CCF2215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1CACA-DABE-4387-A1CD-BF538615C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18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221623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0F36-C198-4A2D-81D8-98C98DE20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F7C757-71EF-4287-9E85-82B1E0CB9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13" y="249542"/>
            <a:ext cx="5509737" cy="336071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048980-39B5-4AC0-B3F8-541D8C4C4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13" y="3725836"/>
            <a:ext cx="5425910" cy="2301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6EC12A-1998-4FA3-9751-D56C09F03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672" y="471598"/>
            <a:ext cx="5471634" cy="11126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8DDCC8-5F2B-41B8-9A4B-8034BF119A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564" y="2664013"/>
            <a:ext cx="5608806" cy="253768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71F7D0-D3BC-4BF3-BDE7-10CF8062C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11695-2602-4FA7-9656-E7B58A4B2928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F18291-B767-424A-BAF1-CED406D12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F6B93-1A0D-4AE3-8C65-103A15A02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19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407773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70C49-F9D8-4B8C-9B60-9154C4F065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5FA30A-2454-4D04-86D5-64C0405523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18414-743D-4C55-90EC-FA59D6114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62" y="495833"/>
            <a:ext cx="6787118" cy="2935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538BE0-6CF6-42B7-80B1-8FC5E60C5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013" y="2692584"/>
            <a:ext cx="6472167" cy="2325653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1127C30B-7DC3-468C-9455-10911C1F5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153" y="5349875"/>
            <a:ext cx="7647689" cy="117831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FF237-9B0E-4C14-9B63-B86BE7AE2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DB876-73A8-49C5-AE10-BACCB2F109EE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86CC1-80D5-41E3-8515-3738F75F4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AF1AF2-266B-4B98-859F-FD0B98697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2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196011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F07EF-F841-4FB4-A199-193CCB0EF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D72A7F-0706-49C1-ACFB-8DC21CC08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27" y="365125"/>
            <a:ext cx="5464013" cy="25910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5A1F3A-8B6E-44F6-8994-F75065752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64" y="3106416"/>
            <a:ext cx="5509737" cy="30711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12744A-A7FE-4FDE-AF03-1AE294B51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838" y="112851"/>
            <a:ext cx="5494496" cy="29187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A317A9-5F94-4F6D-A697-047216469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902" y="3722425"/>
            <a:ext cx="4319235" cy="251886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D8D4BA-3E40-4D68-94F1-8BC3B8733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95F3D-CA09-4910-ADCB-F75D8204DFE6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CDB6B6-FE8B-47D6-88C2-8067AC57D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66C37-4209-4AD6-A196-23F8A26A1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20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197542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0E39A-01B5-4F98-AD9B-FCE0C918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DD2CED-F215-468F-AE85-B61B8FEEC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87"/>
            <a:ext cx="4802675" cy="234664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7D382D-C0CA-4F7D-86E9-6BBC07EC1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7" y="3249795"/>
            <a:ext cx="5616427" cy="31016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D4541E-2B56-4A5A-BEB5-C5DB408B1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189" y="365125"/>
            <a:ext cx="5532599" cy="28044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2AE8DD-EB6C-482A-8DAA-40FDF6CFA6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078" y="2960209"/>
            <a:ext cx="5502117" cy="368077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755EFB-9B4D-435C-B331-8A6FAEFD7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A60C-11E6-4F31-9467-1640D2A97807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E67201-3412-479D-A817-5BE39CB3A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7696C-493E-460A-9AA4-1045B4A04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21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857849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0DC72-4D8E-413A-AD20-B79676C4A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842D8B-0730-4FE0-8CD1-8FDAA80F6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8" y="164006"/>
            <a:ext cx="4742989" cy="302005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1B6CF8-4C13-4763-ABF2-5CDC6D177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3673943"/>
            <a:ext cx="4637314" cy="2869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65AD30-41DE-4791-AB55-AA7CDBC43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77" y="47021"/>
            <a:ext cx="5799323" cy="3254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5AF021-4C54-4520-86A7-9AA6809D5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550" y="3317482"/>
            <a:ext cx="5524979" cy="15774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BAFBA3-F38E-43E8-97C9-057DDFEBA4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336" y="4623849"/>
            <a:ext cx="3612193" cy="21871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2DAC3A-C300-4501-9A56-8FC718905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157E1-49B8-4873-A773-4AED2902E6BF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15E51-8DDE-4B66-9A31-95461112B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BF45C-A224-420D-A139-1367A4FD7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22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598773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BAD02-B96A-4C7D-B908-89DD13419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011C2E-AC96-4853-B008-4632D2237B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6" y="223711"/>
            <a:ext cx="5295987" cy="278545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86BB19-CA73-41E4-A589-BE69DCD5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37" y="3107054"/>
            <a:ext cx="5486875" cy="35283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3FEB02-8958-4F42-8A69-1079C4345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87" y="228376"/>
            <a:ext cx="5608806" cy="3307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D6A1B3-E5BE-4587-A09F-FE00143C8C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80428"/>
            <a:ext cx="5608806" cy="294919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A21EFB-BBAD-408B-87E1-8E28BE537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4FC3D-EE44-4024-A9FE-36E5B1E32F89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9BACC6-D662-45BD-B439-2E1283644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A9EED-E939-40D1-B25F-BCB6445AD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23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481520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F98F7-8976-4489-A167-F3AA99A85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62DA00-46E5-4203-AF00-C51B8035FC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08" y="213081"/>
            <a:ext cx="5441152" cy="321591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8C3FF6-9C7E-453F-B286-4C75671EA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4" y="3429000"/>
            <a:ext cx="5693931" cy="3232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40090C-BA00-4C88-8A75-109F05568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1129"/>
            <a:ext cx="5951736" cy="25681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4B6B89-0071-4CFC-B3A2-254B3A528A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721" y="3369746"/>
            <a:ext cx="4534293" cy="3292125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1C75B2C-9ED6-4C39-9F14-C9FDAD1C8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2EA44-10D6-4A60-ACCB-1D2C8C6623BC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83F88D3-F14E-4478-82A6-E65A0E7DB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571D9C0-E523-490B-8838-60AC3EDE0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24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830632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75190-AFEA-4880-8ED9-69F4B9A88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11C2EB-E47D-4E8F-A703-6E6D9C165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8" y="365124"/>
            <a:ext cx="5721923" cy="351810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BFAC49-E5DB-4D1C-998A-26DD1A70E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84" y="4099988"/>
            <a:ext cx="4031329" cy="2392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F2E1AC-21F5-440B-9BC3-178700DBD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022" y="212054"/>
            <a:ext cx="5433531" cy="1920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2B7442-A3FC-4FC4-B731-574F3D851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76870"/>
            <a:ext cx="5624047" cy="3543607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EBA3784F-81CF-4C4B-8BEE-511B8B18C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779F-22D2-4C02-8FB3-3788BB37FE71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3ACE9C0-321A-45A6-9D2A-D3C3391C5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4A37992-DFD8-47C0-B5D7-9C61278C2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25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0722348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8E727-C5D5-4A69-B6EC-662F1CC0F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E48CBB-D9C5-406A-A62F-6D3B820E49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49" y="120811"/>
            <a:ext cx="5631668" cy="262912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303B64-F1EE-405B-8650-AAEF920FD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5" y="3079272"/>
            <a:ext cx="5616427" cy="3657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47466B-BB6B-43D8-A7D8-F21038818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951" y="120811"/>
            <a:ext cx="4929376" cy="29964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C3FBFD-F11D-42A1-B20E-342EFF8D7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952" y="3223242"/>
            <a:ext cx="5403048" cy="3452159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A306B02-0045-4F1F-B08F-31E5D794C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F015E-BE7B-47A5-8C7A-F8C095E0D607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4630A22-06B2-400D-91D5-3110FACDB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A199462-8F5A-49D7-98C6-152B8B8CF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26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8195519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74A43-BCD7-4BBB-B9F8-298C94FBF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CE45E0-45B4-4F21-8A04-8CAD4D537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1" y="0"/>
            <a:ext cx="5966977" cy="324640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1472E1-08F4-430E-90B0-DDDA9A734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2" y="3482714"/>
            <a:ext cx="5966977" cy="30101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7965B0-3551-43F2-9415-9EAC65A53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424" y="76280"/>
            <a:ext cx="3971013" cy="27224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EC5A1D-66BE-4ABE-9873-CD9E3A225D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74" y="3000731"/>
            <a:ext cx="5471634" cy="3665538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0F33F3D-960A-4723-80EA-1F5A189E3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4EB82-190C-42F9-9983-A15FE77D3A71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FBE79F70-CA3B-42BC-A655-BDE5623D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69E5067-5C32-4C28-B3B9-16090315A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27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725556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F3CC5-D8B7-4B71-B736-447D3255A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76EE44-C932-4BAE-9B84-3C3146EAF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1249" cy="278954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E19209-7324-4715-90B5-8791DBEF8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75" y="3081545"/>
            <a:ext cx="5441152" cy="3391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DDA428-9985-47A8-AFA9-AB6FF2B47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583" y="-96357"/>
            <a:ext cx="5659221" cy="3394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B92945-E546-40A4-9816-7CB13D780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875" y="3297729"/>
            <a:ext cx="5433531" cy="3375953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A239D96-7BAF-4980-85D1-027357F43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C690A-45BD-4013-9487-B464C1B05982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1EBA006-1AD0-456B-9B54-17E53A318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BE1026D-DDC2-44B7-832C-3014174D5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28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2427703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41FE-33D8-4AF5-BB00-B5C210061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C309854-92D8-41DE-8598-E90921B781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2" y="160342"/>
            <a:ext cx="5125848" cy="3268657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5B5922-BDF1-4B6D-A981-8CB64B4A9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0" y="3609453"/>
            <a:ext cx="5368086" cy="3088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EB9D44-2B08-489D-8A03-08D54CDCF7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786" y="144926"/>
            <a:ext cx="3048264" cy="34826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DB2D5E-4A73-4201-A7E9-D196A88E7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85" y="3878194"/>
            <a:ext cx="5368086" cy="2979805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2A9CC75-8A49-4CB0-9F7A-23E31AF2D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D10CF-01A7-4918-91DB-29369D35D913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56CD47F-7540-4809-964E-BAABF106F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A9628E4B-BB91-4674-9A2E-E462FE0FD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29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661374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47BBF-792C-4DCE-9F2E-EBA11030B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8927778-59E7-4C04-BE4E-5C875113A0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73" y="270843"/>
            <a:ext cx="4845384" cy="3163056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21271F-6883-4997-BCD3-5174268AC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37" y="197038"/>
            <a:ext cx="5418290" cy="29872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6EB369-5E35-420E-823D-E281239202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7" y="3601986"/>
            <a:ext cx="5425910" cy="3055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2D085F-0C59-41DC-BAF8-99FBA10C3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37" y="3121885"/>
            <a:ext cx="5387807" cy="353598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2C005F-341B-4BFF-BC6B-7CE9A441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20C4-92F2-4FCF-AAB2-3E864685F06D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9C44BA-4900-4D50-BB01-AEE5B7115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39B96-E875-4E6A-8369-30EA73067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3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0182863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DC3B1-DA41-4AB0-BDF0-BAA385458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9E7A87-18FC-4FED-94C8-E32CF751E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80" y="266426"/>
            <a:ext cx="5989839" cy="316257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6D9E55-8961-4BD8-8511-1AAEE5757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85" y="3727703"/>
            <a:ext cx="5982218" cy="25376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47B7AB-5421-4B48-BCEF-F0A914A844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159" y="562460"/>
            <a:ext cx="3535986" cy="24538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8C3522-E3EB-4113-A3C1-EC14309CE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680920"/>
            <a:ext cx="5060422" cy="2831344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9139537-E180-4D40-A7AD-2F375FAE5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A068C-A442-4A05-A8E0-89E03C73B5DB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F60BF4BA-2535-4F59-A6E6-9D395B252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B770A1A-9690-4CD9-A206-FCE14A4A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30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3463502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B47D9-2941-4425-923A-93945CA9A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E31F89-8F4F-420D-A96B-7043B77CF7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2" y="77336"/>
            <a:ext cx="5974598" cy="286536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AD9951-C75C-4F35-8DD8-B73DADD74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91" y="3504064"/>
            <a:ext cx="5464013" cy="2872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90DBDD-8101-4BB6-B785-6F405B4AB1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344" y="135119"/>
            <a:ext cx="5700254" cy="32616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4AB985-F2CE-430D-8A9E-9E6DE36B8C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927" y="3453820"/>
            <a:ext cx="4522614" cy="3017249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4A6BFAA-9160-4CA8-9C0B-E0286C6D3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43BD-E2D9-428E-A16B-2A6B732D7982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F7920216-3D38-48ED-BDC3-F6ADEFD82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B9CD99F-C368-4FEF-8E00-BD8F8E810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31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5264437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224AC-0168-4A2D-9ACF-A17BED0FE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F55D29-E8BE-4AC2-882C-0138A43C8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94" y="144563"/>
            <a:ext cx="5761219" cy="358933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94808E-7591-4379-9629-98937C695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15" y="3954456"/>
            <a:ext cx="5070194" cy="2869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C1A6C1-4A3F-49EC-9E26-29BA2D7E2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393" y="335410"/>
            <a:ext cx="5685013" cy="26367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82994A-A858-4FA7-8CE2-EBAD0D0484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751" y="3341790"/>
            <a:ext cx="5375554" cy="3354402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601FED8-2D9A-4A10-890E-A34C0FD45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084-FFE8-4EF6-BE64-16F8F0710B69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D94BB1A6-5754-4788-B721-1D87365EE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747D5E9-5566-4D82-93BF-5FFC2EAEF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32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69035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2EDF0-2517-4218-A979-4153EE17A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2F499A-726E-4BC2-A338-402241F53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8" y="86539"/>
            <a:ext cx="5913632" cy="320829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AD17CE-426A-4665-9FF8-9B9895694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8" y="4516050"/>
            <a:ext cx="5121084" cy="9983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915EF5-EA22-4D46-AFD6-200A68FE4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419" y="86538"/>
            <a:ext cx="5172144" cy="2871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745876-85FC-4FAE-9C98-1A43EB03FB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36389"/>
            <a:ext cx="4170560" cy="2052927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8E8C4537-A325-46B4-BB7E-6DC3672AA7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246233"/>
            <a:ext cx="4316204" cy="1246642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E50FFA38-A458-4199-9FE3-C77CE1382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31E95-4C25-4D3A-A29D-8CA031584A46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D274E84-3F12-468C-B46D-2BFEB5C93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C23E31A-EC69-4206-BE40-38D3FC1F5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33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785048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4583C7-07C1-493B-893A-0EBABC396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40" y="91443"/>
            <a:ext cx="5198730" cy="33334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983AFC-2408-40F4-97CF-3B3206CD6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55" y="195561"/>
            <a:ext cx="5540220" cy="3406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3EB677-B5C7-4AD1-A2CA-7F9ACC363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40" y="3601996"/>
            <a:ext cx="5578323" cy="19051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496E8B-0A07-46F7-81D5-32F25E74D5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618" y="3601996"/>
            <a:ext cx="5262326" cy="13712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D95E60-0131-4DFA-B1CC-5D1A34741F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185" y="4649052"/>
            <a:ext cx="3100759" cy="220894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535571-B6CB-47C9-9846-6D932ACB8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E8DA-4CD8-428E-A64F-DEEB8FF939D6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1E375D-126E-4BA8-81EB-952CDCEE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E06D8E-40E8-416F-85B1-A966C61F4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4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457591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4F660-0AB7-4976-BC6D-771282D4A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34C6CB-C965-4561-901F-ECD8DBA4F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01" y="250768"/>
            <a:ext cx="4410607" cy="326687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D9E74E-EE52-4709-879F-21177FDA9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953" y="182178"/>
            <a:ext cx="5464013" cy="36198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CE856F-C5C7-48D0-9525-D9120E127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580" y="3916349"/>
            <a:ext cx="5540220" cy="1920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274021-0E0D-4918-802C-CEC8BA068A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01" y="3631998"/>
            <a:ext cx="5220152" cy="291871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3250B1-9493-4636-9698-25A497992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7D7AE-F7A1-44E5-9A9D-FFBCCF2981C8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B29A3C-1960-4724-9C36-30FF0395B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7124C-CAC1-4F6A-9EEB-BDB2DB96C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5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975492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3AE02-3147-45BC-9984-D96D0DE64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E36498-4139-498B-A7DB-E896D17144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2" y="107967"/>
            <a:ext cx="5570703" cy="297205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E0AD95-EF02-46AC-B80C-16175E555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8" y="3633170"/>
            <a:ext cx="5410669" cy="21109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7B3B64-F275-4FA6-8037-D6E580E4C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5125"/>
            <a:ext cx="5532599" cy="2766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015B56-90E4-43A9-AEEC-74C7850CEF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31425"/>
            <a:ext cx="5585944" cy="275105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16FEBA-19C2-4CFE-8385-FCF03E80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06692-80A3-4F96-83B9-DF73CB0175D4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588C03-727C-416C-8955-5562B4B2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E742E-0C82-4288-BFA8-78AA7B5B5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6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55947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FC672-C499-44BD-8D58-C82BC81BC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54E998-D3B4-4609-97E1-B4E3CCAD3B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8" y="126830"/>
            <a:ext cx="5433531" cy="368077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D0F3D2-FAB4-4148-AA3B-A72ED4B50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29" y="3922474"/>
            <a:ext cx="5509737" cy="2651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771F1C-D4D9-4ADC-94F9-E67D10362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106" y="222729"/>
            <a:ext cx="5555461" cy="3154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99C637-FD50-469C-AEDC-0661EDD9F7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36" y="3397579"/>
            <a:ext cx="5198544" cy="335342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9E38B2-C61E-42DE-BD01-CF413D355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54C4B-127D-41E4-85B3-E2D5989CD0C8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6BCEB-B26C-47BB-99FC-FAEE7C005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E53B7-CBCD-47D3-85F0-EF5BE9D1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7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535817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A4D83-DE3F-4623-A678-B83D6E4CB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150855-B180-4EC6-B873-921BA7D159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49" y="159305"/>
            <a:ext cx="5303980" cy="251481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4FF73A-701D-471E-846E-53B7A74CE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13" y="3122291"/>
            <a:ext cx="5509737" cy="27967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9ABA63-9BE9-4A13-A716-15E4B70E8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23" y="0"/>
            <a:ext cx="5349704" cy="36198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6074C3-3A89-4AC7-ABFA-38ED211939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02471"/>
            <a:ext cx="5479255" cy="288061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B37831-7F33-4253-800C-FC739669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B9043-C68A-45D7-9478-3BBEC1987C55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42D4EA-DCE0-425D-830A-5126C5815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92BA2-CC18-49FD-8AE5-787C66C52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8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278810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BC949-7650-4E92-BA5C-FD2DEB7F6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817CB8-289E-4D9F-BB9F-21F4D0920A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7" y="97169"/>
            <a:ext cx="5410669" cy="275105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D12EE1-05DE-40F4-92F5-13A5D3898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7" y="3116183"/>
            <a:ext cx="5425910" cy="29796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56F345-AAA1-4C22-BE91-2F66CE2EF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7942"/>
            <a:ext cx="5563082" cy="18060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77307C-39CC-4CCF-BCDD-F7FF539FA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507" y="3106611"/>
            <a:ext cx="5410669" cy="221761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E3F58D-49B2-49B4-87E6-9678421EC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35D21-5A25-4EAE-A1F3-7FD2C73F65EF}" type="datetime8">
              <a:rPr lang="ar-IQ" smtClean="0"/>
              <a:t>11 آذار، 18</a:t>
            </a:fld>
            <a:endParaRPr lang="ar-IQ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303C59-D630-4B92-BDFF-1B6145963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Assis.Prof.Radhwan Himmadi Hasan</a:t>
            </a:r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B954E-86A8-4F8F-83F3-225397E44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01666-2649-446E-9385-1505DE71981B}" type="slidenum">
              <a:rPr lang="ar-IQ" smtClean="0"/>
              <a:t>9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044462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332</Words>
  <Application>Microsoft Office PowerPoint</Application>
  <PresentationFormat>Widescreen</PresentationFormat>
  <Paragraphs>105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Office Theme</vt:lpstr>
      <vt:lpstr>MOUTH PREPARATION FOR REMOVABLE PARTIAL DENTURE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radhwan hasan</dc:creator>
  <cp:lastModifiedBy>radhwan hasan</cp:lastModifiedBy>
  <cp:revision>14</cp:revision>
  <dcterms:created xsi:type="dcterms:W3CDTF">2018-03-10T19:09:24Z</dcterms:created>
  <dcterms:modified xsi:type="dcterms:W3CDTF">2018-03-11T20:21:10Z</dcterms:modified>
</cp:coreProperties>
</file>