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5" r:id="rId19"/>
    <p:sldId id="277" r:id="rId20"/>
    <p:sldId id="279" r:id="rId21"/>
    <p:sldId id="281" r:id="rId22"/>
    <p:sldId id="284" r:id="rId23"/>
    <p:sldId id="286" r:id="rId24"/>
    <p:sldId id="288" r:id="rId25"/>
  </p:sldIdLst>
  <p:sldSz cx="9144000" cy="6858000" type="screen4x3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57F7208-0BA3-4CCC-8652-3DB983EA90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F468385-F216-4E4A-84E0-66822D08F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FA1D2D6-1B50-46EC-8BF1-F8D8C58B18DC}" type="datetime1">
              <a:rPr lang="en-GB" smtClean="0"/>
              <a:t>23/04/2018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31BE3DE-BDC6-4F81-9EC7-C848EB9AC8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GB"/>
              <a:t>Assis.Prof.Dr.Radhwan H.Hasan       2018</a:t>
            </a:r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0C589F-93EA-4E5E-B32C-7F0DD758A1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9B288C4-F5D1-4C6E-85EB-43037BAC18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624989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06D4CFE-ED21-4E5C-8C47-7CBEC4E5CAEF}" type="datetime1">
              <a:rPr lang="en-GB" smtClean="0"/>
              <a:t>23/04/2018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GB"/>
              <a:t>Assis.Prof.Dr.Radhwan H.Hasan       2018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76443F8-2FEB-4E2E-8734-F7F3152641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18635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FA4B-705E-4AC7-BA66-BEED27F4BA6E}" type="datetime8">
              <a:rPr lang="ar-IQ" smtClean="0"/>
              <a:t>23 نيسان،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Assis.Prof.Dr.Radhwan H.Hasan       2018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327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3A76-4F2C-4765-87CC-12A58504023C}" type="datetime8">
              <a:rPr lang="ar-IQ" smtClean="0"/>
              <a:t>23 نيسان،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Assis.Prof.Dr.Radhwan H.Hasan       2018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335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660D-DB63-4E60-89E0-9F880EEFAF3C}" type="datetime8">
              <a:rPr lang="ar-IQ" smtClean="0"/>
              <a:t>23 نيسان،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Assis.Prof.Dr.Radhwan H.Hasan       2018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83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44C0-60B3-4ECF-B41F-69CC20FEC4F9}" type="datetime8">
              <a:rPr lang="ar-IQ" smtClean="0"/>
              <a:t>23 نيسان،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Assis.Prof.Dr.Radhwan H.Hasan       2018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79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C22E-0BAE-42AC-BE19-3C3A869F5A2C}" type="datetime8">
              <a:rPr lang="ar-IQ" smtClean="0"/>
              <a:t>23 نيسان،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Assis.Prof.Dr.Radhwan H.Hasan       2018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544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5F69-FFFE-4220-8FFF-09E184DD782C}" type="datetime8">
              <a:rPr lang="ar-IQ" smtClean="0"/>
              <a:t>23 نيسان،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Assis.Prof.Dr.Radhwan H.Hasan       2018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794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AE65-A55F-4D78-86B3-0A3ABEC7F840}" type="datetime8">
              <a:rPr lang="ar-IQ" smtClean="0"/>
              <a:t>23 نيسان، 18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Assis.Prof.Dr.Radhwan H.Hasan       2018</a:t>
            </a:r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42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D4DE-F706-4DFD-8BDE-D672FAE735E9}" type="datetime8">
              <a:rPr lang="ar-IQ" smtClean="0"/>
              <a:t>23 نيسان، 18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Assis.Prof.Dr.Radhwan H.Hasan       2018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54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C09B-1219-4398-ADF4-8F28B4C56063}" type="datetime8">
              <a:rPr lang="ar-IQ" smtClean="0"/>
              <a:t>23 نيسان، 18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Assis.Prof.Dr.Radhwan H.Hasan       2018</a:t>
            </a:r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3390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D9A5-9169-4DB6-9284-6C629BB8C1FF}" type="datetime8">
              <a:rPr lang="ar-IQ" smtClean="0"/>
              <a:t>23 نيسان،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Assis.Prof.Dr.Radhwan H.Hasan       2018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629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C850-C7B9-409C-B0E3-2E97EB7CF735}" type="datetime8">
              <a:rPr lang="ar-IQ" smtClean="0"/>
              <a:t>23 نيسان،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Assis.Prof.Dr.Radhwan H.Hasan       2018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758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E6B4F-5C75-4741-9636-17145637EFBE}" type="datetime8">
              <a:rPr lang="ar-IQ" smtClean="0"/>
              <a:t>23 نيسان،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Assis.Prof.Dr.Radhwan H.Hasan       2018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E4BE-9FBC-4C3F-8076-920F94CB246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784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FEA24-1BBB-4380-AF36-F0058D547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693" y="2705506"/>
            <a:ext cx="6858000" cy="1228951"/>
          </a:xfrm>
        </p:spPr>
        <p:txBody>
          <a:bodyPr>
            <a:noAutofit/>
          </a:bodyPr>
          <a:lstStyle/>
          <a:p>
            <a:pPr algn="l" rtl="0"/>
            <a:r>
              <a:rPr lang="en-GB" sz="2800" b="1" dirty="0">
                <a:solidFill>
                  <a:schemeClr val="tx1"/>
                </a:solidFill>
              </a:rPr>
              <a:t>Relining And Rebasing for CD And RPD</a:t>
            </a:r>
            <a:endParaRPr lang="ar-IQ" sz="28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F2BA9C-0F75-4302-B15D-4F3AC7E87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80114"/>
            <a:ext cx="6858000" cy="1077686"/>
          </a:xfrm>
        </p:spPr>
        <p:txBody>
          <a:bodyPr>
            <a:noAutofit/>
          </a:bodyPr>
          <a:lstStyle/>
          <a:p>
            <a:pPr algn="l" rtl="0"/>
            <a:r>
              <a:rPr lang="en-GB" sz="3600" dirty="0">
                <a:solidFill>
                  <a:schemeClr val="tx1"/>
                </a:solidFill>
              </a:rPr>
              <a:t>Assis </a:t>
            </a:r>
            <a:r>
              <a:rPr lang="en-GB" sz="3600" dirty="0" err="1">
                <a:solidFill>
                  <a:schemeClr val="tx1"/>
                </a:solidFill>
              </a:rPr>
              <a:t>Prof.Dr.Radhwan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Himmadi</a:t>
            </a:r>
            <a:r>
              <a:rPr lang="en-GB" sz="3600" dirty="0">
                <a:solidFill>
                  <a:schemeClr val="tx1"/>
                </a:solidFill>
              </a:rPr>
              <a:t> Hasan</a:t>
            </a:r>
          </a:p>
          <a:p>
            <a:pPr algn="l" rtl="0"/>
            <a:r>
              <a:rPr lang="en-GB" sz="3600" dirty="0">
                <a:solidFill>
                  <a:schemeClr val="tx1"/>
                </a:solidFill>
              </a:rPr>
              <a:t>2018</a:t>
            </a:r>
            <a:endParaRPr lang="ar-IQ" sz="3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474FEF6-782C-4B30-894E-BCC2C711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1</a:t>
            </a:fld>
            <a:endParaRPr lang="ar-IQ"/>
          </a:p>
        </p:txBody>
      </p:sp>
      <p:sp>
        <p:nvSpPr>
          <p:cNvPr id="6" name="TextBox 5"/>
          <p:cNvSpPr txBox="1"/>
          <p:nvPr/>
        </p:nvSpPr>
        <p:spPr>
          <a:xfrm>
            <a:off x="4184553" y="368490"/>
            <a:ext cx="4270721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IQ" sz="2800" dirty="0" smtClean="0"/>
              <a:t>صناعه نظري </a:t>
            </a:r>
            <a:r>
              <a:rPr lang="en-US" sz="2800" dirty="0" smtClean="0"/>
              <a:t>/</a:t>
            </a:r>
            <a:r>
              <a:rPr lang="ar-IQ" sz="2800" dirty="0" smtClean="0"/>
              <a:t> رابع اسنان كركوك</a:t>
            </a:r>
          </a:p>
          <a:p>
            <a:pPr algn="r" rtl="1"/>
            <a:r>
              <a:rPr lang="ar-IQ" sz="2800" dirty="0" smtClean="0"/>
              <a:t>د.رضوان</a:t>
            </a:r>
          </a:p>
          <a:p>
            <a:pPr algn="r" rtl="1"/>
            <a:r>
              <a:rPr lang="en-US" sz="2800" dirty="0" smtClean="0"/>
              <a:t>23/4/2018</a:t>
            </a:r>
            <a:endParaRPr lang="ar-IQ" sz="2800" dirty="0" smtClean="0"/>
          </a:p>
        </p:txBody>
      </p:sp>
    </p:spTree>
    <p:extLst>
      <p:ext uri="{BB962C8B-B14F-4D97-AF65-F5344CB8AC3E}">
        <p14:creationId xmlns:p14="http://schemas.microsoft.com/office/powerpoint/2010/main" val="3165083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64435E-11A1-42D4-B9DE-300D661E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8D488E9-096F-400F-87A6-0B620458A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0" y="226425"/>
            <a:ext cx="7324622" cy="32025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598907-4B85-4B0A-8E3D-D12E828D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651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96B16-4553-465B-A51C-4719B3EB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88936C8-0ADA-41B1-A8F5-83A6D1BE5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7" y="141590"/>
            <a:ext cx="6476229" cy="56820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F75CD1-CED8-4044-A898-EA9F0D35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147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B2253-99E3-46C5-B464-308E1DD6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30ED91-0186-4BCF-94B6-F7200B2CB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96591"/>
            <a:ext cx="7912477" cy="56137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5FEFE8-5D70-451A-96DA-6AE43C44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940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0B579-2A68-41BF-B497-6AD2CDBD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ACB7AA4-6F04-4305-A6AB-9D9A11115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3" y="229898"/>
            <a:ext cx="8408649" cy="46780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29CC19-B384-480B-91C1-0A20C7E2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5517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20FEDB-00BA-4780-B5EE-A0F2BB5D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24953E8-FB46-412B-BED6-692CC233C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3" y="192769"/>
            <a:ext cx="5643286" cy="60840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CC8874-96F7-4EF2-A905-BE01DB23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1797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09DBA-B60B-4421-A286-B8F31F72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EA94C43-7E5F-487C-BDC7-466E1C36A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4" y="197042"/>
            <a:ext cx="4484639" cy="16960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35386F-1C94-47CA-A102-5C2C47B3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15</a:t>
            </a:fld>
            <a:endParaRPr lang="ar-IQ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1541A2CD-159B-47FE-B172-3163A88EF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2" y="2432722"/>
            <a:ext cx="6500281" cy="29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6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7D70D-268A-400A-888A-2918C99E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F85C225E-8D0D-4EF8-B6E1-7F0781C81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1" y="-1"/>
            <a:ext cx="6382736" cy="33030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692084-D5F0-486A-BB15-EFD78D60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16</a:t>
            </a:fld>
            <a:endParaRPr lang="ar-IQ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4232E550-A762-464C-B3FB-9217CDE7D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" y="3429000"/>
            <a:ext cx="5937720" cy="31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2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68628-B21B-457D-8AF6-5649C1E2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98A325D-4F33-4F35-99FF-19BE398F7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7" y="122226"/>
            <a:ext cx="6040948" cy="32367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3271A-6823-45E6-954D-F9D89285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17</a:t>
            </a:fld>
            <a:endParaRPr lang="ar-IQ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CF620EFF-9C56-4097-B812-4F6000264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4" y="3429003"/>
            <a:ext cx="5005820" cy="33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5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812225-2A2B-4EED-89E7-3EF4A0C0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A5727C3-8679-4B72-AC20-2EFF3EF01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0" y="74107"/>
            <a:ext cx="6117328" cy="31169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24A708-821F-412F-A66F-34A45F69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18</a:t>
            </a:fld>
            <a:endParaRPr lang="ar-IQ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0215E1A5-ED97-453C-9D6D-D5804DB49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3482093"/>
            <a:ext cx="5988218" cy="22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08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F3704-2DF9-45CF-9FE5-2191ED70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01BF243-26BB-45D4-8A68-8CB8AFBF7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" y="68787"/>
            <a:ext cx="5677916" cy="38008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E1C037-1DAC-46D8-9ACB-2A7B7F17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19</a:t>
            </a:fld>
            <a:endParaRPr lang="ar-IQ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DFA6C284-E369-4126-8088-D9CB60503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2" y="3911275"/>
            <a:ext cx="5618782" cy="28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8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01546-7FE3-4474-8849-C914D538D8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BD3157-3717-4D69-9994-1E86609C9B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1FEF13-0161-4090-B3E3-8F4E4A97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2</a:t>
            </a:fld>
            <a:endParaRPr lang="ar-IQ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3AD103-0500-495C-8C26-7D096792C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0" y="333384"/>
            <a:ext cx="7011784" cy="60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2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6D47AB-036B-4F6F-9E37-3059A8BA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D3D6658-8E6D-4AFC-A960-1BD85C82A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3" y="4665"/>
            <a:ext cx="6633995" cy="36436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274D39-EE7B-45D9-AF8F-D4A738C6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20</a:t>
            </a:fld>
            <a:endParaRPr lang="ar-IQ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81360C48-3A77-4F31-AD24-116AE3F9D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2" y="3758379"/>
            <a:ext cx="6274025" cy="30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87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917751-8E34-41C9-9996-3AB619BA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A5F9F46-37CB-40AD-AD6E-8A4B059C4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" y="3"/>
            <a:ext cx="6222941" cy="31817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E39484-68D1-465D-B9A4-6AB8C9FA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21</a:t>
            </a:fld>
            <a:endParaRPr lang="ar-IQ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C54A1132-7717-4AC6-9433-19F41BBAB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10" y="1992572"/>
            <a:ext cx="3068265" cy="2227495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B95DD756-E66E-4F84-B6E3-1AB76C59A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2" y="4116349"/>
            <a:ext cx="7620326" cy="236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57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8238E-AAA4-475E-9288-9DA6387C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9B1E324-56DD-4942-BDE4-9D29F6E8C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" y="80163"/>
            <a:ext cx="6785756" cy="35605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7A1139-4908-40BF-9962-EB125AB7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22</a:t>
            </a:fld>
            <a:endParaRPr lang="ar-IQ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00F31B7B-5CC7-433D-B5B9-29AC0237F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2" y="3802931"/>
            <a:ext cx="6076800" cy="30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18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859A4E-C886-4E27-AE61-487FC01B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55FDF25-2F96-4528-94C6-B1FB64364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" y="117728"/>
            <a:ext cx="6803726" cy="33112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802784-2872-4369-8F4E-B3DD9EB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23</a:t>
            </a:fld>
            <a:endParaRPr lang="ar-IQ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B3DCF33D-D32D-48B8-9A8B-29441B5F9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9" y="3503959"/>
            <a:ext cx="5578077" cy="28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47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C9DB4-E46B-43D5-9824-D06EC989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9C69D63-41A5-4321-A194-612AB44E1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2" y="462642"/>
            <a:ext cx="5803175" cy="38636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1439A-FAF6-41C1-A56F-E2D463B3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24</a:t>
            </a:fld>
            <a:endParaRPr lang="ar-IQ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37F748-4F07-47FA-9687-E40ECDD40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6" y="4703801"/>
            <a:ext cx="6215188" cy="9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4D05C-7704-401F-9236-D0682DFB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6A4CD50-8501-4AC3-B4D3-4B5172269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77" y="265915"/>
            <a:ext cx="6845071" cy="63828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DA43C4-8B97-4780-81ED-93DDCA3C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0374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0C7C0-5A2A-41CD-94E2-5FD665B4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D8D53E6-BA0D-4B73-8770-A7131C068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0" y="273684"/>
            <a:ext cx="7229513" cy="62773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7660BD-DB9A-4C04-953E-E73320F0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852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36895-B0BA-4B34-96A9-44D7B8F8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6869985-F1A2-4902-A579-21DFDFDF6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" y="365125"/>
            <a:ext cx="7963130" cy="6127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80AD19-1BA0-456C-B4BC-731D32B8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9857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07F50-D672-48C2-B744-79C3373A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955F8C0-7F76-4B2B-B470-86D932E84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27521"/>
            <a:ext cx="8570089" cy="49136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BBE1C8-07BB-4618-B70A-12B93906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851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D3ECD-D608-4417-B0DE-CA0C278B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F863058-69B6-4D02-B250-913B28858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0" y="212368"/>
            <a:ext cx="8069580" cy="56099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BDF2FA-155A-408C-A9B3-5D694005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108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2E367F-59DF-4776-9068-C106B36B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94008C8-EF7D-4566-A323-C90D9AD74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" y="406068"/>
            <a:ext cx="8170720" cy="39612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068462-CC1E-477A-BDA1-D89986C8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490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A4C35C-0055-4719-A67F-59F8CD0C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IQ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792535F-B2EF-4B20-95A6-40BB0A361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9" y="99464"/>
            <a:ext cx="6829262" cy="6420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043B20-AC75-451F-8DA4-31F90F28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E4BE-9FBC-4C3F-8076-920F94CB246E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2643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44</Words>
  <Application>Microsoft Office PowerPoint</Application>
  <PresentationFormat>On-screen Show (4:3)</PresentationFormat>
  <Paragraphs>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Relining And Rebasing for CD And RPD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radhwan hasan</dc:creator>
  <cp:lastModifiedBy>hp</cp:lastModifiedBy>
  <cp:revision>6</cp:revision>
  <dcterms:created xsi:type="dcterms:W3CDTF">2018-04-22T16:40:38Z</dcterms:created>
  <dcterms:modified xsi:type="dcterms:W3CDTF">2018-04-23T07:10:48Z</dcterms:modified>
</cp:coreProperties>
</file>