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8659-B0B1-804D-897A-BDC6EAE3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Fiber reinforced composite prosthesis</a:t>
            </a:r>
            <a:r>
              <a:rPr lang="en-US" b="1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AFA51-F159-F14D-AD54-1CC99A1E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19052"/>
          </a:xfrm>
        </p:spPr>
        <p:txBody>
          <a:bodyPr/>
          <a:lstStyle/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Prepared by : Mustafa moniem. Ari aso. Bahoz Himdad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874A6F-0062-864E-B882-0A291232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23" y="1777312"/>
            <a:ext cx="5645405" cy="30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026B9B-A594-D44B-9990-9915D875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0" y="148441"/>
            <a:ext cx="11671217" cy="63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63C46B-81A4-6A48-A433-7971ACF1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88" y="-156790"/>
            <a:ext cx="9574481" cy="37657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83C1A0C-147A-014E-97D0-C01E8C3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0" y="3673928"/>
            <a:ext cx="11290207" cy="31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2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156200-D47E-BB40-A12B-627317C1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9" y="84059"/>
            <a:ext cx="11079774" cy="64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B2D0-FA41-D148-BD91-7F14A615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533CC3-A43D-5340-968C-68E167217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2" y="0"/>
            <a:ext cx="11838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769B-F6A4-9642-BC59-6A5FE906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CAE70D-3C73-474A-B2BC-35F57BB1E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08" y="0"/>
            <a:ext cx="11383612" cy="67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8B81-0DA3-904F-A04B-306EDDD5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5E7DA3-66C9-5B4F-A4EA-9B7AE4CEC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63" y="10834"/>
            <a:ext cx="11606274" cy="6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DF10-93EF-F346-8CF8-F00B382D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068C32-45CE-104F-9693-5F7D4C27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743"/>
            <a:ext cx="11819659" cy="68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46E6-AA23-B64B-BBF7-9B0B4D00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75748E-8F33-DD4B-9C0F-161CFA54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24" y="69506"/>
            <a:ext cx="9364874" cy="6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8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76991B-D8C3-EC41-B183-8751B6DB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93"/>
            <a:ext cx="12205297" cy="66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33204F6-1EF4-BD45-B466-2AB609C5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0" y="186016"/>
            <a:ext cx="10075471" cy="64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7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26C0-AB88-D340-ACE4-8C4BDBE1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81" y="500990"/>
            <a:ext cx="10667031" cy="5854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Fiber-reinforced composite resin(FRC) prostheses offer the ad-vantages of good aesthetics, minimal invasive treatment, and an ability to bond to the abutment </a:t>
            </a:r>
          </a:p>
          <a:p>
            <a:pPr marL="0" indent="0">
              <a:buNone/>
            </a:pP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teeth, thereby compensating for less-than-optimal abutment tooth retention and resistance form. These prostheses are composed of two types of composite materi-als: fiber composites to build the framework and hybrid or microfill particulate composites to create the external veneer surface</a:t>
            </a:r>
          </a:p>
        </p:txBody>
      </p:sp>
    </p:spTree>
    <p:extLst>
      <p:ext uri="{BB962C8B-B14F-4D97-AF65-F5344CB8AC3E}">
        <p14:creationId xmlns:p14="http://schemas.microsoft.com/office/powerpoint/2010/main" val="36683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FF3-2714-BB48-9CD9-E7C6150C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925F00-0F99-614B-988A-75FDA6FF4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0"/>
            <a:ext cx="10158701" cy="65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87A773FC-94DF-654D-9658-4CDC77A6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" y="89064"/>
            <a:ext cx="12144375" cy="66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0403-6162-1743-88AE-41B92B1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039DFA-95C9-2847-BF5F-86B4CC17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16" y="354775"/>
            <a:ext cx="11281557" cy="6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9F28-50B1-474C-9971-0615997A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81" y="-111332"/>
            <a:ext cx="9905999" cy="6653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Traditional metal reinforced bridges are characterized by certain </a:t>
            </a:r>
          </a:p>
          <a:p>
            <a:pPr marL="457200" lvl="1" indent="0">
              <a:buNone/>
            </a:pP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disadvantages. These disadvantages culminate in the bonding and aesthetic problems of metalframeworks. Fortunately, these problems can now be overcome, </a:t>
            </a:r>
          </a:p>
          <a:p>
            <a:pPr marL="457200" lvl="1" indent="0">
              <a:buNone/>
            </a:pP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to a large extent, by the use of fiber reinforced composite (FRC). In fact, the bond strength between the prostheses and the abutment teeth obtained when using FRCmaterials is 50-100 % higher than the bond strength achieved when using metal framworke</a:t>
            </a:r>
          </a:p>
        </p:txBody>
      </p:sp>
    </p:spTree>
    <p:extLst>
      <p:ext uri="{BB962C8B-B14F-4D97-AF65-F5344CB8AC3E}">
        <p14:creationId xmlns:p14="http://schemas.microsoft.com/office/powerpoint/2010/main" val="9274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5DFD-0BFA-0E4A-A723-673EC72B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96" y="301522"/>
            <a:ext cx="9905999" cy="6225268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 addition, in FRC restorations the glass fibers are translucent and covered with veneering composites resulting  in good aesthetic restorations, which do not increase plaque accumulation.</a:t>
            </a:r>
          </a:p>
          <a:p>
            <a:pPr lvl="1" algn="thaiDist"/>
            <a:r>
              <a:rPr lang="en-US" sz="2800" b="1">
                <a:solidFill>
                  <a:schemeClr val="bg1"/>
                </a:solidFill>
              </a:rPr>
              <a:t>Metal-free prostheses continue to gain interest. Although the  metalalloys contribute great strengthto the prostheses, they do so at</a:t>
            </a:r>
          </a:p>
          <a:p>
            <a:pPr lvl="1" algn="thaiDist"/>
            <a:r>
              <a:rPr lang="en-US" sz="2800" b="1">
                <a:solidFill>
                  <a:schemeClr val="bg1"/>
                </a:solidFill>
              </a:rPr>
              <a:t>a considerable aesthetic liability. somewhat different metal -free approaches to fixed tooth replacement continue to be developed for a variety of clinical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199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1525-7007-1F40-BDE1-3FAC0C82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55" y="0"/>
            <a:ext cx="10715624" cy="628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The FRC material is a combination of fibers and a resinous matrix.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 Different types of FRC materials exhibiting a wide varietyof mechanical flexural properties are commercially available. The mechanical properties of FRC materials are primarily dependent upon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 fiber type (glass, carbon, 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aramid, or polyethylene)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quantity of fibers in the matrix resin (maxi-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mum is 15x103 in a bundle)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fiber architecture (unidirectional, wo-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ven, or braided) and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 quality of impregnation of fiber with resin.</a:t>
            </a:r>
          </a:p>
        </p:txBody>
      </p:sp>
    </p:spTree>
    <p:extLst>
      <p:ext uri="{BB962C8B-B14F-4D97-AF65-F5344CB8AC3E}">
        <p14:creationId xmlns:p14="http://schemas.microsoft.com/office/powerpoint/2010/main" val="217907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86949D-24FB-F24A-BAAA-BFDF4A14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0" y="287606"/>
            <a:ext cx="6513855" cy="613833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01B6A2-E020-7C47-8B1A-095B4920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11" y="269051"/>
            <a:ext cx="4945215" cy="60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74973C-8341-4142-B7C3-8A93A462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72" y="287605"/>
            <a:ext cx="9973417" cy="60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9E33-78D4-0A43-A3B0-15FF3F1C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8" y="316366"/>
            <a:ext cx="10926803" cy="62252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Clinical tooth replacement applications of  FRC-reinforced pros-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
theses are organized  into two categories: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laboratory-fabricated prostheses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 chairside prostheses</a:t>
            </a:r>
          </a:p>
        </p:txBody>
      </p:sp>
    </p:spTree>
    <p:extLst>
      <p:ext uri="{BB962C8B-B14F-4D97-AF65-F5344CB8AC3E}">
        <p14:creationId xmlns:p14="http://schemas.microsoft.com/office/powerpoint/2010/main" val="80254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E04F3-6A3F-5C4A-847C-4BC831A8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93" y="780245"/>
            <a:ext cx="10129414" cy="5064641"/>
          </a:xfrm>
        </p:spPr>
        <p:txBody>
          <a:bodyPr>
            <a:normAutofit lnSpcReduction="10000"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Laboratory-fabricated FRC prostheses </a:t>
            </a:r>
          </a:p>
          <a:p>
            <a:r>
              <a:rPr lang="en-US" sz="3200" b="1">
                <a:solidFill>
                  <a:schemeClr val="bg1"/>
                </a:solidFill>
              </a:rPr>
              <a:t>can be retained by teeth or implants. </a:t>
            </a:r>
          </a:p>
          <a:p>
            <a:r>
              <a:rPr lang="en-US" sz="3200" b="1">
                <a:solidFill>
                  <a:schemeClr val="bg1"/>
                </a:solidFill>
              </a:rPr>
              <a:t> include a surface that does not wear opposing tooth enamel ,and the FRC framework does not require waxing, casting, or soldeing procedures during fabrication. </a:t>
            </a:r>
          </a:p>
          <a:p>
            <a:r>
              <a:rPr lang="en-US" sz="3200" b="1">
                <a:solidFill>
                  <a:schemeClr val="bg1"/>
                </a:solidFill>
              </a:rPr>
              <a:t>Supported by a strong metal-free</a:t>
            </a: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Metal framework</a:t>
            </a:r>
          </a:p>
        </p:txBody>
      </p:sp>
    </p:spTree>
    <p:extLst>
      <p:ext uri="{BB962C8B-B14F-4D97-AF65-F5344CB8AC3E}">
        <p14:creationId xmlns:p14="http://schemas.microsoft.com/office/powerpoint/2010/main" val="397629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Circuit</vt:lpstr>
      <vt:lpstr>Fiber reinforced composite prosthesis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tooth replacement applications of  FRC-reinforced pros- 
theses are organized  into two categories:  laboratory-fabricated prostheses   chairside prostheses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مصطفى منعم</dc:creator>
  <cp:lastModifiedBy>مصطفى منعم</cp:lastModifiedBy>
  <cp:revision>8</cp:revision>
  <dcterms:created xsi:type="dcterms:W3CDTF">2018-12-08T11:04:04Z</dcterms:created>
  <dcterms:modified xsi:type="dcterms:W3CDTF">2018-12-08T18:39:36Z</dcterms:modified>
</cp:coreProperties>
</file>