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68" r:id="rId3"/>
    <p:sldId id="258" r:id="rId4"/>
    <p:sldId id="269" r:id="rId5"/>
    <p:sldId id="294" r:id="rId6"/>
    <p:sldId id="270" r:id="rId7"/>
    <p:sldId id="295" r:id="rId8"/>
    <p:sldId id="262" r:id="rId9"/>
    <p:sldId id="297" r:id="rId10"/>
    <p:sldId id="296" r:id="rId11"/>
    <p:sldId id="267" r:id="rId12"/>
    <p:sldId id="298" r:id="rId13"/>
    <p:sldId id="299" r:id="rId14"/>
    <p:sldId id="259" r:id="rId15"/>
    <p:sldId id="271" r:id="rId16"/>
    <p:sldId id="292" r:id="rId17"/>
    <p:sldId id="291" r:id="rId18"/>
    <p:sldId id="290" r:id="rId19"/>
    <p:sldId id="289" r:id="rId20"/>
    <p:sldId id="288" r:id="rId21"/>
    <p:sldId id="287" r:id="rId22"/>
    <p:sldId id="286" r:id="rId23"/>
    <p:sldId id="285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D458-1EFD-405C-B4CD-C113F0D61D7C}" type="datetimeFigureOut">
              <a:rPr lang="en-US" smtClean="0"/>
              <a:t>25/2/2020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5A29-B2BA-4F95-A428-BE45B4AD1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23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D458-1EFD-405C-B4CD-C113F0D61D7C}" type="datetimeFigureOut">
              <a:rPr lang="en-US" smtClean="0"/>
              <a:t>25/2/2020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5A29-B2BA-4F95-A428-BE45B4AD1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20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D458-1EFD-405C-B4CD-C113F0D61D7C}" type="datetimeFigureOut">
              <a:rPr lang="en-US" smtClean="0"/>
              <a:t>25/2/2020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5A29-B2BA-4F95-A428-BE45B4AD1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17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D458-1EFD-405C-B4CD-C113F0D61D7C}" type="datetimeFigureOut">
              <a:rPr lang="en-US" smtClean="0"/>
              <a:t>25/2/2020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5A29-B2BA-4F95-A428-BE45B4AD1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9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D458-1EFD-405C-B4CD-C113F0D61D7C}" type="datetimeFigureOut">
              <a:rPr lang="en-US" smtClean="0"/>
              <a:t>25/2/2020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5A29-B2BA-4F95-A428-BE45B4AD1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37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D458-1EFD-405C-B4CD-C113F0D61D7C}" type="datetimeFigureOut">
              <a:rPr lang="en-US" smtClean="0"/>
              <a:t>25/2/2020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5A29-B2BA-4F95-A428-BE45B4AD1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87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D458-1EFD-405C-B4CD-C113F0D61D7C}" type="datetimeFigureOut">
              <a:rPr lang="en-US" smtClean="0"/>
              <a:t>25/2/2020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5A29-B2BA-4F95-A428-BE45B4AD1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6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D458-1EFD-405C-B4CD-C113F0D61D7C}" type="datetimeFigureOut">
              <a:rPr lang="en-US" smtClean="0"/>
              <a:t>25/2/2020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5A29-B2BA-4F95-A428-BE45B4AD1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1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D458-1EFD-405C-B4CD-C113F0D61D7C}" type="datetimeFigureOut">
              <a:rPr lang="en-US" smtClean="0"/>
              <a:t>25/2/2020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5A29-B2BA-4F95-A428-BE45B4AD1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88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D458-1EFD-405C-B4CD-C113F0D61D7C}" type="datetimeFigureOut">
              <a:rPr lang="en-US" smtClean="0"/>
              <a:t>25/2/2020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5A29-B2BA-4F95-A428-BE45B4AD1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2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D458-1EFD-405C-B4CD-C113F0D61D7C}" type="datetimeFigureOut">
              <a:rPr lang="en-US" smtClean="0"/>
              <a:t>25/2/2020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5A29-B2BA-4F95-A428-BE45B4AD1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2D458-1EFD-405C-B4CD-C113F0D61D7C}" type="datetimeFigureOut">
              <a:rPr lang="en-US" smtClean="0"/>
              <a:t>25/2/2020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B5A29-B2BA-4F95-A428-BE45B4AD1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6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14" y="274638"/>
            <a:ext cx="7965886" cy="5980658"/>
          </a:xfrm>
        </p:spPr>
      </p:pic>
    </p:spTree>
    <p:extLst>
      <p:ext uri="{BB962C8B-B14F-4D97-AF65-F5344CB8AC3E}">
        <p14:creationId xmlns:p14="http://schemas.microsoft.com/office/powerpoint/2010/main" val="659861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841" y="1600200"/>
            <a:ext cx="6028318" cy="4525963"/>
          </a:xfrm>
        </p:spPr>
      </p:pic>
    </p:spTree>
    <p:extLst>
      <p:ext uri="{BB962C8B-B14F-4D97-AF65-F5344CB8AC3E}">
        <p14:creationId xmlns:p14="http://schemas.microsoft.com/office/powerpoint/2010/main" val="1577264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Ali Fadhil\Desktop\dental-elevators-14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04800"/>
            <a:ext cx="9753601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205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17116"/>
            <a:ext cx="6671759" cy="5009048"/>
          </a:xfrm>
        </p:spPr>
      </p:pic>
    </p:spTree>
    <p:extLst>
      <p:ext uri="{BB962C8B-B14F-4D97-AF65-F5344CB8AC3E}">
        <p14:creationId xmlns:p14="http://schemas.microsoft.com/office/powerpoint/2010/main" val="2004186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08" y="762000"/>
            <a:ext cx="7144751" cy="5364163"/>
          </a:xfrm>
        </p:spPr>
      </p:pic>
    </p:spTree>
    <p:extLst>
      <p:ext uri="{BB962C8B-B14F-4D97-AF65-F5344CB8AC3E}">
        <p14:creationId xmlns:p14="http://schemas.microsoft.com/office/powerpoint/2010/main" val="2822990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Ali Fadhil\Desktop\dental-elevators-1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1416050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155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Ali Fadhil\Desktop\extraction-instruments-dental-surgery-by-drmohammad-nameer-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00" y="152401"/>
            <a:ext cx="8401900" cy="630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862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Ali Fadhil\Desktop\extraction-instruments-dental-surgery-by-drmohammad-nameer-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7268"/>
            <a:ext cx="8482013" cy="636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49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Ali Fadhil\Desktop\extraction-instruments-dental-surgery-by-drmohammad-nameer-4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76200"/>
            <a:ext cx="9753601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664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Users\Ali Fadhil\Desktop\extraction-instruments-dental-surgery-by-drmohammad-nameer-5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0" y="-198438"/>
            <a:ext cx="9753600" cy="73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77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C:\Users\Ali Fadhil\Desktop\extraction-instruments-dental-surgery-by-drmohammad-nameer-6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2674" y="228600"/>
            <a:ext cx="9753601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954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Ali Fadhil\Desktop\dental-elevators-8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1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105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C:\Users\Ali Fadhil\Desktop\extraction-instruments-dental-surgery-by-drmohammad-nameer-7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1988" y="-1252538"/>
            <a:ext cx="9753601" cy="73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08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C:\Users\Ali Fadhil\Desktop\extraction-instruments-dental-surgery-by-drmohammad-nameer-8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4488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809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C:\Users\Ali Fadhil\Desktop\extraction-instruments-dental-surgery-by-drmohammad-nameer-9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638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C:\Users\Ali Fadhil\Desktop\instrument-used-in-exodontia-updated-3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1"/>
            <a:ext cx="7561299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764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C:\Users\Ali Fadhil\Desktop\instrument-used-in-exodontia-updated-3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267783" cy="620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343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li Fadhil\Desktop\dental-elevators-9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617075" cy="801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560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Ali Fadhil\Desktop\dental-elevators-1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6766724" cy="508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690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65" y="1295400"/>
            <a:ext cx="6434294" cy="4830763"/>
          </a:xfrm>
        </p:spPr>
      </p:pic>
    </p:spTree>
    <p:extLst>
      <p:ext uri="{BB962C8B-B14F-4D97-AF65-F5344CB8AC3E}">
        <p14:creationId xmlns:p14="http://schemas.microsoft.com/office/powerpoint/2010/main" val="1571945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Ali Fadhil\Desktop\dental-elevators-1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107791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428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96" y="316896"/>
            <a:ext cx="7737604" cy="5809268"/>
          </a:xfrm>
        </p:spPr>
      </p:pic>
    </p:spTree>
    <p:extLst>
      <p:ext uri="{BB962C8B-B14F-4D97-AF65-F5344CB8AC3E}">
        <p14:creationId xmlns:p14="http://schemas.microsoft.com/office/powerpoint/2010/main" val="3367845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li Fadhil\Desktop\dental-elevators-12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-685800"/>
            <a:ext cx="9753600" cy="73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246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02696"/>
            <a:ext cx="6824159" cy="5123467"/>
          </a:xfrm>
        </p:spPr>
      </p:pic>
    </p:spTree>
    <p:extLst>
      <p:ext uri="{BB962C8B-B14F-4D97-AF65-F5344CB8AC3E}">
        <p14:creationId xmlns:p14="http://schemas.microsoft.com/office/powerpoint/2010/main" val="423942064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0</Words>
  <Application>Microsoft Office PowerPoint</Application>
  <PresentationFormat>عرض على الشاشة (4:3)</PresentationFormat>
  <Paragraphs>0</Paragraphs>
  <Slides>24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Ahmed-Under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Ali Fadhil</dc:creator>
  <cp:lastModifiedBy>TDC 3ed Stage</cp:lastModifiedBy>
  <cp:revision>11</cp:revision>
  <dcterms:created xsi:type="dcterms:W3CDTF">2019-05-06T21:20:06Z</dcterms:created>
  <dcterms:modified xsi:type="dcterms:W3CDTF">2020-02-25T07:35:44Z</dcterms:modified>
</cp:coreProperties>
</file>