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0.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notesSlides/notesSlide32.xml" ContentType="application/vnd.openxmlformats-officedocument.presentationml.notesSlide+xml"/>
  <Override PartName="/ppt/slides/slide33.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 id="2147483649" r:id="rId2"/>
  </p:sldMasterIdLst>
  <p:notesMasterIdLst>
    <p:notesMasterId r:id="rId3"/>
  </p:notesMasterIdLst>
  <p:sldIdLst>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0563" autoAdjust="0"/>
  </p:normalViewPr>
  <p:slideViewPr>
    <p:cSldViewPr>
      <p:cViewPr varScale="1">
        <p:scale>
          <a:sx n="67" d="100"/>
          <a:sy n="67" d="100"/>
        </p:scale>
        <p:origin x="147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tableStyles" Target="tableStyles.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91" name=""/>
        <p:cNvGrpSpPr/>
        <p:nvPr/>
      </p:nvGrpSpPr>
      <p:grpSpPr>
        <a:xfrm>
          <a:off x="0" y="0"/>
          <a:ext cx="0" cy="0"/>
          <a:chOff x="0" y="0"/>
          <a:chExt cx="0" cy="0"/>
        </a:xfrm>
      </p:grpSpPr>
      <p:sp>
        <p:nvSpPr>
          <p:cNvPr id="1048907"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8908"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2195BBA4-8251-44B8-A820-35F6BE16641F}" type="datetimeFigureOut">
              <a:rPr lang="en-US" smtClean="0"/>
              <a:t>6/25/2020</a:t>
            </a:fld>
            <a:endParaRPr lang="en-US"/>
          </a:p>
        </p:txBody>
      </p:sp>
      <p:sp>
        <p:nvSpPr>
          <p:cNvPr id="1048909"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8910"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11"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8912"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6110FAA9-CA88-4DE8-BB95-AA7EF3225D18}"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1" name="Slide Image Placeholder 1"/>
          <p:cNvSpPr>
            <a:spLocks noChangeAspect="1" noRot="1" noGrp="1"/>
          </p:cNvSpPr>
          <p:nvPr>
            <p:ph type="sldImg"/>
          </p:nvPr>
        </p:nvSpPr>
        <p:spPr/>
      </p:sp>
      <p:sp>
        <p:nvSpPr>
          <p:cNvPr id="1048592" name="Notes Placeholder 2"/>
          <p:cNvSpPr>
            <a:spLocks noGrp="1"/>
          </p:cNvSpPr>
          <p:nvPr>
            <p:ph type="body" idx="1"/>
          </p:nvPr>
        </p:nvSpPr>
        <p:spPr/>
        <p:txBody>
          <a:bodyPr>
            <a:normAutofit/>
          </a:bodyPr>
          <a:p>
            <a:endParaRPr lang="en-US"/>
          </a:p>
        </p:txBody>
      </p:sp>
      <p:sp>
        <p:nvSpPr>
          <p:cNvPr id="1048593" name="Slide Number Placeholder 3"/>
          <p:cNvSpPr>
            <a:spLocks noGrp="1"/>
          </p:cNvSpPr>
          <p:nvPr>
            <p:ph type="sldNum" sz="quarter" idx="10"/>
          </p:nvPr>
        </p:nvSpPr>
        <p:spPr/>
        <p:txBody>
          <a:bodyPr/>
          <a:p>
            <a:fld id="{6110FAA9-CA88-4DE8-BB95-AA7EF3225D18}"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652" name="Slide Image Placeholder 1"/>
          <p:cNvSpPr>
            <a:spLocks noChangeAspect="1" noRot="1" noGrp="1"/>
          </p:cNvSpPr>
          <p:nvPr>
            <p:ph type="sldImg"/>
          </p:nvPr>
        </p:nvSpPr>
        <p:spPr/>
      </p:sp>
      <p:sp>
        <p:nvSpPr>
          <p:cNvPr id="1048653" name="Notes Placeholder 2"/>
          <p:cNvSpPr>
            <a:spLocks noGrp="1"/>
          </p:cNvSpPr>
          <p:nvPr>
            <p:ph type="body" idx="1"/>
          </p:nvPr>
        </p:nvSpPr>
        <p:spPr/>
        <p:txBody>
          <a:bodyPr>
            <a:normAutofit/>
          </a:bodyPr>
          <a:p>
            <a:endParaRPr lang="en-US"/>
          </a:p>
        </p:txBody>
      </p:sp>
      <p:sp>
        <p:nvSpPr>
          <p:cNvPr id="1048654"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10</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sp>
        <p:nvSpPr>
          <p:cNvPr id="1048658" name="Slide Image Placeholder 1"/>
          <p:cNvSpPr>
            <a:spLocks noChangeAspect="1" noRot="1" noGrp="1"/>
          </p:cNvSpPr>
          <p:nvPr>
            <p:ph type="sldImg"/>
          </p:nvPr>
        </p:nvSpPr>
        <p:spPr/>
      </p:sp>
      <p:sp>
        <p:nvSpPr>
          <p:cNvPr id="1048659" name="Notes Placeholder 2"/>
          <p:cNvSpPr>
            <a:spLocks noGrp="1"/>
          </p:cNvSpPr>
          <p:nvPr>
            <p:ph type="body" idx="1"/>
          </p:nvPr>
        </p:nvSpPr>
        <p:spPr/>
        <p:txBody>
          <a:bodyPr>
            <a:normAutofit/>
          </a:bodyPr>
          <a:p>
            <a:endParaRPr lang="en-US"/>
          </a:p>
        </p:txBody>
      </p:sp>
      <p:sp>
        <p:nvSpPr>
          <p:cNvPr id="1048660"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11</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64" name="Slide Image Placeholder 1"/>
          <p:cNvSpPr>
            <a:spLocks noChangeAspect="1" noRot="1" noGrp="1"/>
          </p:cNvSpPr>
          <p:nvPr>
            <p:ph type="sldImg"/>
          </p:nvPr>
        </p:nvSpPr>
        <p:spPr/>
      </p:sp>
      <p:sp>
        <p:nvSpPr>
          <p:cNvPr id="1048665" name="Notes Placeholder 2"/>
          <p:cNvSpPr>
            <a:spLocks noGrp="1"/>
          </p:cNvSpPr>
          <p:nvPr>
            <p:ph type="body" idx="1"/>
          </p:nvPr>
        </p:nvSpPr>
        <p:spPr/>
        <p:txBody>
          <a:bodyPr>
            <a:normAutofit/>
          </a:bodyPr>
          <a:p>
            <a:endParaRPr lang="en-US"/>
          </a:p>
        </p:txBody>
      </p:sp>
      <p:sp>
        <p:nvSpPr>
          <p:cNvPr id="1048666"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12</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670" name="Slide Image Placeholder 1"/>
          <p:cNvSpPr>
            <a:spLocks noChangeAspect="1" noRot="1" noGrp="1"/>
          </p:cNvSpPr>
          <p:nvPr>
            <p:ph type="sldImg"/>
          </p:nvPr>
        </p:nvSpPr>
        <p:spPr/>
      </p:sp>
      <p:sp>
        <p:nvSpPr>
          <p:cNvPr id="1048671" name="Notes Placeholder 2"/>
          <p:cNvSpPr>
            <a:spLocks noGrp="1"/>
          </p:cNvSpPr>
          <p:nvPr>
            <p:ph type="body" idx="1"/>
          </p:nvPr>
        </p:nvSpPr>
        <p:spPr/>
        <p:txBody>
          <a:bodyPr>
            <a:normAutofit/>
          </a:bodyPr>
          <a:p>
            <a:endParaRPr lang="en-US"/>
          </a:p>
        </p:txBody>
      </p:sp>
      <p:sp>
        <p:nvSpPr>
          <p:cNvPr id="1048672"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13</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676" name="Slide Image Placeholder 1"/>
          <p:cNvSpPr>
            <a:spLocks noChangeAspect="1" noRot="1" noGrp="1"/>
          </p:cNvSpPr>
          <p:nvPr>
            <p:ph type="sldImg"/>
          </p:nvPr>
        </p:nvSpPr>
        <p:spPr/>
      </p:sp>
      <p:sp>
        <p:nvSpPr>
          <p:cNvPr id="1048677" name="Notes Placeholder 2"/>
          <p:cNvSpPr>
            <a:spLocks noGrp="1"/>
          </p:cNvSpPr>
          <p:nvPr>
            <p:ph type="body" idx="1"/>
          </p:nvPr>
        </p:nvSpPr>
        <p:spPr/>
        <p:txBody>
          <a:bodyPr>
            <a:normAutofit/>
          </a:bodyPr>
          <a:p>
            <a:endParaRPr lang="en-US"/>
          </a:p>
        </p:txBody>
      </p:sp>
      <p:sp>
        <p:nvSpPr>
          <p:cNvPr id="1048678"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14</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682" name="Slide Image Placeholder 1"/>
          <p:cNvSpPr>
            <a:spLocks noChangeAspect="1" noRot="1" noGrp="1"/>
          </p:cNvSpPr>
          <p:nvPr>
            <p:ph type="sldImg"/>
          </p:nvPr>
        </p:nvSpPr>
        <p:spPr/>
      </p:sp>
      <p:sp>
        <p:nvSpPr>
          <p:cNvPr id="1048683" name="Notes Placeholder 2"/>
          <p:cNvSpPr>
            <a:spLocks noGrp="1"/>
          </p:cNvSpPr>
          <p:nvPr>
            <p:ph type="body" idx="1"/>
          </p:nvPr>
        </p:nvSpPr>
        <p:spPr/>
        <p:txBody>
          <a:bodyPr>
            <a:normAutofit/>
          </a:bodyPr>
          <a:p>
            <a:endParaRPr lang="en-US"/>
          </a:p>
        </p:txBody>
      </p:sp>
      <p:sp>
        <p:nvSpPr>
          <p:cNvPr id="1048684"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15</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688" name="Slide Image Placeholder 1"/>
          <p:cNvSpPr>
            <a:spLocks noChangeAspect="1" noRot="1" noGrp="1"/>
          </p:cNvSpPr>
          <p:nvPr>
            <p:ph type="sldImg"/>
          </p:nvPr>
        </p:nvSpPr>
        <p:spPr/>
      </p:sp>
      <p:sp>
        <p:nvSpPr>
          <p:cNvPr id="1048689" name="Notes Placeholder 2"/>
          <p:cNvSpPr>
            <a:spLocks noGrp="1"/>
          </p:cNvSpPr>
          <p:nvPr>
            <p:ph type="body" idx="1"/>
          </p:nvPr>
        </p:nvSpPr>
        <p:spPr/>
        <p:txBody>
          <a:bodyPr>
            <a:normAutofit/>
          </a:bodyPr>
          <a:p>
            <a:endParaRPr lang="en-US"/>
          </a:p>
        </p:txBody>
      </p:sp>
      <p:sp>
        <p:nvSpPr>
          <p:cNvPr id="1048690"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16</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04" name=""/>
        <p:cNvGrpSpPr/>
        <p:nvPr/>
      </p:nvGrpSpPr>
      <p:grpSpPr>
        <a:xfrm>
          <a:off x="0" y="0"/>
          <a:ext cx="0" cy="0"/>
          <a:chOff x="0" y="0"/>
          <a:chExt cx="0" cy="0"/>
        </a:xfrm>
      </p:grpSpPr>
      <p:sp>
        <p:nvSpPr>
          <p:cNvPr id="1048694" name="Slide Image Placeholder 1"/>
          <p:cNvSpPr>
            <a:spLocks noChangeAspect="1" noRot="1" noGrp="1"/>
          </p:cNvSpPr>
          <p:nvPr>
            <p:ph type="sldImg"/>
          </p:nvPr>
        </p:nvSpPr>
        <p:spPr/>
      </p:sp>
      <p:sp>
        <p:nvSpPr>
          <p:cNvPr id="1048695" name="Notes Placeholder 2"/>
          <p:cNvSpPr>
            <a:spLocks noGrp="1"/>
          </p:cNvSpPr>
          <p:nvPr>
            <p:ph type="body" idx="1"/>
          </p:nvPr>
        </p:nvSpPr>
        <p:spPr/>
        <p:txBody>
          <a:bodyPr>
            <a:normAutofit/>
          </a:bodyPr>
          <a:p>
            <a:endParaRPr lang="en-US"/>
          </a:p>
        </p:txBody>
      </p:sp>
      <p:sp>
        <p:nvSpPr>
          <p:cNvPr id="1048696"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17</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700" name="Slide Image Placeholder 1"/>
          <p:cNvSpPr>
            <a:spLocks noChangeAspect="1" noRot="1" noGrp="1"/>
          </p:cNvSpPr>
          <p:nvPr>
            <p:ph type="sldImg"/>
          </p:nvPr>
        </p:nvSpPr>
        <p:spPr/>
      </p:sp>
      <p:sp>
        <p:nvSpPr>
          <p:cNvPr id="1048701" name="Notes Placeholder 2"/>
          <p:cNvSpPr>
            <a:spLocks noGrp="1"/>
          </p:cNvSpPr>
          <p:nvPr>
            <p:ph type="body" idx="1"/>
          </p:nvPr>
        </p:nvSpPr>
        <p:spPr/>
        <p:txBody>
          <a:bodyPr>
            <a:normAutofit/>
          </a:bodyPr>
          <a:p>
            <a:endParaRPr lang="en-US"/>
          </a:p>
        </p:txBody>
      </p:sp>
      <p:sp>
        <p:nvSpPr>
          <p:cNvPr id="1048702" name="Slide Number Placeholder 3"/>
          <p:cNvSpPr>
            <a:spLocks noGrp="1"/>
          </p:cNvSpPr>
          <p:nvPr>
            <p:ph type="sldNum" sz="quarter" idx="10"/>
          </p:nvPr>
        </p:nvSpPr>
        <p:spPr/>
        <p:txBody>
          <a:bodyPr/>
          <a:p>
            <a:fld id="{6110FAA9-CA88-4DE8-BB95-AA7EF3225D18}"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706" name="Slide Image Placeholder 1"/>
          <p:cNvSpPr>
            <a:spLocks noChangeAspect="1" noRot="1" noGrp="1"/>
          </p:cNvSpPr>
          <p:nvPr>
            <p:ph type="sldImg"/>
          </p:nvPr>
        </p:nvSpPr>
        <p:spPr/>
      </p:sp>
      <p:sp>
        <p:nvSpPr>
          <p:cNvPr id="1048707" name="Notes Placeholder 2"/>
          <p:cNvSpPr>
            <a:spLocks noGrp="1"/>
          </p:cNvSpPr>
          <p:nvPr>
            <p:ph type="body" idx="1"/>
          </p:nvPr>
        </p:nvSpPr>
        <p:spPr/>
        <p:txBody>
          <a:bodyPr>
            <a:normAutofit/>
          </a:bodyPr>
          <a:p>
            <a:endParaRPr lang="en-US"/>
          </a:p>
        </p:txBody>
      </p:sp>
      <p:sp>
        <p:nvSpPr>
          <p:cNvPr id="1048708" name="Slide Number Placeholder 3"/>
          <p:cNvSpPr>
            <a:spLocks noGrp="1"/>
          </p:cNvSpPr>
          <p:nvPr>
            <p:ph type="sldNum" sz="quarter" idx="10"/>
          </p:nvPr>
        </p:nvSpPr>
        <p:spPr/>
        <p:txBody>
          <a:bodyPr/>
          <a:p>
            <a:fld id="{6110FAA9-CA88-4DE8-BB95-AA7EF3225D18}"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596" name="Slide Image Placeholder 1"/>
          <p:cNvSpPr>
            <a:spLocks noChangeAspect="1" noRot="1" noGrp="1"/>
          </p:cNvSpPr>
          <p:nvPr>
            <p:ph type="sldImg"/>
          </p:nvPr>
        </p:nvSpPr>
        <p:spPr/>
      </p:sp>
      <p:sp>
        <p:nvSpPr>
          <p:cNvPr id="1048597" name="Notes Placeholder 2"/>
          <p:cNvSpPr>
            <a:spLocks noGrp="1"/>
          </p:cNvSpPr>
          <p:nvPr>
            <p:ph type="body" idx="1"/>
          </p:nvPr>
        </p:nvSpPr>
        <p:spPr/>
        <p:txBody>
          <a:bodyPr>
            <a:normAutofit/>
          </a:bodyPr>
          <a:p>
            <a:endParaRPr lang="en-US"/>
          </a:p>
        </p:txBody>
      </p:sp>
      <p:sp>
        <p:nvSpPr>
          <p:cNvPr id="1048598"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2</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711" name="Slide Image Placeholder 1"/>
          <p:cNvSpPr>
            <a:spLocks noChangeAspect="1" noRot="1" noGrp="1"/>
          </p:cNvSpPr>
          <p:nvPr>
            <p:ph type="sldImg"/>
          </p:nvPr>
        </p:nvSpPr>
        <p:spPr/>
      </p:sp>
      <p:sp>
        <p:nvSpPr>
          <p:cNvPr id="1048712" name="Notes Placeholder 2"/>
          <p:cNvSpPr>
            <a:spLocks noGrp="1"/>
          </p:cNvSpPr>
          <p:nvPr>
            <p:ph type="body" idx="1"/>
          </p:nvPr>
        </p:nvSpPr>
        <p:spPr/>
        <p:txBody>
          <a:bodyPr>
            <a:normAutofit/>
          </a:bodyPr>
          <a:p>
            <a:endParaRPr lang="en-US"/>
          </a:p>
        </p:txBody>
      </p:sp>
      <p:sp>
        <p:nvSpPr>
          <p:cNvPr id="1048713" name="Slide Number Placeholder 3"/>
          <p:cNvSpPr>
            <a:spLocks noGrp="1"/>
          </p:cNvSpPr>
          <p:nvPr>
            <p:ph type="sldNum" sz="quarter" idx="10"/>
          </p:nvPr>
        </p:nvSpPr>
        <p:spPr/>
        <p:txBody>
          <a:bodyPr/>
          <a:p>
            <a:fld id="{6110FAA9-CA88-4DE8-BB95-AA7EF3225D18}"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717" name="Slide Image Placeholder 1"/>
          <p:cNvSpPr>
            <a:spLocks noChangeAspect="1" noRot="1" noGrp="1"/>
          </p:cNvSpPr>
          <p:nvPr>
            <p:ph type="sldImg"/>
          </p:nvPr>
        </p:nvSpPr>
        <p:spPr/>
      </p:sp>
      <p:sp>
        <p:nvSpPr>
          <p:cNvPr id="1048718" name="Notes Placeholder 2"/>
          <p:cNvSpPr>
            <a:spLocks noGrp="1"/>
          </p:cNvSpPr>
          <p:nvPr>
            <p:ph type="body" idx="1"/>
          </p:nvPr>
        </p:nvSpPr>
        <p:spPr/>
        <p:txBody>
          <a:bodyPr>
            <a:normAutofit/>
          </a:bodyPr>
          <a:p>
            <a:endParaRPr lang="en-US"/>
          </a:p>
        </p:txBody>
      </p:sp>
      <p:sp>
        <p:nvSpPr>
          <p:cNvPr id="1048719" name="Slide Number Placeholder 3"/>
          <p:cNvSpPr>
            <a:spLocks noGrp="1"/>
          </p:cNvSpPr>
          <p:nvPr>
            <p:ph type="sldNum" sz="quarter" idx="10"/>
          </p:nvPr>
        </p:nvSpPr>
        <p:spPr/>
        <p:txBody>
          <a:bodyPr/>
          <a:p>
            <a:fld id="{6110FAA9-CA88-4DE8-BB95-AA7EF3225D18}"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19" name=""/>
        <p:cNvGrpSpPr/>
        <p:nvPr/>
      </p:nvGrpSpPr>
      <p:grpSpPr>
        <a:xfrm>
          <a:off x="0" y="0"/>
          <a:ext cx="0" cy="0"/>
          <a:chOff x="0" y="0"/>
          <a:chExt cx="0" cy="0"/>
        </a:xfrm>
      </p:grpSpPr>
      <p:sp>
        <p:nvSpPr>
          <p:cNvPr id="1048722" name="Slide Image Placeholder 1"/>
          <p:cNvSpPr>
            <a:spLocks noChangeAspect="1" noRot="1" noGrp="1"/>
          </p:cNvSpPr>
          <p:nvPr>
            <p:ph type="sldImg"/>
          </p:nvPr>
        </p:nvSpPr>
        <p:spPr/>
      </p:sp>
      <p:sp>
        <p:nvSpPr>
          <p:cNvPr id="1048723" name="Notes Placeholder 2"/>
          <p:cNvSpPr>
            <a:spLocks noGrp="1"/>
          </p:cNvSpPr>
          <p:nvPr>
            <p:ph type="body" idx="1"/>
          </p:nvPr>
        </p:nvSpPr>
        <p:spPr/>
        <p:txBody>
          <a:bodyPr>
            <a:normAutofit/>
          </a:bodyPr>
          <a:p>
            <a:endParaRPr lang="en-US"/>
          </a:p>
        </p:txBody>
      </p:sp>
      <p:sp>
        <p:nvSpPr>
          <p:cNvPr id="1048724" name="Slide Number Placeholder 3"/>
          <p:cNvSpPr>
            <a:spLocks noGrp="1"/>
          </p:cNvSpPr>
          <p:nvPr>
            <p:ph type="sldNum" sz="quarter" idx="10"/>
          </p:nvPr>
        </p:nvSpPr>
        <p:spPr/>
        <p:txBody>
          <a:bodyPr/>
          <a:p>
            <a:fld id="{6110FAA9-CA88-4DE8-BB95-AA7EF3225D18}"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728" name="Slide Image Placeholder 1"/>
          <p:cNvSpPr>
            <a:spLocks noChangeAspect="1" noRot="1" noGrp="1"/>
          </p:cNvSpPr>
          <p:nvPr>
            <p:ph type="sldImg"/>
          </p:nvPr>
        </p:nvSpPr>
        <p:spPr/>
      </p:sp>
      <p:sp>
        <p:nvSpPr>
          <p:cNvPr id="1048729" name="Notes Placeholder 2"/>
          <p:cNvSpPr>
            <a:spLocks noGrp="1"/>
          </p:cNvSpPr>
          <p:nvPr>
            <p:ph type="body" idx="1"/>
          </p:nvPr>
        </p:nvSpPr>
        <p:spPr/>
        <p:txBody>
          <a:bodyPr>
            <a:normAutofit/>
          </a:bodyPr>
          <a:p>
            <a:endParaRPr lang="en-US"/>
          </a:p>
        </p:txBody>
      </p:sp>
      <p:sp>
        <p:nvSpPr>
          <p:cNvPr id="1048730" name="Slide Number Placeholder 3"/>
          <p:cNvSpPr>
            <a:spLocks noGrp="1"/>
          </p:cNvSpPr>
          <p:nvPr>
            <p:ph type="sldNum" sz="quarter" idx="10"/>
          </p:nvPr>
        </p:nvSpPr>
        <p:spPr/>
        <p:txBody>
          <a:bodyPr/>
          <a:p>
            <a:fld id="{6110FAA9-CA88-4DE8-BB95-AA7EF3225D18}"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734" name="Slide Image Placeholder 1"/>
          <p:cNvSpPr>
            <a:spLocks noChangeAspect="1" noRot="1" noGrp="1"/>
          </p:cNvSpPr>
          <p:nvPr>
            <p:ph type="sldImg"/>
          </p:nvPr>
        </p:nvSpPr>
        <p:spPr/>
      </p:sp>
      <p:sp>
        <p:nvSpPr>
          <p:cNvPr id="1048735" name="Notes Placeholder 2"/>
          <p:cNvSpPr>
            <a:spLocks noGrp="1"/>
          </p:cNvSpPr>
          <p:nvPr>
            <p:ph type="body" idx="1"/>
          </p:nvPr>
        </p:nvSpPr>
        <p:spPr/>
        <p:txBody>
          <a:bodyPr>
            <a:normAutofit/>
          </a:bodyPr>
          <a:p>
            <a:endParaRPr lang="en-US"/>
          </a:p>
        </p:txBody>
      </p:sp>
      <p:sp>
        <p:nvSpPr>
          <p:cNvPr id="1048736" name="Slide Number Placeholder 3"/>
          <p:cNvSpPr>
            <a:spLocks noGrp="1"/>
          </p:cNvSpPr>
          <p:nvPr>
            <p:ph type="sldNum" sz="quarter" idx="10"/>
          </p:nvPr>
        </p:nvSpPr>
        <p:spPr/>
        <p:txBody>
          <a:bodyPr/>
          <a:p>
            <a:fld id="{6110FAA9-CA88-4DE8-BB95-AA7EF3225D18}"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739" name="Slide Image Placeholder 1"/>
          <p:cNvSpPr>
            <a:spLocks noChangeAspect="1" noRot="1" noGrp="1"/>
          </p:cNvSpPr>
          <p:nvPr>
            <p:ph type="sldImg"/>
          </p:nvPr>
        </p:nvSpPr>
        <p:spPr/>
      </p:sp>
      <p:sp>
        <p:nvSpPr>
          <p:cNvPr id="1048740" name="Notes Placeholder 2"/>
          <p:cNvSpPr>
            <a:spLocks noGrp="1"/>
          </p:cNvSpPr>
          <p:nvPr>
            <p:ph type="body" idx="1"/>
          </p:nvPr>
        </p:nvSpPr>
        <p:spPr/>
        <p:txBody>
          <a:bodyPr>
            <a:normAutofit/>
          </a:bodyPr>
          <a:p>
            <a:endParaRPr lang="en-US"/>
          </a:p>
        </p:txBody>
      </p:sp>
      <p:sp>
        <p:nvSpPr>
          <p:cNvPr id="1048741" name="Slide Number Placeholder 3"/>
          <p:cNvSpPr>
            <a:spLocks noGrp="1"/>
          </p:cNvSpPr>
          <p:nvPr>
            <p:ph type="sldNum" sz="quarter" idx="10"/>
          </p:nvPr>
        </p:nvSpPr>
        <p:spPr/>
        <p:txBody>
          <a:bodyPr/>
          <a:p>
            <a:fld id="{6110FAA9-CA88-4DE8-BB95-AA7EF3225D18}"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745" name="Slide Image Placeholder 1"/>
          <p:cNvSpPr>
            <a:spLocks noChangeAspect="1" noRot="1" noGrp="1"/>
          </p:cNvSpPr>
          <p:nvPr>
            <p:ph type="sldImg"/>
          </p:nvPr>
        </p:nvSpPr>
        <p:spPr/>
      </p:sp>
      <p:sp>
        <p:nvSpPr>
          <p:cNvPr id="1048746" name="Notes Placeholder 2"/>
          <p:cNvSpPr>
            <a:spLocks noGrp="1"/>
          </p:cNvSpPr>
          <p:nvPr>
            <p:ph type="body" idx="1"/>
          </p:nvPr>
        </p:nvSpPr>
        <p:spPr/>
        <p:txBody>
          <a:bodyPr>
            <a:normAutofit/>
          </a:bodyPr>
          <a:p>
            <a:endParaRPr lang="en-US"/>
          </a:p>
        </p:txBody>
      </p:sp>
      <p:sp>
        <p:nvSpPr>
          <p:cNvPr id="1048747" name="Slide Number Placeholder 3"/>
          <p:cNvSpPr>
            <a:spLocks noGrp="1"/>
          </p:cNvSpPr>
          <p:nvPr>
            <p:ph type="sldNum" sz="quarter" idx="10"/>
          </p:nvPr>
        </p:nvSpPr>
        <p:spPr/>
        <p:txBody>
          <a:bodyPr/>
          <a:p>
            <a:fld id="{6110FAA9-CA88-4DE8-BB95-AA7EF3225D18}"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751" name="Slide Image Placeholder 1"/>
          <p:cNvSpPr>
            <a:spLocks noChangeAspect="1" noRot="1" noGrp="1"/>
          </p:cNvSpPr>
          <p:nvPr>
            <p:ph type="sldImg"/>
          </p:nvPr>
        </p:nvSpPr>
        <p:spPr/>
      </p:sp>
      <p:sp>
        <p:nvSpPr>
          <p:cNvPr id="1048752" name="Notes Placeholder 2"/>
          <p:cNvSpPr>
            <a:spLocks noGrp="1"/>
          </p:cNvSpPr>
          <p:nvPr>
            <p:ph type="body" idx="1"/>
          </p:nvPr>
        </p:nvSpPr>
        <p:spPr/>
        <p:txBody>
          <a:bodyPr>
            <a:normAutofit/>
          </a:bodyPr>
          <a:p>
            <a:endParaRPr lang="en-US"/>
          </a:p>
        </p:txBody>
      </p:sp>
      <p:sp>
        <p:nvSpPr>
          <p:cNvPr id="1048753" name="Slide Number Placeholder 3"/>
          <p:cNvSpPr>
            <a:spLocks noGrp="1"/>
          </p:cNvSpPr>
          <p:nvPr>
            <p:ph type="sldNum" sz="quarter" idx="10"/>
          </p:nvPr>
        </p:nvSpPr>
        <p:spPr/>
        <p:txBody>
          <a:bodyPr/>
          <a:p>
            <a:fld id="{6110FAA9-CA88-4DE8-BB95-AA7EF3225D18}"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37" name=""/>
        <p:cNvGrpSpPr/>
        <p:nvPr/>
      </p:nvGrpSpPr>
      <p:grpSpPr>
        <a:xfrm>
          <a:off x="0" y="0"/>
          <a:ext cx="0" cy="0"/>
          <a:chOff x="0" y="0"/>
          <a:chExt cx="0" cy="0"/>
        </a:xfrm>
      </p:grpSpPr>
      <p:sp>
        <p:nvSpPr>
          <p:cNvPr id="1048757" name="Slide Image Placeholder 1"/>
          <p:cNvSpPr>
            <a:spLocks noChangeAspect="1" noRot="1" noGrp="1"/>
          </p:cNvSpPr>
          <p:nvPr>
            <p:ph type="sldImg"/>
          </p:nvPr>
        </p:nvSpPr>
        <p:spPr/>
      </p:sp>
      <p:sp>
        <p:nvSpPr>
          <p:cNvPr id="1048758" name="Notes Placeholder 2"/>
          <p:cNvSpPr>
            <a:spLocks noGrp="1"/>
          </p:cNvSpPr>
          <p:nvPr>
            <p:ph type="body" idx="1"/>
          </p:nvPr>
        </p:nvSpPr>
        <p:spPr/>
        <p:txBody>
          <a:bodyPr>
            <a:normAutofit/>
          </a:bodyPr>
          <a:p>
            <a:endParaRPr lang="en-US"/>
          </a:p>
        </p:txBody>
      </p:sp>
      <p:sp>
        <p:nvSpPr>
          <p:cNvPr id="1048759" name="Slide Number Placeholder 3"/>
          <p:cNvSpPr>
            <a:spLocks noGrp="1"/>
          </p:cNvSpPr>
          <p:nvPr>
            <p:ph type="sldNum" sz="quarter" idx="10"/>
          </p:nvPr>
        </p:nvSpPr>
        <p:spPr/>
        <p:txBody>
          <a:bodyPr/>
          <a:p>
            <a:fld id="{6110FAA9-CA88-4DE8-BB95-AA7EF3225D18}"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40" name=""/>
        <p:cNvGrpSpPr/>
        <p:nvPr/>
      </p:nvGrpSpPr>
      <p:grpSpPr>
        <a:xfrm>
          <a:off x="0" y="0"/>
          <a:ext cx="0" cy="0"/>
          <a:chOff x="0" y="0"/>
          <a:chExt cx="0" cy="0"/>
        </a:xfrm>
      </p:grpSpPr>
      <p:sp>
        <p:nvSpPr>
          <p:cNvPr id="1048762" name="Slide Image Placeholder 1"/>
          <p:cNvSpPr>
            <a:spLocks noChangeAspect="1" noRot="1" noGrp="1"/>
          </p:cNvSpPr>
          <p:nvPr>
            <p:ph type="sldImg"/>
          </p:nvPr>
        </p:nvSpPr>
        <p:spPr/>
      </p:sp>
      <p:sp>
        <p:nvSpPr>
          <p:cNvPr id="1048763" name="Notes Placeholder 2"/>
          <p:cNvSpPr>
            <a:spLocks noGrp="1"/>
          </p:cNvSpPr>
          <p:nvPr>
            <p:ph type="body" idx="1"/>
          </p:nvPr>
        </p:nvSpPr>
        <p:spPr/>
        <p:txBody>
          <a:bodyPr>
            <a:normAutofit/>
          </a:bodyPr>
          <a:p>
            <a:endParaRPr lang="en-US"/>
          </a:p>
        </p:txBody>
      </p:sp>
      <p:sp>
        <p:nvSpPr>
          <p:cNvPr id="1048764" name="Slide Number Placeholder 3"/>
          <p:cNvSpPr>
            <a:spLocks noGrp="1"/>
          </p:cNvSpPr>
          <p:nvPr>
            <p:ph type="sldNum" sz="quarter" idx="10"/>
          </p:nvPr>
        </p:nvSpPr>
        <p:spPr/>
        <p:txBody>
          <a:bodyPr/>
          <a:p>
            <a:fld id="{6110FAA9-CA88-4DE8-BB95-AA7EF3225D18}"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07" name="Slide Image Placeholder 1"/>
          <p:cNvSpPr>
            <a:spLocks noChangeAspect="1" noRot="1" noGrp="1"/>
          </p:cNvSpPr>
          <p:nvPr>
            <p:ph type="sldImg"/>
          </p:nvPr>
        </p:nvSpPr>
        <p:spPr/>
      </p:sp>
      <p:sp>
        <p:nvSpPr>
          <p:cNvPr id="1048608" name="Notes Placeholder 2"/>
          <p:cNvSpPr>
            <a:spLocks noGrp="1"/>
          </p:cNvSpPr>
          <p:nvPr>
            <p:ph type="body" idx="1"/>
          </p:nvPr>
        </p:nvSpPr>
        <p:spPr/>
        <p:txBody>
          <a:bodyPr>
            <a:normAutofit/>
          </a:bodyPr>
          <a:p>
            <a:endParaRPr lang="en-US"/>
          </a:p>
        </p:txBody>
      </p:sp>
      <p:sp>
        <p:nvSpPr>
          <p:cNvPr id="1048609"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3</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768" name="Slide Image Placeholder 1"/>
          <p:cNvSpPr>
            <a:spLocks noChangeAspect="1" noRot="1" noGrp="1"/>
          </p:cNvSpPr>
          <p:nvPr>
            <p:ph type="sldImg"/>
          </p:nvPr>
        </p:nvSpPr>
        <p:spPr/>
      </p:sp>
      <p:sp>
        <p:nvSpPr>
          <p:cNvPr id="1048769" name="Notes Placeholder 2"/>
          <p:cNvSpPr>
            <a:spLocks noGrp="1"/>
          </p:cNvSpPr>
          <p:nvPr>
            <p:ph type="body" idx="1"/>
          </p:nvPr>
        </p:nvSpPr>
        <p:spPr/>
        <p:txBody>
          <a:bodyPr>
            <a:normAutofit/>
          </a:bodyPr>
          <a:p>
            <a:endParaRPr lang="en-US"/>
          </a:p>
        </p:txBody>
      </p:sp>
      <p:sp>
        <p:nvSpPr>
          <p:cNvPr id="1048770" name="Slide Number Placeholder 3"/>
          <p:cNvSpPr>
            <a:spLocks noGrp="1"/>
          </p:cNvSpPr>
          <p:nvPr>
            <p:ph type="sldNum" sz="quarter" idx="10"/>
          </p:nvPr>
        </p:nvSpPr>
        <p:spPr/>
        <p:txBody>
          <a:bodyPr/>
          <a:p>
            <a:fld id="{6110FAA9-CA88-4DE8-BB95-AA7EF3225D18}"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774" name="Slide Image Placeholder 1"/>
          <p:cNvSpPr>
            <a:spLocks noChangeAspect="1" noRot="1" noGrp="1"/>
          </p:cNvSpPr>
          <p:nvPr>
            <p:ph type="sldImg"/>
          </p:nvPr>
        </p:nvSpPr>
        <p:spPr/>
      </p:sp>
      <p:sp>
        <p:nvSpPr>
          <p:cNvPr id="1048775" name="Notes Placeholder 2"/>
          <p:cNvSpPr>
            <a:spLocks noGrp="1"/>
          </p:cNvSpPr>
          <p:nvPr>
            <p:ph type="body" idx="1"/>
          </p:nvPr>
        </p:nvSpPr>
        <p:spPr/>
        <p:txBody>
          <a:bodyPr>
            <a:normAutofit/>
          </a:bodyPr>
          <a:p>
            <a:endParaRPr lang="en-US"/>
          </a:p>
        </p:txBody>
      </p:sp>
      <p:sp>
        <p:nvSpPr>
          <p:cNvPr id="1048776" name="Slide Number Placeholder 3"/>
          <p:cNvSpPr>
            <a:spLocks noGrp="1"/>
          </p:cNvSpPr>
          <p:nvPr>
            <p:ph type="sldNum" sz="quarter" idx="10"/>
          </p:nvPr>
        </p:nvSpPr>
        <p:spPr/>
        <p:txBody>
          <a:bodyPr/>
          <a:p>
            <a:fld id="{6110FAA9-CA88-4DE8-BB95-AA7EF3225D18}"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780" name="Slide Image Placeholder 1"/>
          <p:cNvSpPr>
            <a:spLocks noChangeAspect="1" noRot="1" noGrp="1"/>
          </p:cNvSpPr>
          <p:nvPr>
            <p:ph type="sldImg"/>
          </p:nvPr>
        </p:nvSpPr>
        <p:spPr/>
      </p:sp>
      <p:sp>
        <p:nvSpPr>
          <p:cNvPr id="1048781" name="Notes Placeholder 2"/>
          <p:cNvSpPr>
            <a:spLocks noGrp="1"/>
          </p:cNvSpPr>
          <p:nvPr>
            <p:ph type="body" idx="1"/>
          </p:nvPr>
        </p:nvSpPr>
        <p:spPr/>
        <p:txBody>
          <a:bodyPr>
            <a:normAutofit/>
          </a:bodyPr>
          <a:p>
            <a:endParaRPr lang="en-US"/>
          </a:p>
        </p:txBody>
      </p:sp>
      <p:sp>
        <p:nvSpPr>
          <p:cNvPr id="1048782" name="Slide Number Placeholder 3"/>
          <p:cNvSpPr>
            <a:spLocks noGrp="1"/>
          </p:cNvSpPr>
          <p:nvPr>
            <p:ph type="sldNum" sz="quarter" idx="10"/>
          </p:nvPr>
        </p:nvSpPr>
        <p:spPr/>
        <p:txBody>
          <a:bodyPr/>
          <a:p>
            <a:fld id="{6110FAA9-CA88-4DE8-BB95-AA7EF3225D18}" type="slidenum">
              <a:rPr lang="en-US" smtClean="0"/>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52" name=""/>
        <p:cNvGrpSpPr/>
        <p:nvPr/>
      </p:nvGrpSpPr>
      <p:grpSpPr>
        <a:xfrm>
          <a:off x="0" y="0"/>
          <a:ext cx="0" cy="0"/>
          <a:chOff x="0" y="0"/>
          <a:chExt cx="0" cy="0"/>
        </a:xfrm>
      </p:grpSpPr>
      <p:sp>
        <p:nvSpPr>
          <p:cNvPr id="1048786" name="Slide Image Placeholder 1"/>
          <p:cNvSpPr>
            <a:spLocks noChangeAspect="1" noRot="1" noGrp="1"/>
          </p:cNvSpPr>
          <p:nvPr>
            <p:ph type="sldImg"/>
          </p:nvPr>
        </p:nvSpPr>
        <p:spPr/>
      </p:sp>
      <p:sp>
        <p:nvSpPr>
          <p:cNvPr id="1048787" name="Notes Placeholder 2"/>
          <p:cNvSpPr>
            <a:spLocks noGrp="1"/>
          </p:cNvSpPr>
          <p:nvPr>
            <p:ph type="body" idx="1"/>
          </p:nvPr>
        </p:nvSpPr>
        <p:spPr/>
        <p:txBody>
          <a:bodyPr>
            <a:normAutofit/>
          </a:bodyPr>
          <a:p>
            <a:endParaRPr lang="en-US"/>
          </a:p>
        </p:txBody>
      </p:sp>
      <p:sp>
        <p:nvSpPr>
          <p:cNvPr id="1048788" name="Slide Number Placeholder 3"/>
          <p:cNvSpPr>
            <a:spLocks noGrp="1"/>
          </p:cNvSpPr>
          <p:nvPr>
            <p:ph type="sldNum" sz="quarter" idx="10"/>
          </p:nvPr>
        </p:nvSpPr>
        <p:spPr/>
        <p:txBody>
          <a:bodyPr/>
          <a:p>
            <a:fld id="{6110FAA9-CA88-4DE8-BB95-AA7EF3225D18}" type="slidenum">
              <a:rPr lang="en-US" smtClean="0"/>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792" name="Slide Image Placeholder 1"/>
          <p:cNvSpPr>
            <a:spLocks noChangeAspect="1" noRot="1" noGrp="1"/>
          </p:cNvSpPr>
          <p:nvPr>
            <p:ph type="sldImg"/>
          </p:nvPr>
        </p:nvSpPr>
        <p:spPr/>
      </p:sp>
      <p:sp>
        <p:nvSpPr>
          <p:cNvPr id="1048793" name="Notes Placeholder 2"/>
          <p:cNvSpPr>
            <a:spLocks noGrp="1"/>
          </p:cNvSpPr>
          <p:nvPr>
            <p:ph type="body" idx="1"/>
          </p:nvPr>
        </p:nvSpPr>
        <p:spPr/>
        <p:txBody>
          <a:bodyPr>
            <a:normAutofit/>
          </a:bodyPr>
          <a:p>
            <a:endParaRPr lang="en-US"/>
          </a:p>
        </p:txBody>
      </p:sp>
      <p:sp>
        <p:nvSpPr>
          <p:cNvPr id="1048794" name="Slide Number Placeholder 3"/>
          <p:cNvSpPr>
            <a:spLocks noGrp="1"/>
          </p:cNvSpPr>
          <p:nvPr>
            <p:ph type="sldNum" sz="quarter" idx="10"/>
          </p:nvPr>
        </p:nvSpPr>
        <p:spPr/>
        <p:txBody>
          <a:bodyPr/>
          <a:p>
            <a:fld id="{6110FAA9-CA88-4DE8-BB95-AA7EF3225D18}" type="slidenum">
              <a:rPr lang="en-US" smtClean="0"/>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sp>
        <p:nvSpPr>
          <p:cNvPr id="1048797" name="Slide Image Placeholder 1"/>
          <p:cNvSpPr>
            <a:spLocks noChangeAspect="1" noRot="1" noGrp="1"/>
          </p:cNvSpPr>
          <p:nvPr>
            <p:ph type="sldImg"/>
          </p:nvPr>
        </p:nvSpPr>
        <p:spPr/>
      </p:sp>
      <p:sp>
        <p:nvSpPr>
          <p:cNvPr id="1048798" name="Notes Placeholder 2"/>
          <p:cNvSpPr>
            <a:spLocks noGrp="1"/>
          </p:cNvSpPr>
          <p:nvPr>
            <p:ph type="body" idx="1"/>
          </p:nvPr>
        </p:nvSpPr>
        <p:spPr/>
        <p:txBody>
          <a:bodyPr>
            <a:normAutofit/>
          </a:bodyPr>
          <a:p>
            <a:endParaRPr lang="en-US"/>
          </a:p>
        </p:txBody>
      </p:sp>
      <p:sp>
        <p:nvSpPr>
          <p:cNvPr id="1048799" name="Slide Number Placeholder 3"/>
          <p:cNvSpPr>
            <a:spLocks noGrp="1"/>
          </p:cNvSpPr>
          <p:nvPr>
            <p:ph type="sldNum" sz="quarter" idx="10"/>
          </p:nvPr>
        </p:nvSpPr>
        <p:spPr/>
        <p:txBody>
          <a:bodyPr/>
          <a:p>
            <a:fld id="{6110FAA9-CA88-4DE8-BB95-AA7EF3225D18}" type="slidenum">
              <a:rPr lang="en-US" smtClean="0"/>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17" name="Slide Image Placeholder 1"/>
          <p:cNvSpPr>
            <a:spLocks noChangeAspect="1" noRot="1" noGrp="1"/>
          </p:cNvSpPr>
          <p:nvPr>
            <p:ph type="sldImg"/>
          </p:nvPr>
        </p:nvSpPr>
        <p:spPr/>
      </p:sp>
      <p:sp>
        <p:nvSpPr>
          <p:cNvPr id="1048618" name="Notes Placeholder 2"/>
          <p:cNvSpPr>
            <a:spLocks noGrp="1"/>
          </p:cNvSpPr>
          <p:nvPr>
            <p:ph type="body" idx="1"/>
          </p:nvPr>
        </p:nvSpPr>
        <p:spPr/>
        <p:txBody>
          <a:bodyPr>
            <a:normAutofit/>
          </a:bodyPr>
          <a:p>
            <a:endParaRPr lang="en-US"/>
          </a:p>
        </p:txBody>
      </p:sp>
      <p:sp>
        <p:nvSpPr>
          <p:cNvPr id="1048619"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4</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23" name="Slide Image Placeholder 1"/>
          <p:cNvSpPr>
            <a:spLocks noChangeAspect="1" noRot="1" noGrp="1"/>
          </p:cNvSpPr>
          <p:nvPr>
            <p:ph type="sldImg"/>
          </p:nvPr>
        </p:nvSpPr>
        <p:spPr/>
      </p:sp>
      <p:sp>
        <p:nvSpPr>
          <p:cNvPr id="1048624" name="Notes Placeholder 2"/>
          <p:cNvSpPr>
            <a:spLocks noGrp="1"/>
          </p:cNvSpPr>
          <p:nvPr>
            <p:ph type="body" idx="1"/>
          </p:nvPr>
        </p:nvSpPr>
        <p:spPr/>
        <p:txBody>
          <a:bodyPr>
            <a:normAutofit/>
          </a:bodyPr>
          <a:p>
            <a:endParaRPr lang="en-US"/>
          </a:p>
        </p:txBody>
      </p:sp>
      <p:sp>
        <p:nvSpPr>
          <p:cNvPr id="1048625"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5</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29" name="Slide Image Placeholder 1"/>
          <p:cNvSpPr>
            <a:spLocks noChangeAspect="1" noRot="1" noGrp="1"/>
          </p:cNvSpPr>
          <p:nvPr>
            <p:ph type="sldImg"/>
          </p:nvPr>
        </p:nvSpPr>
        <p:spPr/>
      </p:sp>
      <p:sp>
        <p:nvSpPr>
          <p:cNvPr id="1048630" name="Notes Placeholder 2"/>
          <p:cNvSpPr>
            <a:spLocks noGrp="1"/>
          </p:cNvSpPr>
          <p:nvPr>
            <p:ph type="body" idx="1"/>
          </p:nvPr>
        </p:nvSpPr>
        <p:spPr/>
        <p:txBody>
          <a:bodyPr>
            <a:normAutofit/>
          </a:bodyPr>
          <a:p>
            <a:endParaRPr lang="en-US"/>
          </a:p>
        </p:txBody>
      </p:sp>
      <p:sp>
        <p:nvSpPr>
          <p:cNvPr id="1048631"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6</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35" name="Slide Image Placeholder 1"/>
          <p:cNvSpPr>
            <a:spLocks noChangeAspect="1" noRot="1" noGrp="1"/>
          </p:cNvSpPr>
          <p:nvPr>
            <p:ph type="sldImg"/>
          </p:nvPr>
        </p:nvSpPr>
        <p:spPr/>
      </p:sp>
      <p:sp>
        <p:nvSpPr>
          <p:cNvPr id="1048636" name="Notes Placeholder 2"/>
          <p:cNvSpPr>
            <a:spLocks noGrp="1"/>
          </p:cNvSpPr>
          <p:nvPr>
            <p:ph type="body" idx="1"/>
          </p:nvPr>
        </p:nvSpPr>
        <p:spPr/>
        <p:txBody>
          <a:bodyPr>
            <a:normAutofit/>
          </a:bodyPr>
          <a:p>
            <a:endParaRPr lang="en-US"/>
          </a:p>
        </p:txBody>
      </p:sp>
      <p:sp>
        <p:nvSpPr>
          <p:cNvPr id="1048637"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7</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40" name="Slide Image Placeholder 1"/>
          <p:cNvSpPr>
            <a:spLocks noChangeAspect="1" noRot="1" noGrp="1"/>
          </p:cNvSpPr>
          <p:nvPr>
            <p:ph type="sldImg"/>
          </p:nvPr>
        </p:nvSpPr>
        <p:spPr/>
      </p:sp>
      <p:sp>
        <p:nvSpPr>
          <p:cNvPr id="1048641" name="Notes Placeholder 2"/>
          <p:cNvSpPr>
            <a:spLocks noGrp="1"/>
          </p:cNvSpPr>
          <p:nvPr>
            <p:ph type="body" idx="1"/>
          </p:nvPr>
        </p:nvSpPr>
        <p:spPr/>
        <p:txBody>
          <a:bodyPr>
            <a:normAutofit/>
          </a:bodyPr>
          <a:p>
            <a:endParaRPr lang="en-US"/>
          </a:p>
        </p:txBody>
      </p:sp>
      <p:sp>
        <p:nvSpPr>
          <p:cNvPr id="1048642"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8</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46" name="Slide Image Placeholder 1"/>
          <p:cNvSpPr>
            <a:spLocks noChangeAspect="1" noRot="1" noGrp="1"/>
          </p:cNvSpPr>
          <p:nvPr>
            <p:ph type="sldImg"/>
          </p:nvPr>
        </p:nvSpPr>
        <p:spPr/>
      </p:sp>
      <p:sp>
        <p:nvSpPr>
          <p:cNvPr id="1048647" name="Notes Placeholder 2"/>
          <p:cNvSpPr>
            <a:spLocks noGrp="1"/>
          </p:cNvSpPr>
          <p:nvPr>
            <p:ph type="body" idx="1"/>
          </p:nvPr>
        </p:nvSpPr>
        <p:spPr/>
        <p:txBody>
          <a:bodyPr>
            <a:normAutofit/>
          </a:bodyPr>
          <a:p>
            <a:endParaRPr lang="en-US"/>
          </a:p>
        </p:txBody>
      </p:sp>
      <p:sp>
        <p:nvSpPr>
          <p:cNvPr id="1048648" name="Slide Number Placeholder 3"/>
          <p:cNvSpPr>
            <a:spLocks noGrp="1"/>
          </p:cNvSpPr>
          <p:nvPr>
            <p:ph type="sldNum" sz="quarter" idx="10"/>
          </p:nvPr>
        </p:nvSpPr>
        <p:spPr/>
        <p:txBody>
          <a:bodyPr/>
          <a:p>
            <a:pPr algn="r" defTabSz="914400" eaLnBrk="1" fontAlgn="auto" hangingPunct="1" indent="0" latinLnBrk="0" lvl="0" marL="0" marR="0" rtl="0">
              <a:lnSpc>
                <a:spcPct val="100000"/>
              </a:lnSpc>
              <a:spcBef>
                <a:spcPts val="0"/>
              </a:spcBef>
              <a:spcAft>
                <a:spcPts val="0"/>
              </a:spcAft>
              <a:buClrTx/>
              <a:buSzTx/>
              <a:buFontTx/>
              <a:buNone/>
            </a:pPr>
            <a:fld id="{6110FAA9-CA88-4DE8-BB95-AA7EF3225D18}" type="slidenum">
              <a:rPr baseline="0" b="0" cap="none" sz="1200" i="0" kern="1200" kumimoji="0" lang="en-US" noProof="0" normalizeH="0" spc="0" strike="noStrike" u="none" smtClean="0">
                <a:ln>
                  <a:noFill/>
                </a:ln>
                <a:solidFill>
                  <a:prstClr val="black"/>
                </a:solidFill>
                <a:effectLst/>
                <a:uLnTx/>
                <a:uFillTx/>
                <a:latin typeface="Calibri"/>
                <a:ea typeface="+mn-ea"/>
                <a:cs typeface="+mn-cs"/>
              </a:rPr>
              <a:pPr algn="r" defTabSz="914400" eaLnBrk="1" fontAlgn="auto" hangingPunct="1" indent="0" latinLnBrk="0" lvl="0" marL="0" marR="0" rtl="0">
                <a:lnSpc>
                  <a:spcPct val="100000"/>
                </a:lnSpc>
                <a:spcBef>
                  <a:spcPts val="0"/>
                </a:spcBef>
                <a:spcAft>
                  <a:spcPts val="0"/>
                </a:spcAft>
                <a:buClrTx/>
                <a:buSzTx/>
                <a:buFontTx/>
                <a:buNone/>
              </a:pPr>
              <a:t>9</a:t>
            </a:fld>
            <a:endParaRPr baseline="0" b="0" cap="none" sz="1200" i="0" kern="1200" kumimoji="0" lang="en-US" noProof="0" normalizeH="0" spc="0" strike="noStrike" u="none">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5" name=""/>
        <p:cNvGrpSpPr/>
        <p:nvPr/>
      </p:nvGrpSpPr>
      <p:grpSpPr>
        <a:xfrm>
          <a:off x="0" y="0"/>
          <a:ext cx="0" cy="0"/>
          <a:chOff x="0" y="0"/>
          <a:chExt cx="0" cy="0"/>
        </a:xfrm>
      </p:grpSpPr>
      <p:sp>
        <p:nvSpPr>
          <p:cNvPr id="1048583" name="Title 1"/>
          <p:cNvSpPr>
            <a:spLocks noGrp="1"/>
          </p:cNvSpPr>
          <p:nvPr>
            <p:ph type="ctrTitle"/>
          </p:nvPr>
        </p:nvSpPr>
        <p:spPr>
          <a:xfrm>
            <a:off x="685800" y="1371600"/>
            <a:ext cx="7848600" cy="1927225"/>
          </a:xfrm>
        </p:spPr>
        <p:txBody>
          <a:bodyPr anchor="b">
            <a:noAutofit/>
          </a:bodyPr>
          <a:lstStyle>
            <a:lvl1pPr>
              <a:defRPr baseline="0" cap="all" sz="5400"/>
            </a:lvl1pPr>
          </a:lstStyle>
          <a:p>
            <a:r>
              <a:rPr lang="en-US" smtClean="0"/>
              <a:t>Click to edit Master title style</a:t>
            </a:r>
            <a:endParaRPr dirty="0" lang="en-US"/>
          </a:p>
        </p:txBody>
      </p:sp>
      <p:sp>
        <p:nvSpPr>
          <p:cNvPr id="1048584" name="Subtitle 2"/>
          <p:cNvSpPr>
            <a:spLocks noGrp="1"/>
          </p:cNvSpPr>
          <p:nvPr>
            <p:ph type="subTitle" idx="1"/>
          </p:nvPr>
        </p:nvSpPr>
        <p:spPr>
          <a:xfrm>
            <a:off x="685800" y="3505200"/>
            <a:ext cx="6400800" cy="1752600"/>
          </a:xfrm>
        </p:spPr>
        <p:txBody>
          <a:bodyPr/>
          <a:lstStyle>
            <a:lvl1pPr algn="l" indent="0" marL="0">
              <a:buNone/>
              <a:defRPr>
                <a:solidFill>
                  <a:schemeClr val="tx1">
                    <a:lumMod val="75000"/>
                    <a:lumOff val="2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585" name="Date Placeholder 3"/>
          <p:cNvSpPr>
            <a:spLocks noGrp="1"/>
          </p:cNvSpPr>
          <p:nvPr>
            <p:ph type="dt" sz="half" idx="10"/>
          </p:nvPr>
        </p:nvSpPr>
        <p:spPr/>
        <p:txBody>
          <a:bodyPr/>
          <a:p>
            <a:fld id="{9040D11F-3434-4031-BFF6-8E55EF139D9A}" type="datetime1">
              <a:rPr lang="en-US" smtClean="0"/>
              <a:t>6/25/2020</a:t>
            </a:fld>
            <a:endParaRPr lang="en-US"/>
          </a:p>
        </p:txBody>
      </p:sp>
      <p:sp>
        <p:nvSpPr>
          <p:cNvPr id="1048586" name="Footer Placeholder 4"/>
          <p:cNvSpPr>
            <a:spLocks noGrp="1"/>
          </p:cNvSpPr>
          <p:nvPr>
            <p:ph type="ftr" sz="quarter" idx="11"/>
          </p:nvPr>
        </p:nvSpPr>
        <p:spPr/>
        <p:txBody>
          <a:bodyPr/>
          <a:p>
            <a:endParaRPr lang="en-US"/>
          </a:p>
        </p:txBody>
      </p:sp>
      <p:sp>
        <p:nvSpPr>
          <p:cNvPr id="1048587" name="Slide Number Placeholder 5"/>
          <p:cNvSpPr>
            <a:spLocks noGrp="1"/>
          </p:cNvSpPr>
          <p:nvPr>
            <p:ph type="sldNum" sz="quarter" idx="12"/>
          </p:nvPr>
        </p:nvSpPr>
        <p:spPr/>
        <p:txBody>
          <a:bodyPr/>
          <a:p>
            <a:fld id="{B6F15528-21DE-4FAA-801E-634DDDAF4B2B}" type="slidenum">
              <a:rPr lang="en-US" smtClean="0"/>
              <a:t>‹#›</a:t>
            </a:fld>
            <a:endParaRPr lang="en-US"/>
          </a:p>
        </p:txBody>
      </p:sp>
      <p:cxnSp>
        <p:nvCxnSpPr>
          <p:cNvPr id="3145728" name="Straight Connector 7"/>
          <p:cNvCxnSpPr>
            <a:cxnSpLocks/>
          </p:cNvCxnSpPr>
          <p:nvPr/>
        </p:nvCxnSpPr>
        <p:spPr>
          <a:xfrm>
            <a:off x="685800" y="3398520"/>
            <a:ext cx="7848600" cy="1588"/>
          </a:xfrm>
          <a:prstGeom prst="line"/>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86" name=""/>
        <p:cNvGrpSpPr/>
        <p:nvPr/>
      </p:nvGrpSpPr>
      <p:grpSpPr>
        <a:xfrm>
          <a:off x="0" y="0"/>
          <a:ext cx="0" cy="0"/>
          <a:chOff x="0" y="0"/>
          <a:chExt cx="0" cy="0"/>
        </a:xfrm>
      </p:grpSpPr>
      <p:sp>
        <p:nvSpPr>
          <p:cNvPr id="1048879" name="Title 1"/>
          <p:cNvSpPr>
            <a:spLocks noGrp="1"/>
          </p:cNvSpPr>
          <p:nvPr>
            <p:ph type="title"/>
          </p:nvPr>
        </p:nvSpPr>
        <p:spPr/>
        <p:txBody>
          <a:bodyPr/>
          <a:p>
            <a:r>
              <a:rPr lang="en-US" smtClean="0"/>
              <a:t>Click to edit Master title style</a:t>
            </a:r>
            <a:endParaRPr lang="en-US"/>
          </a:p>
        </p:txBody>
      </p:sp>
      <p:sp>
        <p:nvSpPr>
          <p:cNvPr id="1048880"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81" name="Date Placeholder 3"/>
          <p:cNvSpPr>
            <a:spLocks noGrp="1"/>
          </p:cNvSpPr>
          <p:nvPr>
            <p:ph type="dt" sz="half" idx="10"/>
          </p:nvPr>
        </p:nvSpPr>
        <p:spPr/>
        <p:txBody>
          <a:bodyPr/>
          <a:p>
            <a:fld id="{62A850FF-1231-40DF-A09A-1E5D3AA38B98}" type="datetime1">
              <a:rPr lang="en-US" smtClean="0"/>
              <a:t>6/25/2020</a:t>
            </a:fld>
            <a:endParaRPr lang="en-US"/>
          </a:p>
        </p:txBody>
      </p:sp>
      <p:sp>
        <p:nvSpPr>
          <p:cNvPr id="1048882" name="Footer Placeholder 4"/>
          <p:cNvSpPr>
            <a:spLocks noGrp="1"/>
          </p:cNvSpPr>
          <p:nvPr>
            <p:ph type="ftr" sz="quarter" idx="11"/>
          </p:nvPr>
        </p:nvSpPr>
        <p:spPr/>
        <p:txBody>
          <a:bodyPr/>
          <a:p>
            <a:endParaRPr lang="en-US"/>
          </a:p>
        </p:txBody>
      </p:sp>
      <p:sp>
        <p:nvSpPr>
          <p:cNvPr id="1048883"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84" name=""/>
        <p:cNvGrpSpPr/>
        <p:nvPr/>
      </p:nvGrpSpPr>
      <p:grpSpPr>
        <a:xfrm>
          <a:off x="0" y="0"/>
          <a:ext cx="0" cy="0"/>
          <a:chOff x="0" y="0"/>
          <a:chExt cx="0" cy="0"/>
        </a:xfrm>
      </p:grpSpPr>
      <p:sp>
        <p:nvSpPr>
          <p:cNvPr id="1048868" name="Vertical Title 1"/>
          <p:cNvSpPr>
            <a:spLocks noGrp="1"/>
          </p:cNvSpPr>
          <p:nvPr>
            <p:ph type="title" orient="vert"/>
          </p:nvPr>
        </p:nvSpPr>
        <p:spPr>
          <a:xfrm>
            <a:off x="6629400" y="609600"/>
            <a:ext cx="2057400" cy="5867400"/>
          </a:xfrm>
        </p:spPr>
        <p:txBody>
          <a:bodyPr anchor="b" vert="eaVert"/>
          <a:p>
            <a:r>
              <a:rPr lang="en-US" smtClean="0"/>
              <a:t>Click to edit Master title style</a:t>
            </a:r>
            <a:endParaRPr dirty="0" lang="en-US"/>
          </a:p>
        </p:txBody>
      </p:sp>
      <p:sp>
        <p:nvSpPr>
          <p:cNvPr id="1048869" name="Vertical Text Placeholder 2"/>
          <p:cNvSpPr>
            <a:spLocks noGrp="1"/>
          </p:cNvSpPr>
          <p:nvPr>
            <p:ph type="body" orient="vert" idx="1"/>
          </p:nvPr>
        </p:nvSpPr>
        <p:spPr>
          <a:xfrm>
            <a:off x="457200" y="609600"/>
            <a:ext cx="6019800" cy="5867400"/>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70" name="Date Placeholder 3"/>
          <p:cNvSpPr>
            <a:spLocks noGrp="1"/>
          </p:cNvSpPr>
          <p:nvPr>
            <p:ph type="dt" sz="half" idx="10"/>
          </p:nvPr>
        </p:nvSpPr>
        <p:spPr/>
        <p:txBody>
          <a:bodyPr/>
          <a:p>
            <a:fld id="{638484EC-F0BE-4D83-A06F-E41EE5C96238}" type="datetime1">
              <a:rPr lang="en-US" smtClean="0"/>
              <a:t>6/25/2020</a:t>
            </a:fld>
            <a:endParaRPr lang="en-US"/>
          </a:p>
        </p:txBody>
      </p:sp>
      <p:sp>
        <p:nvSpPr>
          <p:cNvPr id="1048871" name="Footer Placeholder 4"/>
          <p:cNvSpPr>
            <a:spLocks noGrp="1"/>
          </p:cNvSpPr>
          <p:nvPr>
            <p:ph type="ftr" sz="quarter" idx="11"/>
          </p:nvPr>
        </p:nvSpPr>
        <p:spPr/>
        <p:txBody>
          <a:bodyPr/>
          <a:p>
            <a:endParaRPr lang="en-US"/>
          </a:p>
        </p:txBody>
      </p:sp>
      <p:sp>
        <p:nvSpPr>
          <p:cNvPr id="1048872"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itle">
  <p:cSld name="شريحة عنوان">
    <p:spTree>
      <p:nvGrpSpPr>
        <p:cNvPr id="174" name=""/>
        <p:cNvGrpSpPr/>
        <p:nvPr/>
      </p:nvGrpSpPr>
      <p:grpSpPr>
        <a:xfrm>
          <a:off x="0" y="0"/>
          <a:ext cx="0" cy="0"/>
          <a:chOff x="0" y="0"/>
          <a:chExt cx="0" cy="0"/>
        </a:xfrm>
      </p:grpSpPr>
      <p:sp>
        <p:nvSpPr>
          <p:cNvPr id="1048814" name="عنوان 1"/>
          <p:cNvSpPr>
            <a:spLocks noGrp="1"/>
          </p:cNvSpPr>
          <p:nvPr>
            <p:ph type="ctrTitle"/>
          </p:nvPr>
        </p:nvSpPr>
        <p:spPr>
          <a:xfrm>
            <a:off x="685800" y="2130427"/>
            <a:ext cx="7772400" cy="1470025"/>
          </a:xfrm>
        </p:spPr>
        <p:txBody>
          <a:bodyPr/>
          <a:p>
            <a:r>
              <a:rPr lang="ar-SA" smtClean="0"/>
              <a:t>انقر لتحرير نمط العنوان الرئيسي</a:t>
            </a:r>
            <a:endParaRPr lang="ar-SA"/>
          </a:p>
        </p:txBody>
      </p:sp>
      <p:sp>
        <p:nvSpPr>
          <p:cNvPr id="1048815" name="عنوان فرعي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342900">
              <a:buNone/>
              <a:defRPr>
                <a:solidFill>
                  <a:schemeClr val="tx1">
                    <a:tint val="75000"/>
                  </a:schemeClr>
                </a:solidFill>
              </a:defRPr>
            </a:lvl2pPr>
            <a:lvl3pPr algn="ctr" indent="0" marL="685800">
              <a:buNone/>
              <a:defRPr>
                <a:solidFill>
                  <a:schemeClr val="tx1">
                    <a:tint val="75000"/>
                  </a:schemeClr>
                </a:solidFill>
              </a:defRPr>
            </a:lvl3pPr>
            <a:lvl4pPr algn="ctr" indent="0" marL="1028700">
              <a:buNone/>
              <a:defRPr>
                <a:solidFill>
                  <a:schemeClr val="tx1">
                    <a:tint val="75000"/>
                  </a:schemeClr>
                </a:solidFill>
              </a:defRPr>
            </a:lvl4pPr>
            <a:lvl5pPr algn="ctr" indent="0" marL="1371600">
              <a:buNone/>
              <a:defRPr>
                <a:solidFill>
                  <a:schemeClr val="tx1">
                    <a:tint val="75000"/>
                  </a:schemeClr>
                </a:solidFill>
              </a:defRPr>
            </a:lvl5pPr>
            <a:lvl6pPr algn="ctr" indent="0" marL="1714500">
              <a:buNone/>
              <a:defRPr>
                <a:solidFill>
                  <a:schemeClr val="tx1">
                    <a:tint val="75000"/>
                  </a:schemeClr>
                </a:solidFill>
              </a:defRPr>
            </a:lvl6pPr>
            <a:lvl7pPr algn="ctr" indent="0" marL="2057400">
              <a:buNone/>
              <a:defRPr>
                <a:solidFill>
                  <a:schemeClr val="tx1">
                    <a:tint val="75000"/>
                  </a:schemeClr>
                </a:solidFill>
              </a:defRPr>
            </a:lvl7pPr>
            <a:lvl8pPr algn="ctr" indent="0" marL="2400300">
              <a:buNone/>
              <a:defRPr>
                <a:solidFill>
                  <a:schemeClr val="tx1">
                    <a:tint val="75000"/>
                  </a:schemeClr>
                </a:solidFill>
              </a:defRPr>
            </a:lvl8pPr>
            <a:lvl9pPr algn="ctr" indent="0" marL="2743200">
              <a:buNone/>
              <a:defRPr>
                <a:solidFill>
                  <a:schemeClr val="tx1">
                    <a:tint val="75000"/>
                  </a:schemeClr>
                </a:solidFill>
              </a:defRPr>
            </a:lvl9pPr>
          </a:lstStyle>
          <a:p>
            <a:r>
              <a:rPr lang="ar-SA" smtClean="0"/>
              <a:t>انقر لتحرير نمط العنوان الثانوي الرئيسي</a:t>
            </a:r>
            <a:endParaRPr lang="ar-SA"/>
          </a:p>
        </p:txBody>
      </p:sp>
      <p:sp>
        <p:nvSpPr>
          <p:cNvPr id="1048816" name="عنصر نائب للتاريخ 3"/>
          <p:cNvSpPr>
            <a:spLocks noGrp="1"/>
          </p:cNvSpPr>
          <p:nvPr>
            <p:ph type="dt" sz="half" idx="10"/>
          </p:nvPr>
        </p:nvSpPr>
        <p:spPr/>
        <p:txBody>
          <a:bodyPr/>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17" name="عنصر نائب للتذييل 4"/>
          <p:cNvSpPr>
            <a:spLocks noGrp="1"/>
          </p:cNvSpPr>
          <p:nvPr>
            <p:ph type="ftr" sz="quarter" idx="11"/>
          </p:nvPr>
        </p:nvSpPr>
        <p:spPr/>
        <p:txBody>
          <a:bodyPr/>
          <a:p>
            <a:pPr defTabSz="685800" rtl="1"/>
            <a:endParaRPr lang="ar-SA">
              <a:solidFill>
                <a:prstClr val="black">
                  <a:tint val="75000"/>
                </a:prstClr>
              </a:solidFill>
            </a:endParaRPr>
          </a:p>
        </p:txBody>
      </p:sp>
      <p:sp>
        <p:nvSpPr>
          <p:cNvPr id="1048818" name="عنصر نائب لرقم الشريحة 5"/>
          <p:cNvSpPr>
            <a:spLocks noGrp="1"/>
          </p:cNvSpPr>
          <p:nvPr>
            <p:ph type="sldNum" sz="quarter" idx="12"/>
          </p:nvPr>
        </p:nvSpPr>
        <p:spPr/>
        <p:txBody>
          <a:bodyPr/>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obj">
  <p:cSld name="عنوان ومحتوى">
    <p:spTree>
      <p:nvGrpSpPr>
        <p:cNvPr id="171" name=""/>
        <p:cNvGrpSpPr/>
        <p:nvPr/>
      </p:nvGrpSpPr>
      <p:grpSpPr>
        <a:xfrm>
          <a:off x="0" y="0"/>
          <a:ext cx="0" cy="0"/>
          <a:chOff x="0" y="0"/>
          <a:chExt cx="0" cy="0"/>
        </a:xfrm>
      </p:grpSpPr>
      <p:sp>
        <p:nvSpPr>
          <p:cNvPr id="1048805" name="عنوان 1"/>
          <p:cNvSpPr>
            <a:spLocks noGrp="1"/>
          </p:cNvSpPr>
          <p:nvPr>
            <p:ph type="title"/>
          </p:nvPr>
        </p:nvSpPr>
        <p:spPr/>
        <p:txBody>
          <a:bodyPr/>
          <a:p>
            <a:r>
              <a:rPr lang="ar-SA" smtClean="0"/>
              <a:t>انقر لتحرير نمط العنوان الرئيسي</a:t>
            </a:r>
            <a:endParaRPr lang="ar-SA"/>
          </a:p>
        </p:txBody>
      </p:sp>
      <p:sp>
        <p:nvSpPr>
          <p:cNvPr id="1048806" name="عنصر نائب للمحتوى 2"/>
          <p:cNvSpPr>
            <a:spLocks noGrp="1"/>
          </p:cNvSpPr>
          <p:nvPr>
            <p:ph idx="1"/>
          </p:nvPr>
        </p:nvSpPr>
        <p:spPr/>
        <p:txBody>
          <a:bodyPr/>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807" name="عنصر نائب للتاريخ 3"/>
          <p:cNvSpPr>
            <a:spLocks noGrp="1"/>
          </p:cNvSpPr>
          <p:nvPr>
            <p:ph type="dt" sz="half" idx="10"/>
          </p:nvPr>
        </p:nvSpPr>
        <p:spPr/>
        <p:txBody>
          <a:bodyPr/>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08" name="عنصر نائب للتذييل 4"/>
          <p:cNvSpPr>
            <a:spLocks noGrp="1"/>
          </p:cNvSpPr>
          <p:nvPr>
            <p:ph type="ftr" sz="quarter" idx="11"/>
          </p:nvPr>
        </p:nvSpPr>
        <p:spPr/>
        <p:txBody>
          <a:bodyPr/>
          <a:p>
            <a:pPr defTabSz="685800" rtl="1"/>
            <a:endParaRPr lang="ar-SA">
              <a:solidFill>
                <a:prstClr val="black">
                  <a:tint val="75000"/>
                </a:prstClr>
              </a:solidFill>
            </a:endParaRPr>
          </a:p>
        </p:txBody>
      </p:sp>
      <p:sp>
        <p:nvSpPr>
          <p:cNvPr id="1048809" name="عنصر نائب لرقم الشريحة 5"/>
          <p:cNvSpPr>
            <a:spLocks noGrp="1"/>
          </p:cNvSpPr>
          <p:nvPr>
            <p:ph type="sldNum" sz="quarter" idx="12"/>
          </p:nvPr>
        </p:nvSpPr>
        <p:spPr/>
        <p:txBody>
          <a:bodyPr/>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secHead">
  <p:cSld name="عنوان المقطع">
    <p:spTree>
      <p:nvGrpSpPr>
        <p:cNvPr id="179" name=""/>
        <p:cNvGrpSpPr/>
        <p:nvPr/>
      </p:nvGrpSpPr>
      <p:grpSpPr>
        <a:xfrm>
          <a:off x="0" y="0"/>
          <a:ext cx="0" cy="0"/>
          <a:chOff x="0" y="0"/>
          <a:chExt cx="0" cy="0"/>
        </a:xfrm>
      </p:grpSpPr>
      <p:sp>
        <p:nvSpPr>
          <p:cNvPr id="1048841" name="عنوان 1"/>
          <p:cNvSpPr>
            <a:spLocks noGrp="1"/>
          </p:cNvSpPr>
          <p:nvPr>
            <p:ph type="title"/>
          </p:nvPr>
        </p:nvSpPr>
        <p:spPr>
          <a:xfrm>
            <a:off x="722313" y="4406902"/>
            <a:ext cx="7772400" cy="1362075"/>
          </a:xfrm>
        </p:spPr>
        <p:txBody>
          <a:bodyPr anchor="t"/>
          <a:lstStyle>
            <a:lvl1pPr algn="r">
              <a:defRPr b="1" cap="all" sz="3000"/>
            </a:lvl1pPr>
          </a:lstStyle>
          <a:p>
            <a:r>
              <a:rPr lang="ar-SA" smtClean="0"/>
              <a:t>انقر لتحرير نمط العنوان الرئيسي</a:t>
            </a:r>
            <a:endParaRPr lang="ar-SA"/>
          </a:p>
        </p:txBody>
      </p:sp>
      <p:sp>
        <p:nvSpPr>
          <p:cNvPr id="1048842" name="عنصر نائب للنص 2"/>
          <p:cNvSpPr>
            <a:spLocks noGrp="1"/>
          </p:cNvSpPr>
          <p:nvPr>
            <p:ph type="body" idx="1"/>
          </p:nvPr>
        </p:nvSpPr>
        <p:spPr>
          <a:xfrm>
            <a:off x="722313" y="2906713"/>
            <a:ext cx="7772400" cy="1500187"/>
          </a:xfrm>
        </p:spPr>
        <p:txBody>
          <a:bodyPr anchor="b"/>
          <a:lstStyle>
            <a:lvl1pPr indent="0" marL="0">
              <a:buNone/>
              <a:defRPr sz="1500">
                <a:solidFill>
                  <a:schemeClr val="tx1">
                    <a:tint val="75000"/>
                  </a:schemeClr>
                </a:solidFill>
              </a:defRPr>
            </a:lvl1pPr>
            <a:lvl2pPr indent="0" marL="342900">
              <a:buNone/>
              <a:defRPr sz="1350">
                <a:solidFill>
                  <a:schemeClr val="tx1">
                    <a:tint val="75000"/>
                  </a:schemeClr>
                </a:solidFill>
              </a:defRPr>
            </a:lvl2pPr>
            <a:lvl3pPr indent="0" marL="685800">
              <a:buNone/>
              <a:defRPr sz="1200">
                <a:solidFill>
                  <a:schemeClr val="tx1">
                    <a:tint val="75000"/>
                  </a:schemeClr>
                </a:solidFill>
              </a:defRPr>
            </a:lvl3pPr>
            <a:lvl4pPr indent="0" marL="1028700">
              <a:buNone/>
              <a:defRPr sz="1050">
                <a:solidFill>
                  <a:schemeClr val="tx1">
                    <a:tint val="75000"/>
                  </a:schemeClr>
                </a:solidFill>
              </a:defRPr>
            </a:lvl4pPr>
            <a:lvl5pPr indent="0" marL="1371600">
              <a:buNone/>
              <a:defRPr sz="1050">
                <a:solidFill>
                  <a:schemeClr val="tx1">
                    <a:tint val="75000"/>
                  </a:schemeClr>
                </a:solidFill>
              </a:defRPr>
            </a:lvl5pPr>
            <a:lvl6pPr indent="0" marL="1714500">
              <a:buNone/>
              <a:defRPr sz="1050">
                <a:solidFill>
                  <a:schemeClr val="tx1">
                    <a:tint val="75000"/>
                  </a:schemeClr>
                </a:solidFill>
              </a:defRPr>
            </a:lvl6pPr>
            <a:lvl7pPr indent="0" marL="2057400">
              <a:buNone/>
              <a:defRPr sz="1050">
                <a:solidFill>
                  <a:schemeClr val="tx1">
                    <a:tint val="75000"/>
                  </a:schemeClr>
                </a:solidFill>
              </a:defRPr>
            </a:lvl7pPr>
            <a:lvl8pPr indent="0" marL="2400300">
              <a:buNone/>
              <a:defRPr sz="1050">
                <a:solidFill>
                  <a:schemeClr val="tx1">
                    <a:tint val="75000"/>
                  </a:schemeClr>
                </a:solidFill>
              </a:defRPr>
            </a:lvl8pPr>
            <a:lvl9pPr indent="0" marL="2743200">
              <a:buNone/>
              <a:defRPr sz="1050">
                <a:solidFill>
                  <a:schemeClr val="tx1">
                    <a:tint val="75000"/>
                  </a:schemeClr>
                </a:solidFill>
              </a:defRPr>
            </a:lvl9pPr>
          </a:lstStyle>
          <a:p>
            <a:pPr lvl="0"/>
            <a:r>
              <a:rPr lang="ar-SA" smtClean="0"/>
              <a:t>انقر لتحرير أنماط النص الرئيسي</a:t>
            </a:r>
          </a:p>
        </p:txBody>
      </p:sp>
      <p:sp>
        <p:nvSpPr>
          <p:cNvPr id="1048843" name="عنصر نائب للتاريخ 3"/>
          <p:cNvSpPr>
            <a:spLocks noGrp="1"/>
          </p:cNvSpPr>
          <p:nvPr>
            <p:ph type="dt" sz="half" idx="10"/>
          </p:nvPr>
        </p:nvSpPr>
        <p:spPr/>
        <p:txBody>
          <a:bodyPr/>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44" name="عنصر نائب للتذييل 4"/>
          <p:cNvSpPr>
            <a:spLocks noGrp="1"/>
          </p:cNvSpPr>
          <p:nvPr>
            <p:ph type="ftr" sz="quarter" idx="11"/>
          </p:nvPr>
        </p:nvSpPr>
        <p:spPr/>
        <p:txBody>
          <a:bodyPr/>
          <a:p>
            <a:pPr defTabSz="685800" rtl="1"/>
            <a:endParaRPr lang="ar-SA">
              <a:solidFill>
                <a:prstClr val="black">
                  <a:tint val="75000"/>
                </a:prstClr>
              </a:solidFill>
            </a:endParaRPr>
          </a:p>
        </p:txBody>
      </p:sp>
      <p:sp>
        <p:nvSpPr>
          <p:cNvPr id="1048845" name="عنصر نائب لرقم الشريحة 5"/>
          <p:cNvSpPr>
            <a:spLocks noGrp="1"/>
          </p:cNvSpPr>
          <p:nvPr>
            <p:ph type="sldNum" sz="quarter" idx="12"/>
          </p:nvPr>
        </p:nvSpPr>
        <p:spPr/>
        <p:txBody>
          <a:bodyPr/>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twoObj">
  <p:cSld name="محتويين">
    <p:spTree>
      <p:nvGrpSpPr>
        <p:cNvPr id="178" name=""/>
        <p:cNvGrpSpPr/>
        <p:nvPr/>
      </p:nvGrpSpPr>
      <p:grpSpPr>
        <a:xfrm>
          <a:off x="0" y="0"/>
          <a:ext cx="0" cy="0"/>
          <a:chOff x="0" y="0"/>
          <a:chExt cx="0" cy="0"/>
        </a:xfrm>
      </p:grpSpPr>
      <p:sp>
        <p:nvSpPr>
          <p:cNvPr id="1048835" name="عنوان 1"/>
          <p:cNvSpPr>
            <a:spLocks noGrp="1"/>
          </p:cNvSpPr>
          <p:nvPr>
            <p:ph type="title"/>
          </p:nvPr>
        </p:nvSpPr>
        <p:spPr/>
        <p:txBody>
          <a:bodyPr/>
          <a:p>
            <a:r>
              <a:rPr lang="ar-SA" smtClean="0"/>
              <a:t>انقر لتحرير نمط العنوان الرئيسي</a:t>
            </a:r>
            <a:endParaRPr lang="ar-SA"/>
          </a:p>
        </p:txBody>
      </p:sp>
      <p:sp>
        <p:nvSpPr>
          <p:cNvPr id="1048836" name="عنصر نائب للمحتوى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837" name="عنصر نائب للمحتوى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838" name="عنصر نائب للتاريخ 4"/>
          <p:cNvSpPr>
            <a:spLocks noGrp="1"/>
          </p:cNvSpPr>
          <p:nvPr>
            <p:ph type="dt" sz="half" idx="10"/>
          </p:nvPr>
        </p:nvSpPr>
        <p:spPr/>
        <p:txBody>
          <a:bodyPr/>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39" name="عنصر نائب للتذييل 5"/>
          <p:cNvSpPr>
            <a:spLocks noGrp="1"/>
          </p:cNvSpPr>
          <p:nvPr>
            <p:ph type="ftr" sz="quarter" idx="11"/>
          </p:nvPr>
        </p:nvSpPr>
        <p:spPr/>
        <p:txBody>
          <a:bodyPr/>
          <a:p>
            <a:pPr defTabSz="685800" rtl="1"/>
            <a:endParaRPr lang="ar-SA">
              <a:solidFill>
                <a:prstClr val="black">
                  <a:tint val="75000"/>
                </a:prstClr>
              </a:solidFill>
            </a:endParaRPr>
          </a:p>
        </p:txBody>
      </p:sp>
      <p:sp>
        <p:nvSpPr>
          <p:cNvPr id="1048840" name="عنصر نائب لرقم الشريحة 6"/>
          <p:cNvSpPr>
            <a:spLocks noGrp="1"/>
          </p:cNvSpPr>
          <p:nvPr>
            <p:ph type="sldNum" sz="quarter" idx="12"/>
          </p:nvPr>
        </p:nvSpPr>
        <p:spPr/>
        <p:txBody>
          <a:bodyPr/>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twoTxTwoObj">
  <p:cSld name="مقارنة">
    <p:spTree>
      <p:nvGrpSpPr>
        <p:cNvPr id="182" name=""/>
        <p:cNvGrpSpPr/>
        <p:nvPr/>
      </p:nvGrpSpPr>
      <p:grpSpPr>
        <a:xfrm>
          <a:off x="0" y="0"/>
          <a:ext cx="0" cy="0"/>
          <a:chOff x="0" y="0"/>
          <a:chExt cx="0" cy="0"/>
        </a:xfrm>
      </p:grpSpPr>
      <p:sp>
        <p:nvSpPr>
          <p:cNvPr id="1048856" name="عنوان 1"/>
          <p:cNvSpPr>
            <a:spLocks noGrp="1"/>
          </p:cNvSpPr>
          <p:nvPr>
            <p:ph type="title"/>
          </p:nvPr>
        </p:nvSpPr>
        <p:spPr/>
        <p:txBody>
          <a:bodyPr/>
          <a:p>
            <a:r>
              <a:rPr lang="ar-SA" smtClean="0"/>
              <a:t>انقر لتحرير نمط العنوان الرئيسي</a:t>
            </a:r>
            <a:endParaRPr lang="ar-SA"/>
          </a:p>
        </p:txBody>
      </p:sp>
      <p:sp>
        <p:nvSpPr>
          <p:cNvPr id="1048857" name="عنصر نائب للنص 2"/>
          <p:cNvSpPr>
            <a:spLocks noGrp="1"/>
          </p:cNvSpPr>
          <p:nvPr>
            <p:ph type="body" idx="1"/>
          </p:nvPr>
        </p:nvSpPr>
        <p:spPr>
          <a:xfrm>
            <a:off x="457200" y="1535113"/>
            <a:ext cx="4040188" cy="639762"/>
          </a:xfrm>
        </p:spPr>
        <p:txBody>
          <a:bodyPr anchor="b"/>
          <a:lstStyle>
            <a:lvl1pPr indent="0" marL="0">
              <a:buNone/>
              <a:defRPr b="1" sz="1800"/>
            </a:lvl1pPr>
            <a:lvl2pPr indent="0" marL="342900">
              <a:buNone/>
              <a:defRPr b="1" sz="1500"/>
            </a:lvl2pPr>
            <a:lvl3pPr indent="0" marL="685800">
              <a:buNone/>
              <a:defRPr b="1" sz="1350"/>
            </a:lvl3pPr>
            <a:lvl4pPr indent="0" marL="1028700">
              <a:buNone/>
              <a:defRPr b="1" sz="1200"/>
            </a:lvl4pPr>
            <a:lvl5pPr indent="0" marL="1371600">
              <a:buNone/>
              <a:defRPr b="1" sz="1200"/>
            </a:lvl5pPr>
            <a:lvl6pPr indent="0" marL="1714500">
              <a:buNone/>
              <a:defRPr b="1" sz="1200"/>
            </a:lvl6pPr>
            <a:lvl7pPr indent="0" marL="2057400">
              <a:buNone/>
              <a:defRPr b="1" sz="1200"/>
            </a:lvl7pPr>
            <a:lvl8pPr indent="0" marL="2400300">
              <a:buNone/>
              <a:defRPr b="1" sz="1200"/>
            </a:lvl8pPr>
            <a:lvl9pPr indent="0" marL="2743200">
              <a:buNone/>
              <a:defRPr b="1" sz="1200"/>
            </a:lvl9pPr>
          </a:lstStyle>
          <a:p>
            <a:pPr lvl="0"/>
            <a:r>
              <a:rPr lang="ar-SA" smtClean="0"/>
              <a:t>انقر لتحرير أنماط النص الرئيسي</a:t>
            </a:r>
          </a:p>
        </p:txBody>
      </p:sp>
      <p:sp>
        <p:nvSpPr>
          <p:cNvPr id="1048858" name="عنصر نائب للمحتوى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859" name="عنصر نائب للنص 4"/>
          <p:cNvSpPr>
            <a:spLocks noGrp="1"/>
          </p:cNvSpPr>
          <p:nvPr>
            <p:ph type="body" sz="quarter" idx="3"/>
          </p:nvPr>
        </p:nvSpPr>
        <p:spPr>
          <a:xfrm>
            <a:off x="4645026" y="1535113"/>
            <a:ext cx="4041775" cy="639762"/>
          </a:xfrm>
        </p:spPr>
        <p:txBody>
          <a:bodyPr anchor="b"/>
          <a:lstStyle>
            <a:lvl1pPr indent="0" marL="0">
              <a:buNone/>
              <a:defRPr b="1" sz="1800"/>
            </a:lvl1pPr>
            <a:lvl2pPr indent="0" marL="342900">
              <a:buNone/>
              <a:defRPr b="1" sz="1500"/>
            </a:lvl2pPr>
            <a:lvl3pPr indent="0" marL="685800">
              <a:buNone/>
              <a:defRPr b="1" sz="1350"/>
            </a:lvl3pPr>
            <a:lvl4pPr indent="0" marL="1028700">
              <a:buNone/>
              <a:defRPr b="1" sz="1200"/>
            </a:lvl4pPr>
            <a:lvl5pPr indent="0" marL="1371600">
              <a:buNone/>
              <a:defRPr b="1" sz="1200"/>
            </a:lvl5pPr>
            <a:lvl6pPr indent="0" marL="1714500">
              <a:buNone/>
              <a:defRPr b="1" sz="1200"/>
            </a:lvl6pPr>
            <a:lvl7pPr indent="0" marL="2057400">
              <a:buNone/>
              <a:defRPr b="1" sz="1200"/>
            </a:lvl7pPr>
            <a:lvl8pPr indent="0" marL="2400300">
              <a:buNone/>
              <a:defRPr b="1" sz="1200"/>
            </a:lvl8pPr>
            <a:lvl9pPr indent="0" marL="2743200">
              <a:buNone/>
              <a:defRPr b="1" sz="1200"/>
            </a:lvl9pPr>
          </a:lstStyle>
          <a:p>
            <a:pPr lvl="0"/>
            <a:r>
              <a:rPr lang="ar-SA" smtClean="0"/>
              <a:t>انقر لتحرير أنماط النص الرئيسي</a:t>
            </a:r>
          </a:p>
        </p:txBody>
      </p:sp>
      <p:sp>
        <p:nvSpPr>
          <p:cNvPr id="1048860" name="عنصر نائب للمحتوى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861" name="عنصر نائب للتاريخ 6"/>
          <p:cNvSpPr>
            <a:spLocks noGrp="1"/>
          </p:cNvSpPr>
          <p:nvPr>
            <p:ph type="dt" sz="half" idx="10"/>
          </p:nvPr>
        </p:nvSpPr>
        <p:spPr/>
        <p:txBody>
          <a:bodyPr/>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62" name="عنصر نائب للتذييل 7"/>
          <p:cNvSpPr>
            <a:spLocks noGrp="1"/>
          </p:cNvSpPr>
          <p:nvPr>
            <p:ph type="ftr" sz="quarter" idx="11"/>
          </p:nvPr>
        </p:nvSpPr>
        <p:spPr/>
        <p:txBody>
          <a:bodyPr/>
          <a:p>
            <a:pPr defTabSz="685800" rtl="1"/>
            <a:endParaRPr lang="ar-SA">
              <a:solidFill>
                <a:prstClr val="black">
                  <a:tint val="75000"/>
                </a:prstClr>
              </a:solidFill>
            </a:endParaRPr>
          </a:p>
        </p:txBody>
      </p:sp>
      <p:sp>
        <p:nvSpPr>
          <p:cNvPr id="1048863" name="عنصر نائب لرقم الشريحة 8"/>
          <p:cNvSpPr>
            <a:spLocks noGrp="1"/>
          </p:cNvSpPr>
          <p:nvPr>
            <p:ph type="sldNum" sz="quarter" idx="12"/>
          </p:nvPr>
        </p:nvSpPr>
        <p:spPr/>
        <p:txBody>
          <a:bodyPr/>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titleOnly">
  <p:cSld name="عنوان فقط">
    <p:spTree>
      <p:nvGrpSpPr>
        <p:cNvPr id="181" name=""/>
        <p:cNvGrpSpPr/>
        <p:nvPr/>
      </p:nvGrpSpPr>
      <p:grpSpPr>
        <a:xfrm>
          <a:off x="0" y="0"/>
          <a:ext cx="0" cy="0"/>
          <a:chOff x="0" y="0"/>
          <a:chExt cx="0" cy="0"/>
        </a:xfrm>
      </p:grpSpPr>
      <p:sp>
        <p:nvSpPr>
          <p:cNvPr id="1048852" name="عنوان 1"/>
          <p:cNvSpPr>
            <a:spLocks noGrp="1"/>
          </p:cNvSpPr>
          <p:nvPr>
            <p:ph type="title"/>
          </p:nvPr>
        </p:nvSpPr>
        <p:spPr/>
        <p:txBody>
          <a:bodyPr/>
          <a:p>
            <a:r>
              <a:rPr lang="ar-SA" smtClean="0"/>
              <a:t>انقر لتحرير نمط العنوان الرئيسي</a:t>
            </a:r>
            <a:endParaRPr lang="ar-SA"/>
          </a:p>
        </p:txBody>
      </p:sp>
      <p:sp>
        <p:nvSpPr>
          <p:cNvPr id="1048853" name="عنصر نائب للتاريخ 2"/>
          <p:cNvSpPr>
            <a:spLocks noGrp="1"/>
          </p:cNvSpPr>
          <p:nvPr>
            <p:ph type="dt" sz="half" idx="10"/>
          </p:nvPr>
        </p:nvSpPr>
        <p:spPr/>
        <p:txBody>
          <a:bodyPr/>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54" name="عنصر نائب للتذييل 3"/>
          <p:cNvSpPr>
            <a:spLocks noGrp="1"/>
          </p:cNvSpPr>
          <p:nvPr>
            <p:ph type="ftr" sz="quarter" idx="11"/>
          </p:nvPr>
        </p:nvSpPr>
        <p:spPr/>
        <p:txBody>
          <a:bodyPr/>
          <a:p>
            <a:pPr defTabSz="685800" rtl="1"/>
            <a:endParaRPr lang="ar-SA">
              <a:solidFill>
                <a:prstClr val="black">
                  <a:tint val="75000"/>
                </a:prstClr>
              </a:solidFill>
            </a:endParaRPr>
          </a:p>
        </p:txBody>
      </p:sp>
      <p:sp>
        <p:nvSpPr>
          <p:cNvPr id="1048855" name="عنصر نائب لرقم الشريحة 4"/>
          <p:cNvSpPr>
            <a:spLocks noGrp="1"/>
          </p:cNvSpPr>
          <p:nvPr>
            <p:ph type="sldNum" sz="quarter" idx="12"/>
          </p:nvPr>
        </p:nvSpPr>
        <p:spPr/>
        <p:txBody>
          <a:bodyPr/>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blank">
  <p:cSld name="فارغ">
    <p:spTree>
      <p:nvGrpSpPr>
        <p:cNvPr id="173" name=""/>
        <p:cNvGrpSpPr/>
        <p:nvPr/>
      </p:nvGrpSpPr>
      <p:grpSpPr>
        <a:xfrm>
          <a:off x="0" y="0"/>
          <a:ext cx="0" cy="0"/>
          <a:chOff x="0" y="0"/>
          <a:chExt cx="0" cy="0"/>
        </a:xfrm>
      </p:grpSpPr>
      <p:sp>
        <p:nvSpPr>
          <p:cNvPr id="1048811" name="عنصر نائب للتاريخ 1"/>
          <p:cNvSpPr>
            <a:spLocks noGrp="1"/>
          </p:cNvSpPr>
          <p:nvPr>
            <p:ph type="dt" sz="half" idx="10"/>
          </p:nvPr>
        </p:nvSpPr>
        <p:spPr/>
        <p:txBody>
          <a:bodyPr/>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12" name="عنصر نائب للتذييل 2"/>
          <p:cNvSpPr>
            <a:spLocks noGrp="1"/>
          </p:cNvSpPr>
          <p:nvPr>
            <p:ph type="ftr" sz="quarter" idx="11"/>
          </p:nvPr>
        </p:nvSpPr>
        <p:spPr/>
        <p:txBody>
          <a:bodyPr/>
          <a:p>
            <a:pPr defTabSz="685800" rtl="1"/>
            <a:endParaRPr lang="ar-SA">
              <a:solidFill>
                <a:prstClr val="black">
                  <a:tint val="75000"/>
                </a:prstClr>
              </a:solidFill>
            </a:endParaRPr>
          </a:p>
        </p:txBody>
      </p:sp>
      <p:sp>
        <p:nvSpPr>
          <p:cNvPr id="1048813" name="عنصر نائب لرقم الشريحة 3"/>
          <p:cNvSpPr>
            <a:spLocks noGrp="1"/>
          </p:cNvSpPr>
          <p:nvPr>
            <p:ph type="sldNum" sz="quarter" idx="12"/>
          </p:nvPr>
        </p:nvSpPr>
        <p:spPr/>
        <p:txBody>
          <a:bodyPr/>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type="objTx">
  <p:cSld name="محتوى ذو تسمية توضيحية">
    <p:spTree>
      <p:nvGrpSpPr>
        <p:cNvPr id="180" name=""/>
        <p:cNvGrpSpPr/>
        <p:nvPr/>
      </p:nvGrpSpPr>
      <p:grpSpPr>
        <a:xfrm>
          <a:off x="0" y="0"/>
          <a:ext cx="0" cy="0"/>
          <a:chOff x="0" y="0"/>
          <a:chExt cx="0" cy="0"/>
        </a:xfrm>
      </p:grpSpPr>
      <p:sp>
        <p:nvSpPr>
          <p:cNvPr id="1048846" name="عنوان 1"/>
          <p:cNvSpPr>
            <a:spLocks noGrp="1"/>
          </p:cNvSpPr>
          <p:nvPr>
            <p:ph type="title"/>
          </p:nvPr>
        </p:nvSpPr>
        <p:spPr>
          <a:xfrm>
            <a:off x="457201" y="273050"/>
            <a:ext cx="3008313" cy="1162050"/>
          </a:xfrm>
        </p:spPr>
        <p:txBody>
          <a:bodyPr anchor="b"/>
          <a:lstStyle>
            <a:lvl1pPr algn="r">
              <a:defRPr b="1" sz="1500"/>
            </a:lvl1pPr>
          </a:lstStyle>
          <a:p>
            <a:r>
              <a:rPr lang="ar-SA" smtClean="0"/>
              <a:t>انقر لتحرير نمط العنوان الرئيسي</a:t>
            </a:r>
            <a:endParaRPr lang="ar-SA"/>
          </a:p>
        </p:txBody>
      </p:sp>
      <p:sp>
        <p:nvSpPr>
          <p:cNvPr id="1048847" name="عنصر نائب للمحتوى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848" name="عنصر نائب للنص 3"/>
          <p:cNvSpPr>
            <a:spLocks noGrp="1"/>
          </p:cNvSpPr>
          <p:nvPr>
            <p:ph type="body" sz="half" idx="2"/>
          </p:nvPr>
        </p:nvSpPr>
        <p:spPr>
          <a:xfrm>
            <a:off x="457201" y="1435102"/>
            <a:ext cx="3008313" cy="4691063"/>
          </a:xfrm>
        </p:spPr>
        <p:txBody>
          <a:bodyPr/>
          <a:lstStyle>
            <a:lvl1pPr indent="0" marL="0">
              <a:buNone/>
              <a:defRPr sz="1050"/>
            </a:lvl1pPr>
            <a:lvl2pPr indent="0" marL="342900">
              <a:buNone/>
              <a:defRPr sz="900"/>
            </a:lvl2pPr>
            <a:lvl3pPr indent="0" marL="685800">
              <a:buNone/>
              <a:defRPr sz="750"/>
            </a:lvl3pPr>
            <a:lvl4pPr indent="0" marL="1028700">
              <a:buNone/>
              <a:defRPr sz="675"/>
            </a:lvl4pPr>
            <a:lvl5pPr indent="0" marL="1371600">
              <a:buNone/>
              <a:defRPr sz="675"/>
            </a:lvl5pPr>
            <a:lvl6pPr indent="0" marL="1714500">
              <a:buNone/>
              <a:defRPr sz="675"/>
            </a:lvl6pPr>
            <a:lvl7pPr indent="0" marL="2057400">
              <a:buNone/>
              <a:defRPr sz="675"/>
            </a:lvl7pPr>
            <a:lvl8pPr indent="0" marL="2400300">
              <a:buNone/>
              <a:defRPr sz="675"/>
            </a:lvl8pPr>
            <a:lvl9pPr indent="0" marL="2743200">
              <a:buNone/>
              <a:defRPr sz="675"/>
            </a:lvl9pPr>
          </a:lstStyle>
          <a:p>
            <a:pPr lvl="0"/>
            <a:r>
              <a:rPr lang="ar-SA" smtClean="0"/>
              <a:t>انقر لتحرير أنماط النص الرئيسي</a:t>
            </a:r>
          </a:p>
        </p:txBody>
      </p:sp>
      <p:sp>
        <p:nvSpPr>
          <p:cNvPr id="1048849" name="عنصر نائب للتاريخ 4"/>
          <p:cNvSpPr>
            <a:spLocks noGrp="1"/>
          </p:cNvSpPr>
          <p:nvPr>
            <p:ph type="dt" sz="half" idx="10"/>
          </p:nvPr>
        </p:nvSpPr>
        <p:spPr/>
        <p:txBody>
          <a:bodyPr/>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50" name="عنصر نائب للتذييل 5"/>
          <p:cNvSpPr>
            <a:spLocks noGrp="1"/>
          </p:cNvSpPr>
          <p:nvPr>
            <p:ph type="ftr" sz="quarter" idx="11"/>
          </p:nvPr>
        </p:nvSpPr>
        <p:spPr/>
        <p:txBody>
          <a:bodyPr/>
          <a:p>
            <a:pPr defTabSz="685800" rtl="1"/>
            <a:endParaRPr lang="ar-SA">
              <a:solidFill>
                <a:prstClr val="black">
                  <a:tint val="75000"/>
                </a:prstClr>
              </a:solidFill>
            </a:endParaRPr>
          </a:p>
        </p:txBody>
      </p:sp>
      <p:sp>
        <p:nvSpPr>
          <p:cNvPr id="1048851" name="عنصر نائب لرقم الشريحة 6"/>
          <p:cNvSpPr>
            <a:spLocks noGrp="1"/>
          </p:cNvSpPr>
          <p:nvPr>
            <p:ph type="sldNum" sz="quarter" idx="12"/>
          </p:nvPr>
        </p:nvSpPr>
        <p:spPr/>
        <p:txBody>
          <a:bodyPr/>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8" name=""/>
        <p:cNvGrpSpPr/>
        <p:nvPr/>
      </p:nvGrpSpPr>
      <p:grpSpPr>
        <a:xfrm>
          <a:off x="0" y="0"/>
          <a:ext cx="0" cy="0"/>
          <a:chOff x="0" y="0"/>
          <a:chExt cx="0" cy="0"/>
        </a:xfrm>
      </p:grpSpPr>
      <p:sp>
        <p:nvSpPr>
          <p:cNvPr id="1048599" name="Title 1"/>
          <p:cNvSpPr>
            <a:spLocks noGrp="1"/>
          </p:cNvSpPr>
          <p:nvPr>
            <p:ph type="title"/>
          </p:nvPr>
        </p:nvSpPr>
        <p:spPr/>
        <p:txBody>
          <a:bodyPr/>
          <a:p>
            <a:r>
              <a:rPr lang="en-US" smtClean="0"/>
              <a:t>Click to edit Master title style</a:t>
            </a:r>
            <a:endParaRPr lang="en-US"/>
          </a:p>
        </p:txBody>
      </p:sp>
      <p:sp>
        <p:nvSpPr>
          <p:cNvPr id="1048600"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1" name="Date Placeholder 3"/>
          <p:cNvSpPr>
            <a:spLocks noGrp="1"/>
          </p:cNvSpPr>
          <p:nvPr>
            <p:ph type="dt" sz="half" idx="10"/>
          </p:nvPr>
        </p:nvSpPr>
        <p:spPr/>
        <p:txBody>
          <a:bodyPr/>
          <a:p>
            <a:fld id="{302B676D-807F-4C0F-AC5C-109933687209}" type="datetime1">
              <a:rPr lang="en-US" smtClean="0"/>
              <a:t>6/25/2020</a:t>
            </a:fld>
            <a:endParaRPr lang="en-US"/>
          </a:p>
        </p:txBody>
      </p:sp>
      <p:sp>
        <p:nvSpPr>
          <p:cNvPr id="1048602" name="Footer Placeholder 4"/>
          <p:cNvSpPr>
            <a:spLocks noGrp="1"/>
          </p:cNvSpPr>
          <p:nvPr>
            <p:ph type="ftr" sz="quarter" idx="11"/>
          </p:nvPr>
        </p:nvSpPr>
        <p:spPr/>
        <p:txBody>
          <a:bodyPr/>
          <a:p>
            <a:endParaRPr lang="en-US"/>
          </a:p>
        </p:txBody>
      </p:sp>
      <p:sp>
        <p:nvSpPr>
          <p:cNvPr id="1048603"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picTx">
  <p:cSld name="صورة ذو تسمية توضيحية">
    <p:spTree>
      <p:nvGrpSpPr>
        <p:cNvPr id="175" name=""/>
        <p:cNvGrpSpPr/>
        <p:nvPr/>
      </p:nvGrpSpPr>
      <p:grpSpPr>
        <a:xfrm>
          <a:off x="0" y="0"/>
          <a:ext cx="0" cy="0"/>
          <a:chOff x="0" y="0"/>
          <a:chExt cx="0" cy="0"/>
        </a:xfrm>
      </p:grpSpPr>
      <p:sp>
        <p:nvSpPr>
          <p:cNvPr id="1048819" name="عنوان 1"/>
          <p:cNvSpPr>
            <a:spLocks noGrp="1"/>
          </p:cNvSpPr>
          <p:nvPr>
            <p:ph type="title"/>
          </p:nvPr>
        </p:nvSpPr>
        <p:spPr>
          <a:xfrm>
            <a:off x="1792288" y="4800600"/>
            <a:ext cx="5486400" cy="566738"/>
          </a:xfrm>
        </p:spPr>
        <p:txBody>
          <a:bodyPr anchor="b"/>
          <a:lstStyle>
            <a:lvl1pPr algn="r">
              <a:defRPr b="1" sz="1500"/>
            </a:lvl1pPr>
          </a:lstStyle>
          <a:p>
            <a:r>
              <a:rPr lang="ar-SA" smtClean="0"/>
              <a:t>انقر لتحرير نمط العنوان الرئيسي</a:t>
            </a:r>
            <a:endParaRPr lang="ar-SA"/>
          </a:p>
        </p:txBody>
      </p:sp>
      <p:sp>
        <p:nvSpPr>
          <p:cNvPr id="1048820" name="عنصر نائب للصورة 2"/>
          <p:cNvSpPr>
            <a:spLocks noGrp="1"/>
          </p:cNvSpPr>
          <p:nvPr>
            <p:ph type="pic" idx="1"/>
          </p:nvPr>
        </p:nvSpPr>
        <p:spPr>
          <a:xfrm>
            <a:off x="1792288" y="612775"/>
            <a:ext cx="5486400" cy="4114800"/>
          </a:xfrm>
        </p:spPr>
        <p:txBody>
          <a:bodyPr/>
          <a:lstStyle>
            <a:lvl1pPr indent="0" marL="0">
              <a:buNone/>
              <a:defRPr sz="2400"/>
            </a:lvl1pPr>
            <a:lvl2pPr indent="0" marL="342900">
              <a:buNone/>
              <a:defRPr sz="2100"/>
            </a:lvl2pPr>
            <a:lvl3pPr indent="0" marL="685800">
              <a:buNone/>
              <a:defRPr sz="1800"/>
            </a:lvl3pPr>
            <a:lvl4pPr indent="0" marL="1028700">
              <a:buNone/>
              <a:defRPr sz="1500"/>
            </a:lvl4pPr>
            <a:lvl5pPr indent="0" marL="1371600">
              <a:buNone/>
              <a:defRPr sz="1500"/>
            </a:lvl5pPr>
            <a:lvl6pPr indent="0" marL="1714500">
              <a:buNone/>
              <a:defRPr sz="1500"/>
            </a:lvl6pPr>
            <a:lvl7pPr indent="0" marL="2057400">
              <a:buNone/>
              <a:defRPr sz="1500"/>
            </a:lvl7pPr>
            <a:lvl8pPr indent="0" marL="2400300">
              <a:buNone/>
              <a:defRPr sz="1500"/>
            </a:lvl8pPr>
            <a:lvl9pPr indent="0" marL="2743200">
              <a:buNone/>
              <a:defRPr sz="1500"/>
            </a:lvl9pPr>
          </a:lstStyle>
          <a:p>
            <a:endParaRPr lang="ar-SA"/>
          </a:p>
        </p:txBody>
      </p:sp>
      <p:sp>
        <p:nvSpPr>
          <p:cNvPr id="1048821" name="عنصر نائب للنص 3"/>
          <p:cNvSpPr>
            <a:spLocks noGrp="1"/>
          </p:cNvSpPr>
          <p:nvPr>
            <p:ph type="body" sz="half" idx="2"/>
          </p:nvPr>
        </p:nvSpPr>
        <p:spPr>
          <a:xfrm>
            <a:off x="1792288" y="5367338"/>
            <a:ext cx="5486400" cy="804862"/>
          </a:xfrm>
        </p:spPr>
        <p:txBody>
          <a:bodyPr/>
          <a:lstStyle>
            <a:lvl1pPr indent="0" marL="0">
              <a:buNone/>
              <a:defRPr sz="1050"/>
            </a:lvl1pPr>
            <a:lvl2pPr indent="0" marL="342900">
              <a:buNone/>
              <a:defRPr sz="900"/>
            </a:lvl2pPr>
            <a:lvl3pPr indent="0" marL="685800">
              <a:buNone/>
              <a:defRPr sz="750"/>
            </a:lvl3pPr>
            <a:lvl4pPr indent="0" marL="1028700">
              <a:buNone/>
              <a:defRPr sz="675"/>
            </a:lvl4pPr>
            <a:lvl5pPr indent="0" marL="1371600">
              <a:buNone/>
              <a:defRPr sz="675"/>
            </a:lvl5pPr>
            <a:lvl6pPr indent="0" marL="1714500">
              <a:buNone/>
              <a:defRPr sz="675"/>
            </a:lvl6pPr>
            <a:lvl7pPr indent="0" marL="2057400">
              <a:buNone/>
              <a:defRPr sz="675"/>
            </a:lvl7pPr>
            <a:lvl8pPr indent="0" marL="2400300">
              <a:buNone/>
              <a:defRPr sz="675"/>
            </a:lvl8pPr>
            <a:lvl9pPr indent="0" marL="2743200">
              <a:buNone/>
              <a:defRPr sz="675"/>
            </a:lvl9pPr>
          </a:lstStyle>
          <a:p>
            <a:pPr lvl="0"/>
            <a:r>
              <a:rPr lang="ar-SA" smtClean="0"/>
              <a:t>انقر لتحرير أنماط النص الرئيسي</a:t>
            </a:r>
          </a:p>
        </p:txBody>
      </p:sp>
      <p:sp>
        <p:nvSpPr>
          <p:cNvPr id="1048822" name="عنصر نائب للتاريخ 4"/>
          <p:cNvSpPr>
            <a:spLocks noGrp="1"/>
          </p:cNvSpPr>
          <p:nvPr>
            <p:ph type="dt" sz="half" idx="10"/>
          </p:nvPr>
        </p:nvSpPr>
        <p:spPr/>
        <p:txBody>
          <a:bodyPr/>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23" name="عنصر نائب للتذييل 5"/>
          <p:cNvSpPr>
            <a:spLocks noGrp="1"/>
          </p:cNvSpPr>
          <p:nvPr>
            <p:ph type="ftr" sz="quarter" idx="11"/>
          </p:nvPr>
        </p:nvSpPr>
        <p:spPr/>
        <p:txBody>
          <a:bodyPr/>
          <a:p>
            <a:pPr defTabSz="685800" rtl="1"/>
            <a:endParaRPr lang="ar-SA">
              <a:solidFill>
                <a:prstClr val="black">
                  <a:tint val="75000"/>
                </a:prstClr>
              </a:solidFill>
            </a:endParaRPr>
          </a:p>
        </p:txBody>
      </p:sp>
      <p:sp>
        <p:nvSpPr>
          <p:cNvPr id="1048824" name="عنصر نائب لرقم الشريحة 6"/>
          <p:cNvSpPr>
            <a:spLocks noGrp="1"/>
          </p:cNvSpPr>
          <p:nvPr>
            <p:ph type="sldNum" sz="quarter" idx="12"/>
          </p:nvPr>
        </p:nvSpPr>
        <p:spPr/>
        <p:txBody>
          <a:bodyPr/>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type="vertTx">
  <p:cSld name="عنوان ونص عمودي">
    <p:spTree>
      <p:nvGrpSpPr>
        <p:cNvPr id="176" name=""/>
        <p:cNvGrpSpPr/>
        <p:nvPr/>
      </p:nvGrpSpPr>
      <p:grpSpPr>
        <a:xfrm>
          <a:off x="0" y="0"/>
          <a:ext cx="0" cy="0"/>
          <a:chOff x="0" y="0"/>
          <a:chExt cx="0" cy="0"/>
        </a:xfrm>
      </p:grpSpPr>
      <p:sp>
        <p:nvSpPr>
          <p:cNvPr id="1048825" name="عنوان 1"/>
          <p:cNvSpPr>
            <a:spLocks noGrp="1"/>
          </p:cNvSpPr>
          <p:nvPr>
            <p:ph type="title"/>
          </p:nvPr>
        </p:nvSpPr>
        <p:spPr/>
        <p:txBody>
          <a:bodyPr/>
          <a:p>
            <a:r>
              <a:rPr lang="ar-SA" smtClean="0"/>
              <a:t>انقر لتحرير نمط العنوان الرئيسي</a:t>
            </a:r>
            <a:endParaRPr lang="ar-SA"/>
          </a:p>
        </p:txBody>
      </p:sp>
      <p:sp>
        <p:nvSpPr>
          <p:cNvPr id="1048826" name="عنصر نائب للعنوان العمودي 2"/>
          <p:cNvSpPr>
            <a:spLocks noGrp="1"/>
          </p:cNvSpPr>
          <p:nvPr>
            <p:ph type="body" orient="vert" idx="1"/>
          </p:nvPr>
        </p:nvSpPr>
        <p:spPr/>
        <p:txBody>
          <a:bodyPr vert="eaVert"/>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827" name="عنصر نائب للتاريخ 3"/>
          <p:cNvSpPr>
            <a:spLocks noGrp="1"/>
          </p:cNvSpPr>
          <p:nvPr>
            <p:ph type="dt" sz="half" idx="10"/>
          </p:nvPr>
        </p:nvSpPr>
        <p:spPr/>
        <p:txBody>
          <a:bodyPr/>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28" name="عنصر نائب للتذييل 4"/>
          <p:cNvSpPr>
            <a:spLocks noGrp="1"/>
          </p:cNvSpPr>
          <p:nvPr>
            <p:ph type="ftr" sz="quarter" idx="11"/>
          </p:nvPr>
        </p:nvSpPr>
        <p:spPr/>
        <p:txBody>
          <a:bodyPr/>
          <a:p>
            <a:pPr defTabSz="685800" rtl="1"/>
            <a:endParaRPr lang="ar-SA">
              <a:solidFill>
                <a:prstClr val="black">
                  <a:tint val="75000"/>
                </a:prstClr>
              </a:solidFill>
            </a:endParaRPr>
          </a:p>
        </p:txBody>
      </p:sp>
      <p:sp>
        <p:nvSpPr>
          <p:cNvPr id="1048829" name="عنصر نائب لرقم الشريحة 5"/>
          <p:cNvSpPr>
            <a:spLocks noGrp="1"/>
          </p:cNvSpPr>
          <p:nvPr>
            <p:ph type="sldNum" sz="quarter" idx="12"/>
          </p:nvPr>
        </p:nvSpPr>
        <p:spPr/>
        <p:txBody>
          <a:bodyPr/>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type="vertTitleAndTx">
  <p:cSld name="عنوان ونص عموديان">
    <p:spTree>
      <p:nvGrpSpPr>
        <p:cNvPr id="177" name=""/>
        <p:cNvGrpSpPr/>
        <p:nvPr/>
      </p:nvGrpSpPr>
      <p:grpSpPr>
        <a:xfrm>
          <a:off x="0" y="0"/>
          <a:ext cx="0" cy="0"/>
          <a:chOff x="0" y="0"/>
          <a:chExt cx="0" cy="0"/>
        </a:xfrm>
      </p:grpSpPr>
      <p:sp>
        <p:nvSpPr>
          <p:cNvPr id="1048830" name="عنوان عمودي 1"/>
          <p:cNvSpPr>
            <a:spLocks noGrp="1"/>
          </p:cNvSpPr>
          <p:nvPr>
            <p:ph type="title" orient="vert"/>
          </p:nvPr>
        </p:nvSpPr>
        <p:spPr>
          <a:xfrm>
            <a:off x="6629400" y="274640"/>
            <a:ext cx="2057400" cy="5851525"/>
          </a:xfrm>
        </p:spPr>
        <p:txBody>
          <a:bodyPr vert="eaVert"/>
          <a:p>
            <a:r>
              <a:rPr lang="ar-SA" smtClean="0"/>
              <a:t>انقر لتحرير نمط العنوان الرئيسي</a:t>
            </a:r>
            <a:endParaRPr lang="ar-SA"/>
          </a:p>
        </p:txBody>
      </p:sp>
      <p:sp>
        <p:nvSpPr>
          <p:cNvPr id="1048831" name="عنصر نائب للعنوان العمودي 2"/>
          <p:cNvSpPr>
            <a:spLocks noGrp="1"/>
          </p:cNvSpPr>
          <p:nvPr>
            <p:ph type="body" orient="vert" idx="1"/>
          </p:nvPr>
        </p:nvSpPr>
        <p:spPr>
          <a:xfrm>
            <a:off x="457200" y="274640"/>
            <a:ext cx="6019800" cy="5851525"/>
          </a:xfrm>
        </p:spPr>
        <p:txBody>
          <a:bodyPr vert="eaVert"/>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832" name="عنصر نائب للتاريخ 3"/>
          <p:cNvSpPr>
            <a:spLocks noGrp="1"/>
          </p:cNvSpPr>
          <p:nvPr>
            <p:ph type="dt" sz="half" idx="10"/>
          </p:nvPr>
        </p:nvSpPr>
        <p:spPr/>
        <p:txBody>
          <a:bodyPr/>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33" name="عنصر نائب للتذييل 4"/>
          <p:cNvSpPr>
            <a:spLocks noGrp="1"/>
          </p:cNvSpPr>
          <p:nvPr>
            <p:ph type="ftr" sz="quarter" idx="11"/>
          </p:nvPr>
        </p:nvSpPr>
        <p:spPr/>
        <p:txBody>
          <a:bodyPr/>
          <a:p>
            <a:pPr defTabSz="685800" rtl="1"/>
            <a:endParaRPr lang="ar-SA">
              <a:solidFill>
                <a:prstClr val="black">
                  <a:tint val="75000"/>
                </a:prstClr>
              </a:solidFill>
            </a:endParaRPr>
          </a:p>
        </p:txBody>
      </p:sp>
      <p:sp>
        <p:nvSpPr>
          <p:cNvPr id="1048834" name="عنصر نائب لرقم الشريحة 5"/>
          <p:cNvSpPr>
            <a:spLocks noGrp="1"/>
          </p:cNvSpPr>
          <p:nvPr>
            <p:ph type="sldNum" sz="quarter" idx="12"/>
          </p:nvPr>
        </p:nvSpPr>
        <p:spPr/>
        <p:txBody>
          <a:bodyPr/>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1">
        <a:schemeClr val="bg2"/>
      </p:bgRef>
    </p:bg>
    <p:spTree>
      <p:nvGrpSpPr>
        <p:cNvPr id="62" name=""/>
        <p:cNvGrpSpPr/>
        <p:nvPr/>
      </p:nvGrpSpPr>
      <p:grpSpPr>
        <a:xfrm>
          <a:off x="0" y="0"/>
          <a:ext cx="0" cy="0"/>
          <a:chOff x="0" y="0"/>
          <a:chExt cx="0" cy="0"/>
        </a:xfrm>
      </p:grpSpPr>
      <p:sp>
        <p:nvSpPr>
          <p:cNvPr id="1048610" name="Title 1"/>
          <p:cNvSpPr>
            <a:spLocks noGrp="1"/>
          </p:cNvSpPr>
          <p:nvPr>
            <p:ph type="title"/>
          </p:nvPr>
        </p:nvSpPr>
        <p:spPr>
          <a:xfrm>
            <a:off x="722313" y="2362200"/>
            <a:ext cx="7772400" cy="2200275"/>
          </a:xfrm>
        </p:spPr>
        <p:txBody>
          <a:bodyPr anchor="b">
            <a:normAutofit/>
          </a:bodyPr>
          <a:lstStyle>
            <a:lvl1pPr algn="l">
              <a:defRPr b="0" cap="all" sz="4800"/>
            </a:lvl1pPr>
          </a:lstStyle>
          <a:p>
            <a:r>
              <a:rPr lang="en-US" smtClean="0"/>
              <a:t>Click to edit Master title style</a:t>
            </a:r>
            <a:endParaRPr dirty="0" lang="en-US"/>
          </a:p>
        </p:txBody>
      </p:sp>
      <p:sp>
        <p:nvSpPr>
          <p:cNvPr id="1048611" name="Text Placeholder 2"/>
          <p:cNvSpPr>
            <a:spLocks noGrp="1"/>
          </p:cNvSpPr>
          <p:nvPr>
            <p:ph type="body" idx="1"/>
          </p:nvPr>
        </p:nvSpPr>
        <p:spPr>
          <a:xfrm>
            <a:off x="722313" y="4626864"/>
            <a:ext cx="7772400" cy="1500187"/>
          </a:xfrm>
        </p:spPr>
        <p:txBody>
          <a:bodyPr anchor="t">
            <a:normAutofit/>
          </a:bodyPr>
          <a:lstStyle>
            <a:lvl1pPr indent="0" marL="0">
              <a:buNone/>
              <a:defRPr sz="2400">
                <a:solidFill>
                  <a:schemeClr val="tx2"/>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12" name="Date Placeholder 3"/>
          <p:cNvSpPr>
            <a:spLocks noGrp="1"/>
          </p:cNvSpPr>
          <p:nvPr>
            <p:ph type="dt" sz="half" idx="10"/>
          </p:nvPr>
        </p:nvSpPr>
        <p:spPr/>
        <p:txBody>
          <a:bodyPr/>
          <a:p>
            <a:fld id="{A387BE46-DD0D-49D9-95CE-8D36BFCBB29A}" type="datetime1">
              <a:rPr lang="en-US" smtClean="0"/>
              <a:t>6/25/2020</a:t>
            </a:fld>
            <a:endParaRPr lang="en-US"/>
          </a:p>
        </p:txBody>
      </p:sp>
      <p:sp>
        <p:nvSpPr>
          <p:cNvPr id="1048613" name="Footer Placeholder 4"/>
          <p:cNvSpPr>
            <a:spLocks noGrp="1"/>
          </p:cNvSpPr>
          <p:nvPr>
            <p:ph type="ftr" sz="quarter" idx="11"/>
          </p:nvPr>
        </p:nvSpPr>
        <p:spPr/>
        <p:txBody>
          <a:bodyPr/>
          <a:p>
            <a:endParaRPr lang="en-US"/>
          </a:p>
        </p:txBody>
      </p:sp>
      <p:sp>
        <p:nvSpPr>
          <p:cNvPr id="1048614" name="Slide Number Placeholder 5"/>
          <p:cNvSpPr>
            <a:spLocks noGrp="1"/>
          </p:cNvSpPr>
          <p:nvPr>
            <p:ph type="sldNum" sz="quarter" idx="12"/>
          </p:nvPr>
        </p:nvSpPr>
        <p:spPr/>
        <p:txBody>
          <a:bodyPr/>
          <a:p>
            <a:fld id="{B6F15528-21DE-4FAA-801E-634DDDAF4B2B}" type="slidenum">
              <a:rPr lang="en-US" smtClean="0"/>
              <a:t>‹#›</a:t>
            </a:fld>
            <a:endParaRPr lang="en-US"/>
          </a:p>
        </p:txBody>
      </p:sp>
      <p:cxnSp>
        <p:nvCxnSpPr>
          <p:cNvPr id="3145729" name="Straight Connector 6"/>
          <p:cNvCxnSpPr>
            <a:cxnSpLocks/>
          </p:cNvCxnSpPr>
          <p:nvPr/>
        </p:nvCxnSpPr>
        <p:spPr>
          <a:xfrm>
            <a:off x="731520" y="4599432"/>
            <a:ext cx="7848600" cy="1588"/>
          </a:xfrm>
          <a:prstGeom prst="line"/>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87" name=""/>
        <p:cNvGrpSpPr/>
        <p:nvPr/>
      </p:nvGrpSpPr>
      <p:grpSpPr>
        <a:xfrm>
          <a:off x="0" y="0"/>
          <a:ext cx="0" cy="0"/>
          <a:chOff x="0" y="0"/>
          <a:chExt cx="0" cy="0"/>
        </a:xfrm>
      </p:grpSpPr>
      <p:sp>
        <p:nvSpPr>
          <p:cNvPr id="1048884" name="Title 1"/>
          <p:cNvSpPr>
            <a:spLocks noGrp="1"/>
          </p:cNvSpPr>
          <p:nvPr>
            <p:ph type="title"/>
          </p:nvPr>
        </p:nvSpPr>
        <p:spPr/>
        <p:txBody>
          <a:bodyPr/>
          <a:p>
            <a:r>
              <a:rPr lang="en-US" smtClean="0"/>
              <a:t>Click to edit Master title style</a:t>
            </a:r>
            <a:endParaRPr lang="en-US"/>
          </a:p>
        </p:txBody>
      </p:sp>
      <p:sp>
        <p:nvSpPr>
          <p:cNvPr id="1048885"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86"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87" name="Date Placeholder 4"/>
          <p:cNvSpPr>
            <a:spLocks noGrp="1"/>
          </p:cNvSpPr>
          <p:nvPr>
            <p:ph type="dt" sz="half" idx="10"/>
          </p:nvPr>
        </p:nvSpPr>
        <p:spPr/>
        <p:txBody>
          <a:bodyPr/>
          <a:p>
            <a:fld id="{84D68E0D-E615-4847-BEF0-AB70A99531D3}" type="datetime1">
              <a:rPr lang="en-US" smtClean="0"/>
              <a:t>6/25/2020</a:t>
            </a:fld>
            <a:endParaRPr lang="en-US"/>
          </a:p>
        </p:txBody>
      </p:sp>
      <p:sp>
        <p:nvSpPr>
          <p:cNvPr id="1048888" name="Footer Placeholder 5"/>
          <p:cNvSpPr>
            <a:spLocks noGrp="1"/>
          </p:cNvSpPr>
          <p:nvPr>
            <p:ph type="ftr" sz="quarter" idx="11"/>
          </p:nvPr>
        </p:nvSpPr>
        <p:spPr/>
        <p:txBody>
          <a:bodyPr/>
          <a:p>
            <a:endParaRPr lang="en-US"/>
          </a:p>
        </p:txBody>
      </p:sp>
      <p:sp>
        <p:nvSpPr>
          <p:cNvPr id="1048889"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88" name=""/>
        <p:cNvGrpSpPr/>
        <p:nvPr/>
      </p:nvGrpSpPr>
      <p:grpSpPr>
        <a:xfrm>
          <a:off x="0" y="0"/>
          <a:ext cx="0" cy="0"/>
          <a:chOff x="0" y="0"/>
          <a:chExt cx="0" cy="0"/>
        </a:xfrm>
      </p:grpSpPr>
      <p:sp>
        <p:nvSpPr>
          <p:cNvPr id="1048890" name="Title 1"/>
          <p:cNvSpPr>
            <a:spLocks noGrp="1"/>
          </p:cNvSpPr>
          <p:nvPr>
            <p:ph type="title"/>
          </p:nvPr>
        </p:nvSpPr>
        <p:spPr/>
        <p:txBody>
          <a:bodyPr/>
          <a:p>
            <a:r>
              <a:rPr lang="en-US" smtClean="0"/>
              <a:t>Click to edit Master title style</a:t>
            </a:r>
            <a:endParaRPr dirty="0" lang="en-US"/>
          </a:p>
        </p:txBody>
      </p:sp>
      <p:sp>
        <p:nvSpPr>
          <p:cNvPr id="1048891"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a:srgbClr val="000000"/>
          </a:fontRef>
        </p:style>
        <p:txBody>
          <a:bodyPr anchor="ctr">
            <a:normAutofit/>
          </a:bodyPr>
          <a:lstStyle>
            <a:lvl1pPr algn="ctr" indent="0" marL="0">
              <a:buNone/>
              <a:defRPr b="0" sz="2000">
                <a:solidFill>
                  <a:schemeClr val="tx2"/>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892"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93"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a:srgbClr val="000000"/>
          </a:fontRef>
        </p:style>
        <p:txBody>
          <a:bodyPr anchor="ctr">
            <a:normAutofit/>
          </a:bodyPr>
          <a:lstStyle>
            <a:lvl1pPr algn="ctr" indent="0" marL="0">
              <a:buNone/>
              <a:defRPr b="0" dirty="0" sz="2000" kern="1200" lang="en-US" smtClean="0">
                <a:solidFill>
                  <a:schemeClr val="tx2"/>
                </a:solidFill>
                <a:latin typeface="+mn-lt"/>
                <a:ea typeface="+mn-ea"/>
                <a:cs typeface="+mn-cs"/>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894"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895" name="Date Placeholder 6"/>
          <p:cNvSpPr>
            <a:spLocks noGrp="1"/>
          </p:cNvSpPr>
          <p:nvPr>
            <p:ph type="dt" sz="half" idx="10"/>
          </p:nvPr>
        </p:nvSpPr>
        <p:spPr/>
        <p:txBody>
          <a:bodyPr/>
          <a:p>
            <a:fld id="{BD449C9F-8C7C-4CE0-A701-62FD978CAC8D}" type="datetime1">
              <a:rPr lang="en-US" smtClean="0"/>
              <a:t>6/25/2020</a:t>
            </a:fld>
            <a:endParaRPr lang="en-US"/>
          </a:p>
        </p:txBody>
      </p:sp>
      <p:sp>
        <p:nvSpPr>
          <p:cNvPr id="1048896" name="Footer Placeholder 7"/>
          <p:cNvSpPr>
            <a:spLocks noGrp="1"/>
          </p:cNvSpPr>
          <p:nvPr>
            <p:ph type="ftr" sz="quarter" idx="11"/>
          </p:nvPr>
        </p:nvSpPr>
        <p:spPr/>
        <p:txBody>
          <a:bodyPr/>
          <a:p>
            <a:endParaRPr lang="en-US"/>
          </a:p>
        </p:txBody>
      </p:sp>
      <p:sp>
        <p:nvSpPr>
          <p:cNvPr id="1048897" name="Slide Number Placeholder 8"/>
          <p:cNvSpPr>
            <a:spLocks noGrp="1"/>
          </p:cNvSpPr>
          <p:nvPr>
            <p:ph type="sldNum" sz="quarter" idx="12"/>
          </p:nvPr>
        </p:nvSpPr>
        <p:spPr/>
        <p:txBody>
          <a:bodyPr/>
          <a:p>
            <a:fld id="{B6F15528-21DE-4FAA-801E-634DDDAF4B2B}" type="slidenum">
              <a:rPr lang="en-US" smtClean="0"/>
              <a:t>‹#›</a:t>
            </a:fld>
            <a:endParaRPr lang="en-US"/>
          </a:p>
        </p:txBody>
      </p:sp>
      <p:cxnSp>
        <p:nvCxnSpPr>
          <p:cNvPr id="3145730" name="Straight Connector 10"/>
          <p:cNvCxnSpPr>
            <a:cxnSpLocks/>
          </p:cNvCxnSpPr>
          <p:nvPr/>
        </p:nvCxnSpPr>
        <p:spPr>
          <a:xfrm rot="5400000">
            <a:off x="2217817" y="4045823"/>
            <a:ext cx="4709160" cy="794"/>
          </a:xfrm>
          <a:prstGeom prst="line"/>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83" name=""/>
        <p:cNvGrpSpPr/>
        <p:nvPr/>
      </p:nvGrpSpPr>
      <p:grpSpPr>
        <a:xfrm>
          <a:off x="0" y="0"/>
          <a:ext cx="0" cy="0"/>
          <a:chOff x="0" y="0"/>
          <a:chExt cx="0" cy="0"/>
        </a:xfrm>
      </p:grpSpPr>
      <p:sp>
        <p:nvSpPr>
          <p:cNvPr id="1048864" name="Title 1"/>
          <p:cNvSpPr>
            <a:spLocks noGrp="1"/>
          </p:cNvSpPr>
          <p:nvPr>
            <p:ph type="title"/>
          </p:nvPr>
        </p:nvSpPr>
        <p:spPr/>
        <p:txBody>
          <a:bodyPr/>
          <a:p>
            <a:r>
              <a:rPr lang="en-US" smtClean="0"/>
              <a:t>Click to edit Master title style</a:t>
            </a:r>
            <a:endParaRPr lang="en-US"/>
          </a:p>
        </p:txBody>
      </p:sp>
      <p:sp>
        <p:nvSpPr>
          <p:cNvPr id="1048865" name="Date Placeholder 2"/>
          <p:cNvSpPr>
            <a:spLocks noGrp="1"/>
          </p:cNvSpPr>
          <p:nvPr>
            <p:ph type="dt" sz="half" idx="10"/>
          </p:nvPr>
        </p:nvSpPr>
        <p:spPr/>
        <p:txBody>
          <a:bodyPr/>
          <a:p>
            <a:fld id="{79EC6B08-1D64-4482-8CFD-65CE39EC194E}" type="datetime1">
              <a:rPr lang="en-US" smtClean="0"/>
              <a:t>6/25/2020</a:t>
            </a:fld>
            <a:endParaRPr lang="en-US"/>
          </a:p>
        </p:txBody>
      </p:sp>
      <p:sp>
        <p:nvSpPr>
          <p:cNvPr id="1048866" name="Footer Placeholder 3"/>
          <p:cNvSpPr>
            <a:spLocks noGrp="1"/>
          </p:cNvSpPr>
          <p:nvPr>
            <p:ph type="ftr" sz="quarter" idx="11"/>
          </p:nvPr>
        </p:nvSpPr>
        <p:spPr/>
        <p:txBody>
          <a:bodyPr/>
          <a:p>
            <a:endParaRPr lang="en-US"/>
          </a:p>
        </p:txBody>
      </p:sp>
      <p:sp>
        <p:nvSpPr>
          <p:cNvPr id="1048867" name="Slide Number Placeholder 4"/>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89" name=""/>
        <p:cNvGrpSpPr/>
        <p:nvPr/>
      </p:nvGrpSpPr>
      <p:grpSpPr>
        <a:xfrm>
          <a:off x="0" y="0"/>
          <a:ext cx="0" cy="0"/>
          <a:chOff x="0" y="0"/>
          <a:chExt cx="0" cy="0"/>
        </a:xfrm>
      </p:grpSpPr>
      <p:sp>
        <p:nvSpPr>
          <p:cNvPr id="1048898" name="Date Placeholder 1"/>
          <p:cNvSpPr>
            <a:spLocks noGrp="1"/>
          </p:cNvSpPr>
          <p:nvPr>
            <p:ph type="dt" sz="half" idx="10"/>
          </p:nvPr>
        </p:nvSpPr>
        <p:spPr/>
        <p:txBody>
          <a:bodyPr/>
          <a:p>
            <a:fld id="{C69B6413-AC06-4D2D-AEF9-4C15243CBA9E}" type="datetime1">
              <a:rPr lang="en-US" smtClean="0"/>
              <a:t>6/25/2020</a:t>
            </a:fld>
            <a:endParaRPr lang="en-US"/>
          </a:p>
        </p:txBody>
      </p:sp>
      <p:sp>
        <p:nvSpPr>
          <p:cNvPr id="1048899" name="Footer Placeholder 2"/>
          <p:cNvSpPr>
            <a:spLocks noGrp="1"/>
          </p:cNvSpPr>
          <p:nvPr>
            <p:ph type="ftr" sz="quarter" idx="11"/>
          </p:nvPr>
        </p:nvSpPr>
        <p:spPr/>
        <p:txBody>
          <a:bodyPr/>
          <a:p>
            <a:endParaRPr lang="en-US"/>
          </a:p>
        </p:txBody>
      </p:sp>
      <p:sp>
        <p:nvSpPr>
          <p:cNvPr id="1048900" name="Slide Number Placeholder 3"/>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90" name=""/>
        <p:cNvGrpSpPr/>
        <p:nvPr/>
      </p:nvGrpSpPr>
      <p:grpSpPr>
        <a:xfrm>
          <a:off x="0" y="0"/>
          <a:ext cx="0" cy="0"/>
          <a:chOff x="0" y="0"/>
          <a:chExt cx="0" cy="0"/>
        </a:xfrm>
      </p:grpSpPr>
      <p:sp>
        <p:nvSpPr>
          <p:cNvPr id="1048901" name="Title 1"/>
          <p:cNvSpPr>
            <a:spLocks noGrp="1"/>
          </p:cNvSpPr>
          <p:nvPr>
            <p:ph type="title"/>
          </p:nvPr>
        </p:nvSpPr>
        <p:spPr>
          <a:xfrm>
            <a:off x="457200" y="792080"/>
            <a:ext cx="2139696" cy="1261872"/>
          </a:xfrm>
        </p:spPr>
        <p:txBody>
          <a:bodyPr anchor="b">
            <a:noAutofit/>
          </a:bodyPr>
          <a:lstStyle>
            <a:lvl1pPr algn="l">
              <a:defRPr b="0" sz="2400"/>
            </a:lvl1pPr>
          </a:lstStyle>
          <a:p>
            <a:r>
              <a:rPr lang="en-US" smtClean="0"/>
              <a:t>Click to edit Master title style</a:t>
            </a:r>
            <a:endParaRPr dirty="0" lang="en-US"/>
          </a:p>
        </p:txBody>
      </p:sp>
      <p:sp>
        <p:nvSpPr>
          <p:cNvPr id="1048902"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903" name="Text Placeholder 3"/>
          <p:cNvSpPr>
            <a:spLocks noGrp="1"/>
          </p:cNvSpPr>
          <p:nvPr>
            <p:ph type="body" sz="half" idx="2"/>
          </p:nvPr>
        </p:nvSpPr>
        <p:spPr>
          <a:xfrm>
            <a:off x="457201" y="2130552"/>
            <a:ext cx="2139696" cy="4243615"/>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904" name="Date Placeholder 4"/>
          <p:cNvSpPr>
            <a:spLocks noGrp="1"/>
          </p:cNvSpPr>
          <p:nvPr>
            <p:ph type="dt" sz="half" idx="10"/>
          </p:nvPr>
        </p:nvSpPr>
        <p:spPr/>
        <p:txBody>
          <a:bodyPr/>
          <a:p>
            <a:fld id="{A28CA290-E65B-4BF9-8C6D-22BF5EFCD25E}" type="datetime1">
              <a:rPr lang="en-US" smtClean="0"/>
              <a:t>6/25/2020</a:t>
            </a:fld>
            <a:endParaRPr lang="en-US"/>
          </a:p>
        </p:txBody>
      </p:sp>
      <p:sp>
        <p:nvSpPr>
          <p:cNvPr id="1048905" name="Footer Placeholder 5"/>
          <p:cNvSpPr>
            <a:spLocks noGrp="1"/>
          </p:cNvSpPr>
          <p:nvPr>
            <p:ph type="ftr" sz="quarter" idx="11"/>
          </p:nvPr>
        </p:nvSpPr>
        <p:spPr/>
        <p:txBody>
          <a:bodyPr/>
          <a:p>
            <a:endParaRPr lang="en-US"/>
          </a:p>
        </p:txBody>
      </p:sp>
      <p:sp>
        <p:nvSpPr>
          <p:cNvPr id="1048906" name="Slide Number Placeholder 6"/>
          <p:cNvSpPr>
            <a:spLocks noGrp="1"/>
          </p:cNvSpPr>
          <p:nvPr>
            <p:ph type="sldNum" sz="quarter" idx="12"/>
          </p:nvPr>
        </p:nvSpPr>
        <p:spPr/>
        <p:txBody>
          <a:bodyPr/>
          <a:p>
            <a:fld id="{B6F15528-21DE-4FAA-801E-634DDDAF4B2B}" type="slidenum">
              <a:rPr lang="en-US" smtClean="0"/>
              <a:t>‹#›</a:t>
            </a:fld>
            <a:endParaRPr lang="en-US"/>
          </a:p>
        </p:txBody>
      </p:sp>
      <p:cxnSp>
        <p:nvCxnSpPr>
          <p:cNvPr id="3145731" name="Straight Connector 8"/>
          <p:cNvCxnSpPr>
            <a:cxnSpLocks/>
          </p:cNvCxnSpPr>
          <p:nvPr/>
        </p:nvCxnSpPr>
        <p:spPr>
          <a:xfrm rot="5400000">
            <a:off x="-13116" y="3580206"/>
            <a:ext cx="5577840" cy="1588"/>
          </a:xfrm>
          <a:prstGeom prst="line"/>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85" name=""/>
        <p:cNvGrpSpPr/>
        <p:nvPr/>
      </p:nvGrpSpPr>
      <p:grpSpPr>
        <a:xfrm>
          <a:off x="0" y="0"/>
          <a:ext cx="0" cy="0"/>
          <a:chOff x="0" y="0"/>
          <a:chExt cx="0" cy="0"/>
        </a:xfrm>
      </p:grpSpPr>
      <p:sp>
        <p:nvSpPr>
          <p:cNvPr id="1048873" name="Title 1"/>
          <p:cNvSpPr>
            <a:spLocks noGrp="1"/>
          </p:cNvSpPr>
          <p:nvPr>
            <p:ph type="title"/>
          </p:nvPr>
        </p:nvSpPr>
        <p:spPr>
          <a:xfrm>
            <a:off x="457200" y="792480"/>
            <a:ext cx="2142680" cy="1264920"/>
          </a:xfrm>
        </p:spPr>
        <p:txBody>
          <a:bodyPr anchor="b">
            <a:normAutofit/>
          </a:bodyPr>
          <a:lstStyle>
            <a:lvl1pPr algn="l">
              <a:defRPr b="0" sz="2400"/>
            </a:lvl1pPr>
          </a:lstStyle>
          <a:p>
            <a:r>
              <a:rPr lang="en-US" smtClean="0"/>
              <a:t>Click to edit Master title style</a:t>
            </a:r>
            <a:endParaRPr dirty="0" lang="en-US"/>
          </a:p>
        </p:txBody>
      </p:sp>
      <p:sp>
        <p:nvSpPr>
          <p:cNvPr id="1048874"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algn="t" blurRad="50800" dir="5400000" dist="12700" rotWithShape="0">
              <a:prstClr val="black">
                <a:alpha val="59000"/>
              </a:prstClr>
            </a:outerShdw>
          </a:effectLst>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smtClean="0"/>
              <a:t>Click icon to add picture</a:t>
            </a:r>
            <a:endParaRPr dirty="0" lang="en-US"/>
          </a:p>
        </p:txBody>
      </p:sp>
      <p:sp>
        <p:nvSpPr>
          <p:cNvPr id="1048875" name="Text Placeholder 3"/>
          <p:cNvSpPr>
            <a:spLocks noGrp="1"/>
          </p:cNvSpPr>
          <p:nvPr>
            <p:ph type="body" sz="half" idx="2"/>
          </p:nvPr>
        </p:nvSpPr>
        <p:spPr>
          <a:xfrm>
            <a:off x="457200" y="2133600"/>
            <a:ext cx="2139696" cy="4242816"/>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876" name="Date Placeholder 4"/>
          <p:cNvSpPr>
            <a:spLocks noGrp="1"/>
          </p:cNvSpPr>
          <p:nvPr>
            <p:ph type="dt" sz="half" idx="10"/>
          </p:nvPr>
        </p:nvSpPr>
        <p:spPr/>
        <p:txBody>
          <a:bodyPr/>
          <a:p>
            <a:fld id="{7B8782DD-0425-4252-9280-A3ACEF810B63}" type="datetime1">
              <a:rPr lang="en-US" smtClean="0"/>
              <a:t>6/25/2020</a:t>
            </a:fld>
            <a:endParaRPr lang="en-US"/>
          </a:p>
        </p:txBody>
      </p:sp>
      <p:sp>
        <p:nvSpPr>
          <p:cNvPr id="1048877" name="Footer Placeholder 5"/>
          <p:cNvSpPr>
            <a:spLocks noGrp="1"/>
          </p:cNvSpPr>
          <p:nvPr>
            <p:ph type="ftr" sz="quarter" idx="11"/>
          </p:nvPr>
        </p:nvSpPr>
        <p:spPr/>
        <p:txBody>
          <a:bodyPr/>
          <a:p>
            <a:endParaRPr lang="en-US"/>
          </a:p>
        </p:txBody>
      </p:sp>
      <p:sp>
        <p:nvSpPr>
          <p:cNvPr id="1048878"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3" name=""/>
        <p:cNvGrpSpPr/>
        <p:nvPr/>
      </p:nvGrpSpPr>
      <p:grpSpPr>
        <a:xfrm>
          <a:off x="0" y="0"/>
          <a:ext cx="0" cy="0"/>
          <a:chOff x="0" y="0"/>
          <a:chExt cx="0" cy="0"/>
        </a:xfrm>
      </p:grpSpPr>
      <p:sp>
        <p:nvSpPr>
          <p:cNvPr id="1048576" name="Rectangle 9"/>
          <p:cNvSpPr/>
          <p:nvPr/>
        </p:nvSpPr>
        <p:spPr>
          <a:xfrm>
            <a:off x="0" y="220786"/>
            <a:ext cx="9144000" cy="228600"/>
          </a:xfrm>
          <a:prstGeom prst="rect"/>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577" name="Title Placeholder 1"/>
          <p:cNvSpPr>
            <a:spLocks noGrp="1"/>
          </p:cNvSpPr>
          <p:nvPr>
            <p:ph type="title"/>
          </p:nvPr>
        </p:nvSpPr>
        <p:spPr>
          <a:xfrm>
            <a:off x="457200" y="533400"/>
            <a:ext cx="8229600" cy="990600"/>
          </a:xfrm>
          <a:prstGeom prst="rect"/>
        </p:spPr>
        <p:txBody>
          <a:bodyPr anchor="ctr" bIns="45720" lIns="91440" rIns="91440" rtlCol="0" tIns="45720" vert="horz">
            <a:normAutofit/>
          </a:bodyPr>
          <a:p>
            <a:r>
              <a:rPr lang="en-US" smtClean="0"/>
              <a:t>Click to edit Master title style</a:t>
            </a:r>
            <a:endParaRPr dirty="0" lang="en-US"/>
          </a:p>
        </p:txBody>
      </p:sp>
      <p:sp>
        <p:nvSpPr>
          <p:cNvPr id="1048578" name="Text Placeholder 2"/>
          <p:cNvSpPr>
            <a:spLocks noGrp="1"/>
          </p:cNvSpPr>
          <p:nvPr>
            <p:ph type="body" idx="1"/>
          </p:nvPr>
        </p:nvSpPr>
        <p:spPr>
          <a:xfrm>
            <a:off x="457200" y="1600200"/>
            <a:ext cx="8229600" cy="4876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79" name="Rectangle 6"/>
          <p:cNvSpPr/>
          <p:nvPr/>
        </p:nvSpPr>
        <p:spPr>
          <a:xfrm>
            <a:off x="0" y="0"/>
            <a:ext cx="9144000" cy="365760"/>
          </a:xfrm>
          <a:prstGeom prst="rect"/>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580" name="Date Placeholder 3"/>
          <p:cNvSpPr>
            <a:spLocks noGrp="1"/>
          </p:cNvSpPr>
          <p:nvPr>
            <p:ph type="dt" sz="half" idx="2"/>
          </p:nvPr>
        </p:nvSpPr>
        <p:spPr>
          <a:xfrm>
            <a:off x="457200" y="18288"/>
            <a:ext cx="2895600" cy="329184"/>
          </a:xfrm>
          <a:prstGeom prst="rect"/>
        </p:spPr>
        <p:txBody>
          <a:bodyPr anchor="ctr" bIns="45720" lIns="91440" rIns="91440" rtlCol="0" tIns="45720" vert="horz"/>
          <a:lstStyle>
            <a:lvl1pPr algn="l">
              <a:defRPr sz="1200">
                <a:solidFill>
                  <a:srgbClr val="FFFFFF"/>
                </a:solidFill>
              </a:defRPr>
            </a:lvl1pPr>
          </a:lstStyle>
          <a:p>
            <a:fld id="{1CB3601F-35CC-4953-9BAB-CE045A2E4EA1}" type="datetime1">
              <a:rPr lang="en-US" smtClean="0"/>
              <a:t>6/25/2020</a:t>
            </a:fld>
            <a:endParaRPr lang="en-US"/>
          </a:p>
        </p:txBody>
      </p:sp>
      <p:sp>
        <p:nvSpPr>
          <p:cNvPr id="1048581" name="Footer Placeholder 4"/>
          <p:cNvSpPr>
            <a:spLocks noGrp="1"/>
          </p:cNvSpPr>
          <p:nvPr>
            <p:ph type="ftr" sz="quarter" idx="3"/>
          </p:nvPr>
        </p:nvSpPr>
        <p:spPr>
          <a:xfrm>
            <a:off x="3429000" y="18288"/>
            <a:ext cx="4114800" cy="329184"/>
          </a:xfrm>
          <a:prstGeom prst="rect"/>
        </p:spPr>
        <p:txBody>
          <a:bodyPr anchor="ctr" bIns="45720" lIns="91440" rIns="91440" rtlCol="0" tIns="45720" vert="horz"/>
          <a:lstStyle>
            <a:lvl1pPr algn="ctr">
              <a:defRPr sz="1200">
                <a:solidFill>
                  <a:srgbClr val="FFFFFF"/>
                </a:solidFill>
              </a:defRPr>
            </a:lvl1pPr>
          </a:lstStyle>
          <a:p>
            <a:endParaRPr lang="en-US"/>
          </a:p>
        </p:txBody>
      </p:sp>
      <p:sp>
        <p:nvSpPr>
          <p:cNvPr id="1048582" name="Slide Number Placeholder 5"/>
          <p:cNvSpPr>
            <a:spLocks noGrp="1"/>
          </p:cNvSpPr>
          <p:nvPr>
            <p:ph type="sldNum" sz="quarter" idx="4"/>
          </p:nvPr>
        </p:nvSpPr>
        <p:spPr>
          <a:xfrm>
            <a:off x="7620000" y="18288"/>
            <a:ext cx="1066800" cy="329184"/>
          </a:xfrm>
          <a:prstGeom prst="rect"/>
        </p:spPr>
        <p:txBody>
          <a:bodyPr anchor="ctr" bIns="45720" lIns="91440" rIns="91440" rtlCol="0" tIns="45720" vert="horz"/>
          <a:lstStyle>
            <a:lvl1pPr algn="l">
              <a:defRPr b="1" sz="1400">
                <a:solidFill>
                  <a:srgbClr val="FFFFFF"/>
                </a:solidFill>
              </a:defRPr>
            </a:lvl1pPr>
          </a:lstStyle>
          <a:p>
            <a:fld id="{B6F15528-21DE-4FAA-801E-634DDDAF4B2B}"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dt="0" ftr="0" hdr="0" sldNum="1"/>
  <p:txStyles>
    <p:titleStyle>
      <a:lvl1pPr algn="l" defTabSz="914400" eaLnBrk="1" hangingPunct="1" latinLnBrk="0" rtl="0">
        <a:spcBef>
          <a:spcPct val="0"/>
        </a:spcBef>
        <a:buNone/>
        <a:defRPr baseline="0" sz="4000" kern="1200" spc="-100">
          <a:solidFill>
            <a:schemeClr val="tx2"/>
          </a:solidFill>
          <a:latin typeface="+mj-lt"/>
          <a:ea typeface="+mj-ea"/>
          <a:cs typeface="+mj-cs"/>
        </a:defRPr>
      </a:lvl1pPr>
    </p:titleStyle>
    <p:bodyStyle>
      <a:lvl1pPr algn="l" defTabSz="914400" eaLnBrk="1" hangingPunct="1" indent="-182880" latinLnBrk="0" marL="182880" rtl="0">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algn="l" defTabSz="914400" eaLnBrk="1" hangingPunct="1" indent="-182880" latinLnBrk="0" marL="457200" rtl="0">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algn="l" defTabSz="914400" eaLnBrk="1" hangingPunct="1" indent="-182880" latinLnBrk="0" marL="731520" rtl="0">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algn="l" defTabSz="914400" eaLnBrk="1" hangingPunct="1" indent="-182880" latinLnBrk="0" marL="1005840" rtl="0">
        <a:spcBef>
          <a:spcPct val="20000"/>
        </a:spcBef>
        <a:buClr>
          <a:schemeClr val="accent1"/>
        </a:buClr>
        <a:buFont typeface="Arial" pitchFamily="34" charset="0"/>
        <a:buChar char="•"/>
        <a:defRPr sz="1600" kern="1200">
          <a:solidFill>
            <a:schemeClr val="tx1"/>
          </a:solidFill>
          <a:latin typeface="+mn-lt"/>
          <a:ea typeface="+mn-ea"/>
          <a:cs typeface="+mn-cs"/>
        </a:defRPr>
      </a:lvl4pPr>
      <a:lvl5pPr algn="l" defTabSz="914400" eaLnBrk="1" hangingPunct="1" indent="-137160" latinLnBrk="0" marL="1188720" rtl="0">
        <a:spcBef>
          <a:spcPct val="20000"/>
        </a:spcBef>
        <a:buClr>
          <a:schemeClr val="accent1"/>
        </a:buClr>
        <a:buSzPct val="100000"/>
        <a:buFont typeface="Arial" pitchFamily="34" charset="0"/>
        <a:buChar char="•"/>
        <a:defRPr baseline="0" sz="1400" kern="1200">
          <a:solidFill>
            <a:schemeClr val="tx1"/>
          </a:solidFill>
          <a:latin typeface="+mn-lt"/>
          <a:ea typeface="+mn-ea"/>
          <a:cs typeface="+mn-cs"/>
        </a:defRPr>
      </a:lvl5pPr>
      <a:lvl6pPr algn="l" defTabSz="914400" eaLnBrk="1" hangingPunct="1" indent="-182880" latinLnBrk="0" marL="1371600" rtl="0">
        <a:spcBef>
          <a:spcPct val="20000"/>
        </a:spcBef>
        <a:buClr>
          <a:schemeClr val="accent1"/>
        </a:buClr>
        <a:buFont typeface="Arial" pitchFamily="34" charset="0"/>
        <a:buChar char="•"/>
        <a:defRPr sz="1300" kern="1200">
          <a:solidFill>
            <a:schemeClr val="tx1"/>
          </a:solidFill>
          <a:latin typeface="+mn-lt"/>
          <a:ea typeface="+mn-ea"/>
          <a:cs typeface="+mn-cs"/>
        </a:defRPr>
      </a:lvl6pPr>
      <a:lvl7pPr algn="l" defTabSz="914400" eaLnBrk="1" hangingPunct="1" indent="-182880" latinLnBrk="0" marL="1554480" rtl="0">
        <a:spcBef>
          <a:spcPct val="20000"/>
        </a:spcBef>
        <a:buClr>
          <a:schemeClr val="accent1"/>
        </a:buClr>
        <a:buFont typeface="Arial" pitchFamily="34" charset="0"/>
        <a:buChar char="•"/>
        <a:defRPr sz="1300" kern="1200">
          <a:solidFill>
            <a:schemeClr val="tx1"/>
          </a:solidFill>
          <a:latin typeface="+mn-lt"/>
          <a:ea typeface="+mn-ea"/>
          <a:cs typeface="+mn-cs"/>
        </a:defRPr>
      </a:lvl7pPr>
      <a:lvl8pPr algn="l" defTabSz="914400" eaLnBrk="1" hangingPunct="1" indent="-182880" latinLnBrk="0" marL="1737360" rtl="0">
        <a:spcBef>
          <a:spcPct val="20000"/>
        </a:spcBef>
        <a:buClr>
          <a:schemeClr val="accent1"/>
        </a:buClr>
        <a:buFont typeface="Arial" pitchFamily="34" charset="0"/>
        <a:buChar char="•"/>
        <a:defRPr sz="1300" kern="1200">
          <a:solidFill>
            <a:schemeClr val="tx1"/>
          </a:solidFill>
          <a:latin typeface="+mn-lt"/>
          <a:ea typeface="+mn-ea"/>
          <a:cs typeface="+mn-cs"/>
        </a:defRPr>
      </a:lvl8pPr>
      <a:lvl9pPr algn="l" defTabSz="914400" eaLnBrk="1" hangingPunct="1" indent="-182880" latinLnBrk="0" marL="1920240" rtl="0">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59" name=""/>
        <p:cNvGrpSpPr/>
        <p:nvPr/>
      </p:nvGrpSpPr>
      <p:grpSpPr>
        <a:xfrm>
          <a:off x="0" y="0"/>
          <a:ext cx="0" cy="0"/>
          <a:chOff x="0" y="0"/>
          <a:chExt cx="0" cy="0"/>
        </a:xfrm>
      </p:grpSpPr>
      <p:sp>
        <p:nvSpPr>
          <p:cNvPr id="1048800" name="عنصر نائب للعنوان 1"/>
          <p:cNvSpPr>
            <a:spLocks noGrp="1"/>
          </p:cNvSpPr>
          <p:nvPr>
            <p:ph type="title"/>
          </p:nvPr>
        </p:nvSpPr>
        <p:spPr>
          <a:xfrm>
            <a:off x="457200" y="274638"/>
            <a:ext cx="8229600" cy="1143000"/>
          </a:xfrm>
          <a:prstGeom prst="rect"/>
        </p:spPr>
        <p:txBody>
          <a:bodyPr anchor="ctr" bIns="45720" lIns="91440" rIns="91440" rtlCol="1" tIns="45720" vert="horz">
            <a:normAutofit/>
          </a:bodyPr>
          <a:p>
            <a:r>
              <a:rPr lang="ar-SA" smtClean="0"/>
              <a:t>انقر لتحرير نمط العنوان الرئيسي</a:t>
            </a:r>
            <a:endParaRPr lang="ar-SA"/>
          </a:p>
        </p:txBody>
      </p:sp>
      <p:sp>
        <p:nvSpPr>
          <p:cNvPr id="1048801" name="عنصر نائب للنص 2"/>
          <p:cNvSpPr>
            <a:spLocks noGrp="1"/>
          </p:cNvSpPr>
          <p:nvPr>
            <p:ph type="body" idx="1"/>
          </p:nvPr>
        </p:nvSpPr>
        <p:spPr>
          <a:xfrm>
            <a:off x="457200" y="1600202"/>
            <a:ext cx="8229600" cy="4525963"/>
          </a:xfrm>
          <a:prstGeom prst="rect"/>
        </p:spPr>
        <p:txBody>
          <a:bodyPr bIns="45720" lIns="91440" rIns="91440" rtlCol="1" tIns="45720" vert="horz">
            <a:normAutofit/>
          </a:bodyPr>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48802" name="عنصر نائب للتاريخ 3"/>
          <p:cNvSpPr>
            <a:spLocks noGrp="1"/>
          </p:cNvSpPr>
          <p:nvPr>
            <p:ph type="dt" sz="half" idx="2"/>
          </p:nvPr>
        </p:nvSpPr>
        <p:spPr>
          <a:xfrm>
            <a:off x="6553200" y="6356352"/>
            <a:ext cx="2133600" cy="365125"/>
          </a:xfrm>
          <a:prstGeom prst="rect"/>
        </p:spPr>
        <p:txBody>
          <a:bodyPr anchor="ctr" bIns="45720" lIns="91440" rIns="91440" rtlCol="1" tIns="45720" vert="horz"/>
          <a:lstStyle>
            <a:lvl1pPr algn="r">
              <a:defRPr sz="900">
                <a:solidFill>
                  <a:schemeClr val="tx1">
                    <a:tint val="75000"/>
                  </a:schemeClr>
                </a:solidFill>
              </a:defRPr>
            </a:lvl1pPr>
          </a:lstStyle>
          <a:p>
            <a:pPr defTabSz="685800" rtl="1"/>
            <a:fld id="{1B8ABB09-4A1D-463E-8065-109CC2B7EFAA}" type="datetimeFigureOut">
              <a:rPr lang="ar-SA" smtClean="0">
                <a:solidFill>
                  <a:prstClr val="black">
                    <a:tint val="75000"/>
                  </a:prstClr>
                </a:solidFill>
              </a:rPr>
              <a:pPr defTabSz="685800" rtl="1"/>
              <a:t>05/11/1441</a:t>
            </a:fld>
            <a:endParaRPr lang="ar-SA">
              <a:solidFill>
                <a:prstClr val="black">
                  <a:tint val="75000"/>
                </a:prstClr>
              </a:solidFill>
            </a:endParaRPr>
          </a:p>
        </p:txBody>
      </p:sp>
      <p:sp>
        <p:nvSpPr>
          <p:cNvPr id="1048803" name="عنصر نائب للتذييل 4"/>
          <p:cNvSpPr>
            <a:spLocks noGrp="1"/>
          </p:cNvSpPr>
          <p:nvPr>
            <p:ph type="ftr" sz="quarter" idx="3"/>
          </p:nvPr>
        </p:nvSpPr>
        <p:spPr>
          <a:xfrm>
            <a:off x="3124200" y="6356352"/>
            <a:ext cx="2895600" cy="365125"/>
          </a:xfrm>
          <a:prstGeom prst="rect"/>
        </p:spPr>
        <p:txBody>
          <a:bodyPr anchor="ctr" bIns="45720" lIns="91440" rIns="91440" rtlCol="1" tIns="45720" vert="horz"/>
          <a:lstStyle>
            <a:lvl1pPr algn="ctr">
              <a:defRPr sz="900">
                <a:solidFill>
                  <a:schemeClr val="tx1">
                    <a:tint val="75000"/>
                  </a:schemeClr>
                </a:solidFill>
              </a:defRPr>
            </a:lvl1pPr>
          </a:lstStyle>
          <a:p>
            <a:pPr defTabSz="685800" rtl="1"/>
            <a:endParaRPr lang="ar-SA">
              <a:solidFill>
                <a:prstClr val="black">
                  <a:tint val="75000"/>
                </a:prstClr>
              </a:solidFill>
            </a:endParaRPr>
          </a:p>
        </p:txBody>
      </p:sp>
      <p:sp>
        <p:nvSpPr>
          <p:cNvPr id="1048804" name="عنصر نائب لرقم الشريحة 5"/>
          <p:cNvSpPr>
            <a:spLocks noGrp="1"/>
          </p:cNvSpPr>
          <p:nvPr>
            <p:ph type="sldNum" sz="quarter" idx="4"/>
          </p:nvPr>
        </p:nvSpPr>
        <p:spPr>
          <a:xfrm>
            <a:off x="457200" y="6356352"/>
            <a:ext cx="2133600" cy="365125"/>
          </a:xfrm>
          <a:prstGeom prst="rect"/>
        </p:spPr>
        <p:txBody>
          <a:bodyPr anchor="ctr" bIns="45720" lIns="91440" rIns="91440" rtlCol="1" tIns="45720" vert="horz"/>
          <a:lstStyle>
            <a:lvl1pPr algn="l">
              <a:defRPr sz="900">
                <a:solidFill>
                  <a:schemeClr val="tx1">
                    <a:tint val="75000"/>
                  </a:schemeClr>
                </a:solidFill>
              </a:defRPr>
            </a:lvl1pPr>
          </a:lstStyle>
          <a:p>
            <a:pPr defTabSz="685800" rtl="1"/>
            <a:fld id="{0B34F065-1154-456A-91E3-76DE8E75E17B}" type="slidenum">
              <a:rPr lang="ar-SA" smtClean="0">
                <a:solidFill>
                  <a:prstClr val="black">
                    <a:tint val="75000"/>
                  </a:prstClr>
                </a:solidFill>
              </a:rPr>
              <a:pPr defTabSz="685800" rtl="1"/>
              <a:t>‹#›</a:t>
            </a:fld>
            <a:endParaRPr lang="ar-SA">
              <a:solidFill>
                <a:prstClr val="black">
                  <a:tint val="75000"/>
                </a:prstClr>
              </a:solidFill>
            </a:endParaRPr>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eaLnBrk="1" hangingPunct="1" latinLnBrk="0" rtl="1">
        <a:spcBef>
          <a:spcPct val="0"/>
        </a:spcBef>
        <a:buNone/>
        <a:defRPr sz="3300" kern="1200">
          <a:solidFill>
            <a:schemeClr val="tx1"/>
          </a:solidFill>
          <a:latin typeface="+mj-lt"/>
          <a:ea typeface="+mj-ea"/>
          <a:cs typeface="+mj-cs"/>
        </a:defRPr>
      </a:lvl1pPr>
    </p:titleStyle>
    <p:bodyStyle>
      <a:lvl1pPr algn="r" defTabSz="685800" eaLnBrk="1" hangingPunct="1" indent="-257175" latinLnBrk="0" marL="257175" rtl="1">
        <a:spcBef>
          <a:spcPct val="20000"/>
        </a:spcBef>
        <a:buFont typeface="Arial" pitchFamily="34" charset="0"/>
        <a:buChar char="•"/>
        <a:defRPr sz="2400" kern="1200">
          <a:solidFill>
            <a:schemeClr val="tx1"/>
          </a:solidFill>
          <a:latin typeface="+mn-lt"/>
          <a:ea typeface="+mn-ea"/>
          <a:cs typeface="+mn-cs"/>
        </a:defRPr>
      </a:lvl1pPr>
      <a:lvl2pPr algn="r" defTabSz="685800" eaLnBrk="1" hangingPunct="1" indent="-214313" latinLnBrk="0" marL="557213" rtl="1">
        <a:spcBef>
          <a:spcPct val="20000"/>
        </a:spcBef>
        <a:buFont typeface="Arial" pitchFamily="34" charset="0"/>
        <a:buChar char="–"/>
        <a:defRPr sz="2100" kern="1200">
          <a:solidFill>
            <a:schemeClr val="tx1"/>
          </a:solidFill>
          <a:latin typeface="+mn-lt"/>
          <a:ea typeface="+mn-ea"/>
          <a:cs typeface="+mn-cs"/>
        </a:defRPr>
      </a:lvl2pPr>
      <a:lvl3pPr algn="r" defTabSz="685800" eaLnBrk="1" hangingPunct="1" indent="-171450" latinLnBrk="0" marL="857250" rtl="1">
        <a:spcBef>
          <a:spcPct val="20000"/>
        </a:spcBef>
        <a:buFont typeface="Arial" pitchFamily="34" charset="0"/>
        <a:buChar char="•"/>
        <a:defRPr sz="1800" kern="1200">
          <a:solidFill>
            <a:schemeClr val="tx1"/>
          </a:solidFill>
          <a:latin typeface="+mn-lt"/>
          <a:ea typeface="+mn-ea"/>
          <a:cs typeface="+mn-cs"/>
        </a:defRPr>
      </a:lvl3pPr>
      <a:lvl4pPr algn="r" defTabSz="685800" eaLnBrk="1" hangingPunct="1" indent="-171450" latinLnBrk="0" marL="1200150" rtl="1">
        <a:spcBef>
          <a:spcPct val="20000"/>
        </a:spcBef>
        <a:buFont typeface="Arial" pitchFamily="34" charset="0"/>
        <a:buChar char="–"/>
        <a:defRPr sz="1500" kern="1200">
          <a:solidFill>
            <a:schemeClr val="tx1"/>
          </a:solidFill>
          <a:latin typeface="+mn-lt"/>
          <a:ea typeface="+mn-ea"/>
          <a:cs typeface="+mn-cs"/>
        </a:defRPr>
      </a:lvl4pPr>
      <a:lvl5pPr algn="r" defTabSz="685800" eaLnBrk="1" hangingPunct="1" indent="-171450" latinLnBrk="0" marL="1543050" rtl="1">
        <a:spcBef>
          <a:spcPct val="20000"/>
        </a:spcBef>
        <a:buFont typeface="Arial" pitchFamily="34" charset="0"/>
        <a:buChar char="»"/>
        <a:defRPr sz="1500" kern="1200">
          <a:solidFill>
            <a:schemeClr val="tx1"/>
          </a:solidFill>
          <a:latin typeface="+mn-lt"/>
          <a:ea typeface="+mn-ea"/>
          <a:cs typeface="+mn-cs"/>
        </a:defRPr>
      </a:lvl5pPr>
      <a:lvl6pPr algn="r" defTabSz="685800" eaLnBrk="1" hangingPunct="1" indent="-171450" latinLnBrk="0" marL="1885950" rtl="1">
        <a:spcBef>
          <a:spcPct val="20000"/>
        </a:spcBef>
        <a:buFont typeface="Arial" pitchFamily="34" charset="0"/>
        <a:buChar char="•"/>
        <a:defRPr sz="1500" kern="1200">
          <a:solidFill>
            <a:schemeClr val="tx1"/>
          </a:solidFill>
          <a:latin typeface="+mn-lt"/>
          <a:ea typeface="+mn-ea"/>
          <a:cs typeface="+mn-cs"/>
        </a:defRPr>
      </a:lvl6pPr>
      <a:lvl7pPr algn="r" defTabSz="685800" eaLnBrk="1" hangingPunct="1" indent="-171450" latinLnBrk="0" marL="2228850" rtl="1">
        <a:spcBef>
          <a:spcPct val="20000"/>
        </a:spcBef>
        <a:buFont typeface="Arial" pitchFamily="34" charset="0"/>
        <a:buChar char="•"/>
        <a:defRPr sz="1500" kern="1200">
          <a:solidFill>
            <a:schemeClr val="tx1"/>
          </a:solidFill>
          <a:latin typeface="+mn-lt"/>
          <a:ea typeface="+mn-ea"/>
          <a:cs typeface="+mn-cs"/>
        </a:defRPr>
      </a:lvl7pPr>
      <a:lvl8pPr algn="r" defTabSz="685800" eaLnBrk="1" hangingPunct="1" indent="-171450" latinLnBrk="0" marL="2571750" rtl="1">
        <a:spcBef>
          <a:spcPct val="20000"/>
        </a:spcBef>
        <a:buFont typeface="Arial" pitchFamily="34" charset="0"/>
        <a:buChar char="•"/>
        <a:defRPr sz="1500" kern="1200">
          <a:solidFill>
            <a:schemeClr val="tx1"/>
          </a:solidFill>
          <a:latin typeface="+mn-lt"/>
          <a:ea typeface="+mn-ea"/>
          <a:cs typeface="+mn-cs"/>
        </a:defRPr>
      </a:lvl8pPr>
      <a:lvl9pPr algn="r" defTabSz="685800" eaLnBrk="1" hangingPunct="1" indent="-171450" latinLnBrk="0" marL="2914650" rtl="1">
        <a:spcBef>
          <a:spcPct val="20000"/>
        </a:spcBef>
        <a:buFont typeface="Arial" pitchFamily="34" charset="0"/>
        <a:buChar char="•"/>
        <a:defRPr sz="1500" kern="1200">
          <a:solidFill>
            <a:schemeClr val="tx1"/>
          </a:solidFill>
          <a:latin typeface="+mn-lt"/>
          <a:ea typeface="+mn-ea"/>
          <a:cs typeface="+mn-cs"/>
        </a:defRPr>
      </a:lvl9pPr>
    </p:bodyStyle>
    <p:otherStyle>
      <a:defPPr>
        <a:defRPr lang="ar-SA"/>
      </a:defPPr>
      <a:lvl1pPr algn="r" defTabSz="685800" eaLnBrk="1" hangingPunct="1" latinLnBrk="0" marL="0" rtl="1">
        <a:defRPr sz="1350" kern="1200">
          <a:solidFill>
            <a:schemeClr val="tx1"/>
          </a:solidFill>
          <a:latin typeface="+mn-lt"/>
          <a:ea typeface="+mn-ea"/>
          <a:cs typeface="+mn-cs"/>
        </a:defRPr>
      </a:lvl1pPr>
      <a:lvl2pPr algn="r" defTabSz="685800" eaLnBrk="1" hangingPunct="1" latinLnBrk="0" marL="342900" rtl="1">
        <a:defRPr sz="1350" kern="1200">
          <a:solidFill>
            <a:schemeClr val="tx1"/>
          </a:solidFill>
          <a:latin typeface="+mn-lt"/>
          <a:ea typeface="+mn-ea"/>
          <a:cs typeface="+mn-cs"/>
        </a:defRPr>
      </a:lvl2pPr>
      <a:lvl3pPr algn="r" defTabSz="685800" eaLnBrk="1" hangingPunct="1" latinLnBrk="0" marL="685800" rtl="1">
        <a:defRPr sz="1350" kern="1200">
          <a:solidFill>
            <a:schemeClr val="tx1"/>
          </a:solidFill>
          <a:latin typeface="+mn-lt"/>
          <a:ea typeface="+mn-ea"/>
          <a:cs typeface="+mn-cs"/>
        </a:defRPr>
      </a:lvl3pPr>
      <a:lvl4pPr algn="r" defTabSz="685800" eaLnBrk="1" hangingPunct="1" latinLnBrk="0" marL="1028700" rtl="1">
        <a:defRPr sz="1350" kern="1200">
          <a:solidFill>
            <a:schemeClr val="tx1"/>
          </a:solidFill>
          <a:latin typeface="+mn-lt"/>
          <a:ea typeface="+mn-ea"/>
          <a:cs typeface="+mn-cs"/>
        </a:defRPr>
      </a:lvl4pPr>
      <a:lvl5pPr algn="r" defTabSz="685800" eaLnBrk="1" hangingPunct="1" latinLnBrk="0" marL="1371600" rtl="1">
        <a:defRPr sz="1350" kern="1200">
          <a:solidFill>
            <a:schemeClr val="tx1"/>
          </a:solidFill>
          <a:latin typeface="+mn-lt"/>
          <a:ea typeface="+mn-ea"/>
          <a:cs typeface="+mn-cs"/>
        </a:defRPr>
      </a:lvl5pPr>
      <a:lvl6pPr algn="r" defTabSz="685800" eaLnBrk="1" hangingPunct="1" latinLnBrk="0" marL="1714500" rtl="1">
        <a:defRPr sz="1350" kern="1200">
          <a:solidFill>
            <a:schemeClr val="tx1"/>
          </a:solidFill>
          <a:latin typeface="+mn-lt"/>
          <a:ea typeface="+mn-ea"/>
          <a:cs typeface="+mn-cs"/>
        </a:defRPr>
      </a:lvl6pPr>
      <a:lvl7pPr algn="r" defTabSz="685800" eaLnBrk="1" hangingPunct="1" latinLnBrk="0" marL="2057400" rtl="1">
        <a:defRPr sz="1350" kern="1200">
          <a:solidFill>
            <a:schemeClr val="tx1"/>
          </a:solidFill>
          <a:latin typeface="+mn-lt"/>
          <a:ea typeface="+mn-ea"/>
          <a:cs typeface="+mn-cs"/>
        </a:defRPr>
      </a:lvl7pPr>
      <a:lvl8pPr algn="r" defTabSz="685800" eaLnBrk="1" hangingPunct="1" latinLnBrk="0" marL="2400300" rtl="1">
        <a:defRPr sz="1350" kern="1200">
          <a:solidFill>
            <a:schemeClr val="tx1"/>
          </a:solidFill>
          <a:latin typeface="+mn-lt"/>
          <a:ea typeface="+mn-ea"/>
          <a:cs typeface="+mn-cs"/>
        </a:defRPr>
      </a:lvl8pPr>
      <a:lvl9pPr algn="r" defTabSz="685800" eaLnBrk="1" hangingPunct="1" latinLnBrk="0" marL="2743200" rtl="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88" name="Title 1"/>
          <p:cNvSpPr>
            <a:spLocks noGrp="1"/>
          </p:cNvSpPr>
          <p:nvPr>
            <p:ph type="ctrTitle"/>
          </p:nvPr>
        </p:nvSpPr>
        <p:spPr/>
        <p:txBody>
          <a:bodyPr/>
          <a:p>
            <a:r>
              <a:rPr b="1" dirty="0" lang="en-US" smtClean="0">
                <a:latin typeface="Calibri" pitchFamily="34" charset="0"/>
              </a:rPr>
              <a:t>Practice of family medicine</a:t>
            </a:r>
            <a:endParaRPr b="1" dirty="0" lang="en-US">
              <a:latin typeface="Calibri" pitchFamily="34" charset="0"/>
            </a:endParaRPr>
          </a:p>
        </p:txBody>
      </p:sp>
      <p:sp>
        <p:nvSpPr>
          <p:cNvPr id="1048589" name="Subtitle 2"/>
          <p:cNvSpPr>
            <a:spLocks noGrp="1"/>
          </p:cNvSpPr>
          <p:nvPr>
            <p:ph type="subTitle" idx="1"/>
          </p:nvPr>
        </p:nvSpPr>
        <p:spPr/>
        <p:txBody>
          <a:bodyPr>
            <a:normAutofit fontScale="95833" lnSpcReduction="20000"/>
          </a:bodyPr>
          <a:p>
            <a:pPr algn="ctr"/>
            <a:r>
              <a:rPr dirty="0" sz="3000" lang="en-US">
                <a:solidFill>
                  <a:schemeClr val="tx1"/>
                </a:solidFill>
                <a:latin typeface="Bahnschrift" panose="020B0502040204020203" pitchFamily="34" charset="0"/>
                <a:ea typeface="+mj-ea"/>
                <a:cs typeface="+mj-cs"/>
              </a:rPr>
              <a:t>By Dr. Muslim N. </a:t>
            </a:r>
            <a:r>
              <a:rPr dirty="0" sz="3000" lang="en-US" err="1">
                <a:solidFill>
                  <a:schemeClr val="tx1"/>
                </a:solidFill>
                <a:latin typeface="Bahnschrift" panose="020B0502040204020203" pitchFamily="34" charset="0"/>
                <a:ea typeface="+mj-ea"/>
                <a:cs typeface="+mj-cs"/>
              </a:rPr>
              <a:t>Saeed</a:t>
            </a:r>
            <a:endParaRPr dirty="0" sz="3000" lang="en-US">
              <a:solidFill>
                <a:schemeClr val="tx1"/>
              </a:solidFill>
              <a:latin typeface="Bahnschrift" panose="020B0502040204020203" pitchFamily="34" charset="0"/>
              <a:ea typeface="+mj-ea"/>
              <a:cs typeface="+mj-cs"/>
            </a:endParaRPr>
          </a:p>
          <a:p>
            <a:pPr algn="ctr"/>
            <a:r>
              <a:rPr dirty="0" sz="3000" lang="en-US">
                <a:solidFill>
                  <a:schemeClr val="tx1"/>
                </a:solidFill>
                <a:latin typeface="Bahnschrift" panose="020B0502040204020203" pitchFamily="34" charset="0"/>
                <a:ea typeface="+mj-ea"/>
                <a:cs typeface="+mj-cs"/>
              </a:rPr>
              <a:t>FAMCO dept./ </a:t>
            </a:r>
            <a:r>
              <a:rPr dirty="0" sz="3000" lang="en-US" err="1">
                <a:solidFill>
                  <a:schemeClr val="tx1"/>
                </a:solidFill>
                <a:latin typeface="Bahnschrift" panose="020B0502040204020203" pitchFamily="34" charset="0"/>
                <a:ea typeface="+mj-ea"/>
                <a:cs typeface="+mj-cs"/>
              </a:rPr>
              <a:t>Thi-Qar</a:t>
            </a:r>
            <a:r>
              <a:rPr dirty="0" sz="3000" lang="en-US">
                <a:solidFill>
                  <a:schemeClr val="tx1"/>
                </a:solidFill>
                <a:latin typeface="Bahnschrift" panose="020B0502040204020203" pitchFamily="34" charset="0"/>
                <a:ea typeface="+mj-ea"/>
                <a:cs typeface="+mj-cs"/>
              </a:rPr>
              <a:t> medical college</a:t>
            </a:r>
          </a:p>
          <a:p>
            <a:pPr algn="ctr"/>
            <a:r>
              <a:rPr dirty="0" sz="3000" lang="en-US">
                <a:solidFill>
                  <a:schemeClr val="tx1"/>
                </a:solidFill>
                <a:latin typeface="Bahnschrift" panose="020B0502040204020203" pitchFamily="34" charset="0"/>
                <a:ea typeface="+mj-ea"/>
                <a:cs typeface="+mj-cs"/>
              </a:rPr>
              <a:t>June 24th ,2020</a:t>
            </a:r>
            <a:endParaRPr dirty="0" sz="3000" lang="en-US">
              <a:solidFill>
                <a:schemeClr val="tx1"/>
              </a:solidFill>
              <a:latin typeface="Bahnschrift" panose="020B0502040204020203" pitchFamily="34" charset="0"/>
              <a:ea typeface="+mj-ea"/>
              <a:cs typeface="+mj-cs"/>
            </a:endParaRPr>
          </a:p>
          <a:p>
            <a:pPr algn="ctr"/>
            <a:r>
              <a:rPr dirty="0" sz="3000" lang="en-US">
                <a:solidFill>
                  <a:schemeClr val="tx1"/>
                </a:solidFill>
                <a:latin typeface="Bahnschrift" panose="020B0502040204020203" pitchFamily="34" charset="0"/>
                <a:ea typeface="+mj-ea"/>
                <a:cs typeface="+mj-cs"/>
              </a:rPr>
              <a:t>4th stage </a:t>
            </a:r>
          </a:p>
          <a:p>
            <a:endParaRPr dirty="0" lang="en-US"/>
          </a:p>
        </p:txBody>
      </p:sp>
      <p:sp>
        <p:nvSpPr>
          <p:cNvPr id="1048590" name="Slide Number Placeholder 3"/>
          <p:cNvSpPr>
            <a:spLocks noGrp="1"/>
          </p:cNvSpPr>
          <p:nvPr>
            <p:ph type="sldNum" sz="quarter" idx="12"/>
          </p:nvPr>
        </p:nvSpPr>
        <p:spPr/>
        <p:txBody>
          <a:bodyPr/>
          <a:p>
            <a:fld id="{B6F15528-21DE-4FAA-801E-634DDDAF4B2B}" type="slidenum">
              <a:rPr lang="en-US" smtClean="0"/>
              <a:t>1</a:t>
            </a:fld>
            <a:endParaRPr lang="en-US"/>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49" name="Title 1"/>
          <p:cNvSpPr>
            <a:spLocks noGrp="1"/>
          </p:cNvSpPr>
          <p:nvPr>
            <p:ph type="title"/>
          </p:nvPr>
        </p:nvSpPr>
        <p:spPr/>
        <p:txBody>
          <a:bodyPr/>
          <a:p>
            <a:r>
              <a:rPr b="1" dirty="0" lang="en-US" smtClean="0">
                <a:latin typeface="Calibri" pitchFamily="34" charset="0"/>
              </a:rPr>
              <a:t>Principle #2</a:t>
            </a:r>
            <a:endParaRPr b="1" dirty="0" lang="en-US">
              <a:latin typeface="Calibri" pitchFamily="34" charset="0"/>
            </a:endParaRPr>
          </a:p>
        </p:txBody>
      </p:sp>
      <p:sp>
        <p:nvSpPr>
          <p:cNvPr id="1048650" name="Content Placeholder 2"/>
          <p:cNvSpPr>
            <a:spLocks noGrp="1"/>
          </p:cNvSpPr>
          <p:nvPr>
            <p:ph idx="1"/>
          </p:nvPr>
        </p:nvSpPr>
        <p:spPr/>
        <p:txBody>
          <a:bodyPr>
            <a:normAutofit/>
          </a:bodyPr>
          <a:p>
            <a:pPr>
              <a:lnSpc>
                <a:spcPct val="150000"/>
              </a:lnSpc>
              <a:buFont typeface="Wingdings" pitchFamily="2" charset="2"/>
              <a:buChar char="§"/>
            </a:pPr>
            <a:r>
              <a:rPr dirty="0" sz="2800" lang="en-US">
                <a:latin typeface="Bahnschrift" panose="020B0502040204020203" pitchFamily="34" charset="0"/>
                <a:ea typeface="+mj-ea"/>
                <a:cs typeface="+mj-cs"/>
              </a:rPr>
              <a:t>The family physician tries to be informed about the background of the illness: personal , social and familial.</a:t>
            </a:r>
          </a:p>
        </p:txBody>
      </p:sp>
      <p:sp>
        <p:nvSpPr>
          <p:cNvPr id="1048651"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10</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55" name="Title 1"/>
          <p:cNvSpPr>
            <a:spLocks noGrp="1"/>
          </p:cNvSpPr>
          <p:nvPr>
            <p:ph type="title"/>
          </p:nvPr>
        </p:nvSpPr>
        <p:spPr/>
        <p:txBody>
          <a:bodyPr/>
          <a:p>
            <a:r>
              <a:rPr b="1" dirty="0" lang="en-US" smtClean="0">
                <a:latin typeface="Calibri" pitchFamily="34" charset="0"/>
              </a:rPr>
              <a:t>Principle # 3</a:t>
            </a:r>
            <a:endParaRPr b="1" dirty="0" lang="en-US">
              <a:latin typeface="Calibri" pitchFamily="34" charset="0"/>
            </a:endParaRPr>
          </a:p>
        </p:txBody>
      </p:sp>
      <p:sp>
        <p:nvSpPr>
          <p:cNvPr id="1048656" name="Content Placeholder 2"/>
          <p:cNvSpPr>
            <a:spLocks noGrp="1"/>
          </p:cNvSpPr>
          <p:nvPr>
            <p:ph idx="1"/>
          </p:nvPr>
        </p:nvSpPr>
        <p:spPr/>
        <p:txBody>
          <a:bodyPr/>
          <a:p>
            <a:pPr>
              <a:lnSpc>
                <a:spcPct val="150000"/>
              </a:lnSpc>
              <a:buFont typeface="Wingdings" pitchFamily="2" charset="2"/>
              <a:buChar char="§"/>
            </a:pPr>
            <a:r>
              <a:rPr dirty="0" sz="2800" lang="en-US">
                <a:latin typeface="Bahnschrift" panose="020B0502040204020203" pitchFamily="34" charset="0"/>
                <a:ea typeface="+mj-ea"/>
                <a:cs typeface="+mj-cs"/>
              </a:rPr>
              <a:t>The family physician benefits from every encounter with his/her patients to administer prevention or health education</a:t>
            </a:r>
          </a:p>
          <a:p>
            <a:pPr>
              <a:buNone/>
            </a:pPr>
            <a:endParaRPr dirty="0" lang="en-US"/>
          </a:p>
        </p:txBody>
      </p:sp>
      <p:sp>
        <p:nvSpPr>
          <p:cNvPr id="1048657"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11</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sp>
        <p:nvSpPr>
          <p:cNvPr id="1048661" name="Title 1"/>
          <p:cNvSpPr>
            <a:spLocks noGrp="1"/>
          </p:cNvSpPr>
          <p:nvPr>
            <p:ph type="title"/>
          </p:nvPr>
        </p:nvSpPr>
        <p:spPr/>
        <p:txBody>
          <a:bodyPr/>
          <a:p>
            <a:r>
              <a:rPr b="1" dirty="0" lang="en-US" smtClean="0">
                <a:latin typeface="Calibri" pitchFamily="34" charset="0"/>
              </a:rPr>
              <a:t>Principle # 4</a:t>
            </a:r>
            <a:endParaRPr b="1" dirty="0" lang="en-US">
              <a:latin typeface="Calibri" pitchFamily="34" charset="0"/>
            </a:endParaRPr>
          </a:p>
        </p:txBody>
      </p:sp>
      <p:sp>
        <p:nvSpPr>
          <p:cNvPr id="1048662" name="Content Placeholder 2"/>
          <p:cNvSpPr>
            <a:spLocks noGrp="1"/>
          </p:cNvSpPr>
          <p:nvPr>
            <p:ph idx="1"/>
          </p:nvPr>
        </p:nvSpPr>
        <p:spPr/>
        <p:txBody>
          <a:bodyPr>
            <a:normAutofit/>
          </a:bodyPr>
          <a:p>
            <a:pPr>
              <a:lnSpc>
                <a:spcPct val="150000"/>
              </a:lnSpc>
              <a:buFont typeface="Wingdings" pitchFamily="2" charset="2"/>
              <a:buChar char="§"/>
            </a:pPr>
            <a:r>
              <a:rPr dirty="0" sz="2800" lang="en-US">
                <a:latin typeface="Bahnschrift" panose="020B0502040204020203" pitchFamily="34" charset="0"/>
                <a:ea typeface="+mj-ea"/>
                <a:cs typeface="+mj-cs"/>
              </a:rPr>
              <a:t>Family physicians think normally in terms of single patients AND population at risk.</a:t>
            </a:r>
          </a:p>
          <a:p>
            <a:pPr>
              <a:lnSpc>
                <a:spcPct val="150000"/>
              </a:lnSpc>
              <a:buFont typeface="Wingdings" pitchFamily="2" charset="2"/>
              <a:buChar char="§"/>
            </a:pPr>
            <a:r>
              <a:rPr dirty="0" sz="2800" lang="en-US">
                <a:latin typeface="Bahnschrift" panose="020B0502040204020203" pitchFamily="34" charset="0"/>
                <a:ea typeface="+mj-ea"/>
                <a:cs typeface="+mj-cs"/>
              </a:rPr>
              <a:t>Commitment to maintain health in the members of his practice whether or not they attend his office.</a:t>
            </a:r>
          </a:p>
          <a:p>
            <a:pPr>
              <a:lnSpc>
                <a:spcPct val="150000"/>
              </a:lnSpc>
              <a:buFont typeface="Wingdings" pitchFamily="2" charset="2"/>
              <a:buChar char="§"/>
            </a:pPr>
            <a:endParaRPr dirty="0" sz="2800" lang="en-US">
              <a:latin typeface="Bahnschrift" panose="020B0502040204020203" pitchFamily="34" charset="0"/>
              <a:ea typeface="+mj-ea"/>
              <a:cs typeface="+mj-cs"/>
            </a:endParaRPr>
          </a:p>
        </p:txBody>
      </p:sp>
      <p:sp>
        <p:nvSpPr>
          <p:cNvPr id="1048663"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12</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67" name="Title 1"/>
          <p:cNvSpPr>
            <a:spLocks noGrp="1"/>
          </p:cNvSpPr>
          <p:nvPr>
            <p:ph type="title"/>
          </p:nvPr>
        </p:nvSpPr>
        <p:spPr/>
        <p:txBody>
          <a:bodyPr/>
          <a:p>
            <a:r>
              <a:rPr b="1" dirty="0" lang="en-US" smtClean="0">
                <a:latin typeface="Calibri" pitchFamily="34" charset="0"/>
              </a:rPr>
              <a:t>Principle # 5</a:t>
            </a:r>
            <a:endParaRPr b="1" dirty="0" lang="en-US">
              <a:latin typeface="Calibri" pitchFamily="34" charset="0"/>
            </a:endParaRPr>
          </a:p>
        </p:txBody>
      </p:sp>
      <p:sp>
        <p:nvSpPr>
          <p:cNvPr id="1048668" name="Content Placeholder 2"/>
          <p:cNvSpPr>
            <a:spLocks noGrp="1"/>
          </p:cNvSpPr>
          <p:nvPr>
            <p:ph idx="1"/>
          </p:nvPr>
        </p:nvSpPr>
        <p:spPr/>
        <p:txBody>
          <a:bodyPr/>
          <a:p>
            <a:pPr>
              <a:lnSpc>
                <a:spcPct val="150000"/>
              </a:lnSpc>
              <a:buFont typeface="Wingdings" pitchFamily="2" charset="2"/>
              <a:buChar char="§"/>
            </a:pPr>
            <a:r>
              <a:rPr dirty="0" sz="2800" lang="en-US">
                <a:latin typeface="Bahnschrift" panose="020B0502040204020203" pitchFamily="34" charset="0"/>
                <a:ea typeface="+mj-ea"/>
                <a:cs typeface="+mj-cs"/>
              </a:rPr>
              <a:t>The family physician can consult patients in their homes:</a:t>
            </a:r>
          </a:p>
          <a:p>
            <a:pPr lvl="1">
              <a:lnSpc>
                <a:spcPct val="150000"/>
              </a:lnSpc>
              <a:buFont typeface="Courier New" pitchFamily="49" charset="0"/>
              <a:buChar char="o"/>
            </a:pPr>
            <a:r>
              <a:rPr dirty="0" sz="2800" lang="en-US">
                <a:latin typeface="Bahnschrift" panose="020B0502040204020203" pitchFamily="34" charset="0"/>
                <a:ea typeface="+mj-ea"/>
                <a:cs typeface="+mj-cs"/>
              </a:rPr>
              <a:t>Knowledge of patients and their families</a:t>
            </a:r>
          </a:p>
          <a:p>
            <a:pPr lvl="1">
              <a:lnSpc>
                <a:spcPct val="150000"/>
              </a:lnSpc>
              <a:buFont typeface="Courier New" pitchFamily="49" charset="0"/>
              <a:buChar char="o"/>
            </a:pPr>
            <a:r>
              <a:rPr dirty="0" sz="2800" lang="en-US">
                <a:latin typeface="Bahnschrift" panose="020B0502040204020203" pitchFamily="34" charset="0"/>
                <a:ea typeface="+mj-ea"/>
                <a:cs typeface="+mj-cs"/>
              </a:rPr>
              <a:t>Understanding of the context of illness</a:t>
            </a:r>
          </a:p>
          <a:p>
            <a:pPr>
              <a:lnSpc>
                <a:spcPct val="150000"/>
              </a:lnSpc>
            </a:pPr>
            <a:endParaRPr dirty="0" lang="en-US"/>
          </a:p>
        </p:txBody>
      </p:sp>
      <p:sp>
        <p:nvSpPr>
          <p:cNvPr id="1048669"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13</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673" name="Title 1"/>
          <p:cNvSpPr>
            <a:spLocks noGrp="1"/>
          </p:cNvSpPr>
          <p:nvPr>
            <p:ph type="title"/>
          </p:nvPr>
        </p:nvSpPr>
        <p:spPr/>
        <p:txBody>
          <a:bodyPr/>
          <a:p>
            <a:r>
              <a:rPr b="1" dirty="0" lang="en-US" smtClean="0">
                <a:latin typeface="Calibri" pitchFamily="34" charset="0"/>
              </a:rPr>
              <a:t>Principle # 6</a:t>
            </a:r>
            <a:endParaRPr b="1" dirty="0" lang="en-US">
              <a:latin typeface="Calibri" pitchFamily="34" charset="0"/>
            </a:endParaRPr>
          </a:p>
        </p:txBody>
      </p:sp>
      <p:sp>
        <p:nvSpPr>
          <p:cNvPr id="1048674" name="Content Placeholder 2"/>
          <p:cNvSpPr>
            <a:spLocks noGrp="1"/>
          </p:cNvSpPr>
          <p:nvPr>
            <p:ph idx="1"/>
          </p:nvPr>
        </p:nvSpPr>
        <p:spPr/>
        <p:txBody>
          <a:bodyPr>
            <a:normAutofit/>
          </a:bodyPr>
          <a:p>
            <a:pPr>
              <a:lnSpc>
                <a:spcPct val="150000"/>
              </a:lnSpc>
              <a:buFont typeface="Wingdings" pitchFamily="2" charset="2"/>
              <a:buChar char="§"/>
            </a:pPr>
            <a:r>
              <a:rPr dirty="0" sz="2800" lang="en-US">
                <a:latin typeface="Bahnschrift" panose="020B0502040204020203" pitchFamily="34" charset="0"/>
                <a:ea typeface="+mj-ea"/>
                <a:cs typeface="+mj-cs"/>
              </a:rPr>
              <a:t>The strictly objective and positivistic approach to health problems is combined with a sensitivity to feelings and an insight into relationships.</a:t>
            </a:r>
          </a:p>
        </p:txBody>
      </p:sp>
      <p:sp>
        <p:nvSpPr>
          <p:cNvPr id="1048675"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14</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79" name="Title 1"/>
          <p:cNvSpPr>
            <a:spLocks noGrp="1"/>
          </p:cNvSpPr>
          <p:nvPr>
            <p:ph type="title"/>
          </p:nvPr>
        </p:nvSpPr>
        <p:spPr/>
        <p:txBody>
          <a:bodyPr/>
          <a:p>
            <a:r>
              <a:rPr b="1" dirty="0" lang="en-US" smtClean="0">
                <a:latin typeface="Calibri" pitchFamily="34" charset="0"/>
              </a:rPr>
              <a:t>Principle # 7</a:t>
            </a:r>
            <a:endParaRPr b="1" dirty="0" lang="en-US">
              <a:latin typeface="Calibri" pitchFamily="34" charset="0"/>
            </a:endParaRPr>
          </a:p>
        </p:txBody>
      </p:sp>
      <p:sp>
        <p:nvSpPr>
          <p:cNvPr id="1048680" name="Content Placeholder 2"/>
          <p:cNvSpPr>
            <a:spLocks noGrp="1"/>
          </p:cNvSpPr>
          <p:nvPr>
            <p:ph idx="1"/>
          </p:nvPr>
        </p:nvSpPr>
        <p:spPr/>
        <p:txBody>
          <a:bodyPr>
            <a:normAutofit/>
          </a:bodyPr>
          <a:p>
            <a:pPr>
              <a:lnSpc>
                <a:spcPct val="150000"/>
              </a:lnSpc>
              <a:buFont typeface="Wingdings" pitchFamily="2" charset="2"/>
              <a:buChar char="§"/>
            </a:pPr>
            <a:r>
              <a:rPr dirty="0" sz="2800" lang="en-US">
                <a:latin typeface="Bahnschrift" panose="020B0502040204020203" pitchFamily="34" charset="0"/>
                <a:ea typeface="+mj-ea"/>
                <a:cs typeface="+mj-cs"/>
              </a:rPr>
              <a:t>The family physician manages the resources:  as first contact he is able to control admissions, investigations, prescriptions of treatment and referrals to specialist for the benefit of the patient and the community as a whole .</a:t>
            </a:r>
          </a:p>
        </p:txBody>
      </p:sp>
      <p:sp>
        <p:nvSpPr>
          <p:cNvPr id="1048681"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15</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685" name="Title 1"/>
          <p:cNvSpPr>
            <a:spLocks noGrp="1"/>
          </p:cNvSpPr>
          <p:nvPr>
            <p:ph type="title"/>
          </p:nvPr>
        </p:nvSpPr>
        <p:spPr>
          <a:xfrm>
            <a:off x="457200" y="533400"/>
            <a:ext cx="5410200" cy="533400"/>
          </a:xfrm>
        </p:spPr>
        <p:txBody>
          <a:bodyPr>
            <a:normAutofit fontScale="90000"/>
          </a:bodyPr>
          <a:p>
            <a:r>
              <a:rPr b="1" dirty="0" lang="en-US" smtClean="0">
                <a:latin typeface="Calibri" pitchFamily="34" charset="0"/>
              </a:rPr>
              <a:t>Principle # 8</a:t>
            </a:r>
            <a:endParaRPr b="1" dirty="0" lang="en-US">
              <a:latin typeface="Calibri" pitchFamily="34" charset="0"/>
            </a:endParaRPr>
          </a:p>
        </p:txBody>
      </p:sp>
      <p:sp>
        <p:nvSpPr>
          <p:cNvPr id="1048686" name="Content Placeholder 2"/>
          <p:cNvSpPr>
            <a:spLocks noGrp="1"/>
          </p:cNvSpPr>
          <p:nvPr>
            <p:ph idx="1"/>
          </p:nvPr>
        </p:nvSpPr>
        <p:spPr>
          <a:xfrm>
            <a:off x="152400" y="1219200"/>
            <a:ext cx="8839200" cy="5410200"/>
          </a:xfrm>
        </p:spPr>
        <p:txBody>
          <a:bodyPr>
            <a:normAutofit fontScale="73077" lnSpcReduction="20000"/>
          </a:bodyPr>
          <a:p>
            <a:pPr>
              <a:buFont typeface="Wingdings" pitchFamily="2" charset="2"/>
              <a:buChar char="§"/>
            </a:pPr>
            <a:r>
              <a:rPr dirty="0" sz="3300" lang="en-US">
                <a:latin typeface="Bahnschrift" panose="020B0502040204020203" pitchFamily="34" charset="0"/>
                <a:ea typeface="+mj-ea"/>
                <a:cs typeface="+mj-cs"/>
              </a:rPr>
              <a:t>PATIENT ADVOCACY</a:t>
            </a:r>
          </a:p>
          <a:p>
            <a:pPr>
              <a:lnSpc>
                <a:spcPct val="80000"/>
              </a:lnSpc>
              <a:buFont typeface="Wingdings" pitchFamily="2" charset="2"/>
              <a:buChar char="§"/>
            </a:pPr>
            <a:r>
              <a:rPr dirty="0" sz="3300" lang="en-US">
                <a:latin typeface="Bahnschrift" panose="020B0502040204020203" pitchFamily="34" charset="0"/>
                <a:ea typeface="+mj-ea"/>
                <a:cs typeface="+mj-cs"/>
              </a:rPr>
              <a:t>On health matters at all times and in relationship to all other health care providers.</a:t>
            </a:r>
          </a:p>
          <a:p>
            <a:pPr>
              <a:lnSpc>
                <a:spcPct val="80000"/>
              </a:lnSpc>
              <a:buFont typeface="Wingdings" pitchFamily="2" charset="2"/>
              <a:buChar char="§"/>
            </a:pPr>
            <a:r>
              <a:rPr dirty="0" sz="3300" lang="en-US">
                <a:latin typeface="Bahnschrift" panose="020B0502040204020203" pitchFamily="34" charset="0"/>
                <a:ea typeface="+mj-ea"/>
                <a:cs typeface="+mj-cs"/>
              </a:rPr>
              <a:t>By securing needed improvement in   housing, work conditions , neighborhood safety, and sanitation.</a:t>
            </a:r>
          </a:p>
          <a:p>
            <a:pPr>
              <a:lnSpc>
                <a:spcPct val="80000"/>
              </a:lnSpc>
              <a:buFont typeface="Wingdings" pitchFamily="2" charset="2"/>
              <a:buChar char="§"/>
            </a:pPr>
            <a:r>
              <a:rPr dirty="0" sz="3300" lang="en-US">
                <a:latin typeface="Bahnschrift" panose="020B0502040204020203" pitchFamily="34" charset="0"/>
                <a:ea typeface="+mj-ea"/>
                <a:cs typeface="+mj-cs"/>
              </a:rPr>
              <a:t>In obtaining financial resources related to the improvement and maintenance of health.</a:t>
            </a:r>
            <a:endParaRPr dirty="0" sz="3300" lang="en-GB">
              <a:latin typeface="Bahnschrift" panose="020B0502040204020203" pitchFamily="34" charset="0"/>
              <a:ea typeface="+mj-ea"/>
              <a:cs typeface="+mj-cs"/>
            </a:endParaRPr>
          </a:p>
          <a:p>
            <a:pPr>
              <a:buNone/>
            </a:pPr>
            <a:endParaRPr dirty="0" sz="2600" lang="en-US" smtClean="0">
              <a:latin typeface="Calibri" pitchFamily="34" charset="0"/>
            </a:endParaRPr>
          </a:p>
          <a:p>
            <a:pPr>
              <a:buFont typeface="Wingdings" pitchFamily="2" charset="2"/>
              <a:buChar char="§"/>
            </a:pPr>
            <a:r>
              <a:rPr dirty="0" sz="3400" lang="en-US">
                <a:latin typeface="Bahnschrift" panose="020B0502040204020203" pitchFamily="34" charset="0"/>
                <a:ea typeface="+mj-ea"/>
                <a:cs typeface="+mj-cs"/>
              </a:rPr>
              <a:t>PATIENT ADVOCATE</a:t>
            </a:r>
          </a:p>
          <a:p>
            <a:pPr>
              <a:buFont typeface="Wingdings" pitchFamily="2" charset="2"/>
              <a:buChar char="§"/>
            </a:pPr>
            <a:r>
              <a:rPr dirty="0" sz="3400" lang="en-US">
                <a:latin typeface="Bahnschrift" panose="020B0502040204020203" pitchFamily="34" charset="0"/>
                <a:ea typeface="+mj-ea"/>
                <a:cs typeface="+mj-cs"/>
              </a:rPr>
              <a:t>Understanding and appreciation of the human condition</a:t>
            </a:r>
          </a:p>
          <a:p>
            <a:pPr>
              <a:buFont typeface="Wingdings" pitchFamily="2" charset="2"/>
              <a:buChar char="§"/>
            </a:pPr>
            <a:r>
              <a:rPr dirty="0" sz="3400" lang="en-US">
                <a:latin typeface="Bahnschrift" panose="020B0502040204020203" pitchFamily="34" charset="0"/>
                <a:ea typeface="+mj-ea"/>
                <a:cs typeface="+mj-cs"/>
              </a:rPr>
              <a:t>Respects the privacy of the person</a:t>
            </a:r>
          </a:p>
          <a:p>
            <a:pPr>
              <a:buFont typeface="Wingdings" pitchFamily="2" charset="2"/>
              <a:buChar char="§"/>
            </a:pPr>
            <a:r>
              <a:rPr dirty="0" sz="3400" lang="en-US">
                <a:latin typeface="Bahnschrift" panose="020B0502040204020203" pitchFamily="34" charset="0"/>
                <a:ea typeface="+mj-ea"/>
                <a:cs typeface="+mj-cs"/>
              </a:rPr>
              <a:t>Provides continuing care to their patients</a:t>
            </a:r>
          </a:p>
          <a:p>
            <a:pPr>
              <a:buFont typeface="Wingdings" pitchFamily="2" charset="2"/>
              <a:buChar char="§"/>
            </a:pPr>
            <a:r>
              <a:rPr dirty="0" sz="3400" lang="en-US">
                <a:latin typeface="Bahnschrift" panose="020B0502040204020203" pitchFamily="34" charset="0"/>
                <a:ea typeface="+mj-ea"/>
                <a:cs typeface="+mj-cs"/>
              </a:rPr>
              <a:t>Special relationship with patients and their families</a:t>
            </a:r>
          </a:p>
          <a:p>
            <a:pPr>
              <a:buFont typeface="Wingdings" pitchFamily="2" charset="2"/>
              <a:buChar char="§"/>
            </a:pPr>
            <a:r>
              <a:rPr dirty="0" sz="3400" lang="en-US">
                <a:latin typeface="Bahnschrift" panose="020B0502040204020203" pitchFamily="34" charset="0"/>
                <a:ea typeface="+mj-ea"/>
                <a:cs typeface="+mj-cs"/>
              </a:rPr>
              <a:t>Physicians promise to be faithful to their commitment to patient’s well-being</a:t>
            </a:r>
          </a:p>
          <a:p>
            <a:pPr>
              <a:buFont typeface="Wingdings" pitchFamily="2" charset="2"/>
              <a:buChar char="§"/>
            </a:pPr>
            <a:r>
              <a:rPr dirty="0" sz="3400" lang="en-US">
                <a:latin typeface="Bahnschrift" panose="020B0502040204020203" pitchFamily="34" charset="0"/>
                <a:ea typeface="+mj-ea"/>
                <a:cs typeface="+mj-cs"/>
              </a:rPr>
              <a:t>They use the “healing power of trust”</a:t>
            </a:r>
          </a:p>
        </p:txBody>
      </p:sp>
      <p:sp>
        <p:nvSpPr>
          <p:cNvPr id="1048687"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16</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691" name="Title 1"/>
          <p:cNvSpPr>
            <a:spLocks noGrp="1"/>
          </p:cNvSpPr>
          <p:nvPr>
            <p:ph type="title"/>
          </p:nvPr>
        </p:nvSpPr>
        <p:spPr>
          <a:xfrm>
            <a:off x="457200" y="533400"/>
            <a:ext cx="5486400" cy="533400"/>
          </a:xfrm>
        </p:spPr>
        <p:txBody>
          <a:bodyPr>
            <a:normAutofit fontScale="90000"/>
          </a:bodyPr>
          <a:p>
            <a:r>
              <a:rPr b="1" dirty="0" lang="en-US" smtClean="0">
                <a:latin typeface="Calibri" pitchFamily="34" charset="0"/>
              </a:rPr>
              <a:t>Principle # 9</a:t>
            </a:r>
            <a:endParaRPr b="1" dirty="0" lang="en-US">
              <a:latin typeface="Calibri" pitchFamily="34" charset="0"/>
            </a:endParaRPr>
          </a:p>
        </p:txBody>
      </p:sp>
      <p:sp>
        <p:nvSpPr>
          <p:cNvPr id="1048692" name="Content Placeholder 2"/>
          <p:cNvSpPr>
            <a:spLocks noGrp="1"/>
          </p:cNvSpPr>
          <p:nvPr>
            <p:ph idx="1"/>
          </p:nvPr>
        </p:nvSpPr>
        <p:spPr>
          <a:xfrm>
            <a:off x="152400" y="1066800"/>
            <a:ext cx="8839200" cy="5638800"/>
          </a:xfrm>
        </p:spPr>
        <p:txBody>
          <a:bodyPr>
            <a:normAutofit/>
          </a:bodyPr>
          <a:p>
            <a:pPr>
              <a:buFont typeface="Wingdings" pitchFamily="2" charset="2"/>
              <a:buChar char="§"/>
            </a:pPr>
            <a:r>
              <a:rPr dirty="0" lang="en-US">
                <a:latin typeface="Bahnschrift" panose="020B0502040204020203" pitchFamily="34" charset="0"/>
                <a:ea typeface="+mj-ea"/>
                <a:cs typeface="+mj-cs"/>
              </a:rPr>
              <a:t>The family Physician is a GATEKEEPER:</a:t>
            </a:r>
          </a:p>
          <a:p>
            <a:pPr lvl="1" marL="182880">
              <a:buFont typeface="Wingdings" pitchFamily="2" charset="2"/>
              <a:buChar char="§"/>
            </a:pPr>
            <a:r>
              <a:rPr dirty="0" sz="2400" lang="en-US">
                <a:latin typeface="Bahnschrift" panose="020B0502040204020203" pitchFamily="34" charset="0"/>
                <a:ea typeface="+mj-ea"/>
                <a:cs typeface="+mj-cs"/>
              </a:rPr>
              <a:t>He or she is the first person to be consulted each time care is needed for a health problem</a:t>
            </a:r>
          </a:p>
          <a:p>
            <a:pPr lvl="1" marL="182880">
              <a:buFont typeface="Wingdings" pitchFamily="2" charset="2"/>
              <a:buChar char="§"/>
            </a:pPr>
            <a:r>
              <a:rPr dirty="0" sz="2400" lang="en-US">
                <a:latin typeface="Bahnschrift" panose="020B0502040204020203" pitchFamily="34" charset="0"/>
                <a:ea typeface="+mj-ea"/>
                <a:cs typeface="+mj-cs"/>
              </a:rPr>
              <a:t>Must be accessible</a:t>
            </a:r>
          </a:p>
          <a:p>
            <a:pPr lvl="1" marL="182880">
              <a:buFont typeface="Wingdings" pitchFamily="2" charset="2"/>
              <a:buChar char="§"/>
            </a:pPr>
            <a:r>
              <a:rPr dirty="0" sz="2400" lang="en-US">
                <a:latin typeface="Bahnschrift" panose="020B0502040204020203" pitchFamily="34" charset="0"/>
                <a:ea typeface="+mj-ea"/>
                <a:cs typeface="+mj-cs"/>
              </a:rPr>
              <a:t>Method of enhancing appropriate use of non primary care health services</a:t>
            </a:r>
            <a:endParaRPr dirty="0" sz="2400" lang="en-GB">
              <a:latin typeface="Bahnschrift" panose="020B0502040204020203" pitchFamily="34" charset="0"/>
              <a:ea typeface="+mj-ea"/>
              <a:cs typeface="+mj-cs"/>
            </a:endParaRPr>
          </a:p>
          <a:p>
            <a:pPr>
              <a:buFont typeface="Wingdings" pitchFamily="2" charset="2"/>
              <a:buChar char="§"/>
            </a:pPr>
            <a:r>
              <a:rPr dirty="0" lang="en-US">
                <a:latin typeface="Bahnschrift" panose="020B0502040204020203" pitchFamily="34" charset="0"/>
                <a:ea typeface="+mj-ea"/>
                <a:cs typeface="+mj-cs"/>
              </a:rPr>
              <a:t>GATEKEEPER : WHY?</a:t>
            </a:r>
          </a:p>
          <a:p>
            <a:pPr lvl="1" marL="182880">
              <a:buFont typeface="Wingdings" pitchFamily="2" charset="2"/>
              <a:buChar char="§"/>
            </a:pPr>
            <a:r>
              <a:rPr dirty="0" sz="2400" lang="en-US">
                <a:latin typeface="Bahnschrift" panose="020B0502040204020203" pitchFamily="34" charset="0"/>
                <a:ea typeface="+mj-ea"/>
                <a:cs typeface="+mj-cs"/>
              </a:rPr>
              <a:t>Most don’t know about technical details of medical problems to make adequate informed judgment </a:t>
            </a:r>
          </a:p>
          <a:p>
            <a:pPr lvl="1" marL="182880">
              <a:buFont typeface="Wingdings" pitchFamily="2" charset="2"/>
              <a:buChar char="§"/>
            </a:pPr>
            <a:r>
              <a:rPr dirty="0" sz="2400" lang="en-US">
                <a:latin typeface="Bahnschrift" panose="020B0502040204020203" pitchFamily="34" charset="0"/>
                <a:ea typeface="+mj-ea"/>
                <a:cs typeface="+mj-cs"/>
              </a:rPr>
              <a:t>Lowers mortality and morbidity</a:t>
            </a:r>
          </a:p>
          <a:p>
            <a:pPr lvl="1" marL="182880">
              <a:buFont typeface="Wingdings" pitchFamily="2" charset="2"/>
              <a:buChar char="§"/>
            </a:pPr>
            <a:r>
              <a:rPr dirty="0" sz="2400" lang="en-US">
                <a:latin typeface="Bahnschrift" panose="020B0502040204020203" pitchFamily="34" charset="0"/>
                <a:ea typeface="+mj-ea"/>
                <a:cs typeface="+mj-cs"/>
              </a:rPr>
              <a:t>Cost effective : less specialists and ER visits , less unneeded investigations </a:t>
            </a:r>
          </a:p>
          <a:p>
            <a:endParaRPr dirty="0" lang="en-US"/>
          </a:p>
        </p:txBody>
      </p:sp>
      <p:sp>
        <p:nvSpPr>
          <p:cNvPr id="1048693"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17</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05" name=""/>
        <p:cNvGrpSpPr/>
        <p:nvPr/>
      </p:nvGrpSpPr>
      <p:grpSpPr>
        <a:xfrm>
          <a:off x="0" y="0"/>
          <a:ext cx="0" cy="0"/>
          <a:chOff x="0" y="0"/>
          <a:chExt cx="0" cy="0"/>
        </a:xfrm>
      </p:grpSpPr>
      <p:sp>
        <p:nvSpPr>
          <p:cNvPr id="1048697" name="Title 1"/>
          <p:cNvSpPr>
            <a:spLocks noGrp="1"/>
          </p:cNvSpPr>
          <p:nvPr>
            <p:ph type="title"/>
          </p:nvPr>
        </p:nvSpPr>
        <p:spPr/>
        <p:txBody>
          <a:bodyPr/>
          <a:p>
            <a:r>
              <a:rPr dirty="0" lang="en-US" smtClean="0"/>
              <a:t>Community Oriented Primary Care</a:t>
            </a:r>
            <a:endParaRPr dirty="0" lang="en-US"/>
          </a:p>
        </p:txBody>
      </p:sp>
      <p:sp>
        <p:nvSpPr>
          <p:cNvPr id="1048698" name="Text Placeholder 2"/>
          <p:cNvSpPr>
            <a:spLocks noGrp="1"/>
          </p:cNvSpPr>
          <p:nvPr>
            <p:ph type="body" idx="1"/>
          </p:nvPr>
        </p:nvSpPr>
        <p:spPr/>
        <p:txBody>
          <a:bodyPr/>
          <a:p>
            <a:endParaRPr lang="en-US"/>
          </a:p>
        </p:txBody>
      </p:sp>
      <p:sp>
        <p:nvSpPr>
          <p:cNvPr id="1048699" name="Slide Number Placeholder 3"/>
          <p:cNvSpPr>
            <a:spLocks noGrp="1"/>
          </p:cNvSpPr>
          <p:nvPr>
            <p:ph type="sldNum" sz="quarter" idx="12"/>
          </p:nvPr>
        </p:nvSpPr>
        <p:spPr/>
        <p:txBody>
          <a:bodyPr/>
          <a:p>
            <a:fld id="{B6F15528-21DE-4FAA-801E-634DDDAF4B2B}" type="slidenum">
              <a:rPr lang="en-US" smtClean="0"/>
              <a:t>18</a:t>
            </a:fld>
            <a:endParaRPr lang="en-US"/>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703" name="Title 1"/>
          <p:cNvSpPr>
            <a:spLocks noGrp="1"/>
          </p:cNvSpPr>
          <p:nvPr>
            <p:ph type="title"/>
          </p:nvPr>
        </p:nvSpPr>
        <p:spPr/>
        <p:txBody>
          <a:bodyPr/>
          <a:p>
            <a:r>
              <a:rPr b="1" dirty="0" lang="en-US" smtClean="0">
                <a:latin typeface="Calibri" pitchFamily="34" charset="0"/>
              </a:rPr>
              <a:t>Definition</a:t>
            </a:r>
            <a:endParaRPr b="1" dirty="0" lang="en-US">
              <a:latin typeface="Calibri" pitchFamily="34" charset="0"/>
            </a:endParaRPr>
          </a:p>
        </p:txBody>
      </p:sp>
      <p:sp>
        <p:nvSpPr>
          <p:cNvPr id="1048704" name="Content Placeholder 2"/>
          <p:cNvSpPr>
            <a:spLocks noGrp="1"/>
          </p:cNvSpPr>
          <p:nvPr>
            <p:ph idx="1"/>
          </p:nvPr>
        </p:nvSpPr>
        <p:spPr/>
        <p:txBody>
          <a:bodyPr>
            <a:normAutofit fontScale="95833" lnSpcReduction="20000"/>
          </a:bodyPr>
          <a:p>
            <a:pPr>
              <a:lnSpc>
                <a:spcPct val="150000"/>
              </a:lnSpc>
              <a:buFont typeface="Wingdings" pitchFamily="2" charset="2"/>
              <a:buChar char="§"/>
            </a:pPr>
            <a:r>
              <a:rPr dirty="0" lang="en-US">
                <a:latin typeface="Bahnschrift" panose="020B0502040204020203" pitchFamily="34" charset="0"/>
                <a:ea typeface="+mj-ea"/>
                <a:cs typeface="+mj-cs"/>
              </a:rPr>
              <a:t>Community Oriented Primary Care (COPC) is a systematic process that helps to identify the health needs of a defined population. </a:t>
            </a:r>
          </a:p>
          <a:p>
            <a:pPr>
              <a:lnSpc>
                <a:spcPct val="150000"/>
              </a:lnSpc>
              <a:buFont typeface="Wingdings" pitchFamily="2" charset="2"/>
              <a:buChar char="§"/>
            </a:pPr>
            <a:r>
              <a:rPr dirty="0" lang="en-US">
                <a:latin typeface="Bahnschrift" panose="020B0502040204020203" pitchFamily="34" charset="0"/>
                <a:ea typeface="+mj-ea"/>
                <a:cs typeface="+mj-cs"/>
              </a:rPr>
              <a:t>The ultimate goal of COPC is to improve the health of the community.</a:t>
            </a:r>
          </a:p>
          <a:p>
            <a:pPr>
              <a:lnSpc>
                <a:spcPct val="150000"/>
              </a:lnSpc>
              <a:buFont typeface="Wingdings" pitchFamily="2" charset="2"/>
              <a:buChar char="§"/>
            </a:pPr>
            <a:r>
              <a:rPr dirty="0" lang="en-US">
                <a:latin typeface="Bahnschrift" panose="020B0502040204020203" pitchFamily="34" charset="0"/>
                <a:ea typeface="+mj-ea"/>
                <a:cs typeface="+mj-cs"/>
              </a:rPr>
              <a:t>COPC uses the principles of public health, epidemiology and primary care in addressing the health of the community.</a:t>
            </a:r>
          </a:p>
          <a:p>
            <a:pPr>
              <a:lnSpc>
                <a:spcPct val="150000"/>
              </a:lnSpc>
              <a:buFont typeface="Wingdings" pitchFamily="2" charset="2"/>
              <a:buChar char="§"/>
            </a:pPr>
            <a:r>
              <a:rPr dirty="0" lang="en-US">
                <a:latin typeface="Bahnschrift" panose="020B0502040204020203" pitchFamily="34" charset="0"/>
                <a:ea typeface="+mj-ea"/>
                <a:cs typeface="+mj-cs"/>
              </a:rPr>
              <a:t>COPC relies on resources available in the community.</a:t>
            </a:r>
          </a:p>
          <a:p>
            <a:pPr>
              <a:lnSpc>
                <a:spcPct val="150000"/>
              </a:lnSpc>
              <a:buFont typeface="Wingdings" pitchFamily="2" charset="2"/>
              <a:buChar char="§"/>
            </a:pPr>
            <a:endParaRPr dirty="0" lang="en-US">
              <a:latin typeface="Bahnschrift" panose="020B0502040204020203" pitchFamily="34" charset="0"/>
              <a:ea typeface="+mj-ea"/>
              <a:cs typeface="+mj-cs"/>
            </a:endParaRPr>
          </a:p>
        </p:txBody>
      </p:sp>
      <p:sp>
        <p:nvSpPr>
          <p:cNvPr id="1048705" name="Slide Number Placeholder 3"/>
          <p:cNvSpPr>
            <a:spLocks noGrp="1"/>
          </p:cNvSpPr>
          <p:nvPr>
            <p:ph type="sldNum" sz="quarter" idx="12"/>
          </p:nvPr>
        </p:nvSpPr>
        <p:spPr/>
        <p:txBody>
          <a:bodyPr/>
          <a:p>
            <a:fld id="{B6F15528-21DE-4FAA-801E-634DDDAF4B2B}" type="slidenum">
              <a:rPr lang="en-US" smtClean="0"/>
              <a:t>19</a:t>
            </a:fld>
            <a:endParaRPr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594" name="Title 1"/>
          <p:cNvSpPr>
            <a:spLocks noGrp="1"/>
          </p:cNvSpPr>
          <p:nvPr>
            <p:ph type="ctrTitle"/>
          </p:nvPr>
        </p:nvSpPr>
        <p:spPr/>
        <p:txBody>
          <a:bodyPr/>
          <a:p>
            <a:r>
              <a:rPr b="1" dirty="0" lang="en-US" smtClean="0">
                <a:latin typeface="Calibri" pitchFamily="34" charset="0"/>
              </a:rPr>
              <a:t>Principles of family medicine</a:t>
            </a:r>
            <a:endParaRPr b="1" dirty="0" lang="en-US">
              <a:latin typeface="Calibri" pitchFamily="34" charset="0"/>
            </a:endParaRPr>
          </a:p>
        </p:txBody>
      </p:sp>
      <p:sp>
        <p:nvSpPr>
          <p:cNvPr id="1048595"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2</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709" name="Title 1"/>
          <p:cNvSpPr>
            <a:spLocks noGrp="1"/>
          </p:cNvSpPr>
          <p:nvPr>
            <p:ph type="title"/>
          </p:nvPr>
        </p:nvSpPr>
        <p:spPr/>
        <p:txBody>
          <a:bodyPr/>
          <a:p>
            <a:r>
              <a:rPr b="1" dirty="0" lang="en-US" smtClean="0">
                <a:latin typeface="Calibri" pitchFamily="34" charset="0"/>
              </a:rPr>
              <a:t>A shift from Primary Care to COPC</a:t>
            </a:r>
            <a:endParaRPr b="1" dirty="0" lang="en-US">
              <a:latin typeface="Calibri" pitchFamily="34" charset="0"/>
            </a:endParaRPr>
          </a:p>
        </p:txBody>
      </p:sp>
      <p:graphicFrame>
        <p:nvGraphicFramePr>
          <p:cNvPr id="4194304" name="Content Placeholder 4"/>
          <p:cNvGraphicFramePr>
            <a:graphicFrameLocks noGrp="1"/>
          </p:cNvGraphicFramePr>
          <p:nvPr>
            <p:ph idx="1"/>
          </p:nvPr>
        </p:nvGraphicFramePr>
        <p:xfrm>
          <a:off x="228600" y="1371597"/>
          <a:ext cx="8610600" cy="5257802"/>
        </p:xfrm>
        <a:graphic>
          <a:graphicData uri="http://schemas.openxmlformats.org/drawingml/2006/table">
            <a:tbl>
              <a:tblPr firstRow="1" bandRow="1">
                <a:tableStyleId>{5C22544A-7EE6-4342-B048-85BDC9FD1C3A}</a:tableStyleId>
              </a:tblPr>
              <a:tblGrid>
                <a:gridCol w="4305300"/>
                <a:gridCol w="4305300"/>
              </a:tblGrid>
              <a:tr h="468161">
                <a:tc>
                  <a:txBody>
                    <a:bodyPr/>
                    <a:p>
                      <a:r>
                        <a:rPr dirty="0" sz="2000" lang="en-US" smtClean="0">
                          <a:latin typeface="Calibri" pitchFamily="34" charset="0"/>
                        </a:rPr>
                        <a:t>Primary Care</a:t>
                      </a:r>
                      <a:endParaRPr dirty="0" sz="2000" lang="en-US">
                        <a:latin typeface="Calibri" pitchFamily="34" charset="0"/>
                      </a:endParaRPr>
                    </a:p>
                  </a:txBody>
                </a:tc>
                <a:tc>
                  <a:txBody>
                    <a:bodyPr/>
                    <a:p>
                      <a:r>
                        <a:rPr dirty="0" sz="2000" lang="en-US" smtClean="0">
                          <a:latin typeface="Calibri" pitchFamily="34" charset="0"/>
                        </a:rPr>
                        <a:t>COPC</a:t>
                      </a:r>
                      <a:endParaRPr dirty="0" sz="2000" lang="en-US">
                        <a:latin typeface="Calibri" pitchFamily="34" charset="0"/>
                      </a:endParaRPr>
                    </a:p>
                  </a:txBody>
                </a:tc>
              </a:tr>
              <a:tr h="900309">
                <a:tc>
                  <a:txBody>
                    <a:bodyPr/>
                    <a:p>
                      <a:pPr algn="l" defTabSz="914400" eaLnBrk="1" hangingPunct="1" indent="-182880" latinLnBrk="0" marL="182880" rtl="0">
                        <a:lnSpc>
                          <a:spcPct val="100000"/>
                        </a:lnSpc>
                        <a:spcBef>
                          <a:spcPct val="20000"/>
                        </a:spcBef>
                        <a:buClr>
                          <a:schemeClr val="accent1"/>
                        </a:buClr>
                        <a:buSzPct val="85000"/>
                        <a:buFont typeface="Wingdings" pitchFamily="2" charset="2"/>
                        <a:buChar char="§"/>
                      </a:pPr>
                      <a:r>
                        <a:rPr dirty="0" sz="2200" kern="1200" lang="en-US" smtClean="0">
                          <a:solidFill>
                            <a:schemeClr val="tx1"/>
                          </a:solidFill>
                          <a:latin typeface="Bahnschrift" panose="020B0502040204020203" pitchFamily="34" charset="0"/>
                          <a:ea typeface="+mj-ea"/>
                          <a:cs typeface="+mj-cs"/>
                        </a:rPr>
                        <a:t>Focus on individuals</a:t>
                      </a:r>
                      <a:endParaRPr dirty="0" sz="2200" kern="1200" lang="en-US">
                        <a:solidFill>
                          <a:schemeClr val="tx1"/>
                        </a:solidFill>
                        <a:latin typeface="Bahnschrift" panose="020B0502040204020203" pitchFamily="34" charset="0"/>
                        <a:ea typeface="+mj-ea"/>
                        <a:cs typeface="+mj-cs"/>
                      </a:endParaRPr>
                    </a:p>
                  </a:txBody>
                </a:tc>
                <a:tc>
                  <a:txBody>
                    <a:bodyPr/>
                    <a:p>
                      <a:pPr algn="l" defTabSz="914400" eaLnBrk="1" hangingPunct="1" indent="-182880" latinLnBrk="0" marL="182880" rtl="0">
                        <a:lnSpc>
                          <a:spcPct val="100000"/>
                        </a:lnSpc>
                        <a:spcBef>
                          <a:spcPct val="20000"/>
                        </a:spcBef>
                        <a:buClr>
                          <a:schemeClr val="accent1"/>
                        </a:buClr>
                        <a:buSzPct val="85000"/>
                        <a:buFont typeface="Wingdings" pitchFamily="2" charset="2"/>
                        <a:buChar char="§"/>
                      </a:pPr>
                      <a:r>
                        <a:rPr dirty="0" sz="2200" kern="1200" lang="en-US" smtClean="0">
                          <a:solidFill>
                            <a:schemeClr val="tx1"/>
                          </a:solidFill>
                          <a:latin typeface="Bahnschrift" panose="020B0502040204020203" pitchFamily="34" charset="0"/>
                          <a:ea typeface="+mj-ea"/>
                          <a:cs typeface="+mj-cs"/>
                        </a:rPr>
                        <a:t>Targets members of a population</a:t>
                      </a:r>
                      <a:endParaRPr dirty="0" sz="2200" kern="1200" lang="en-US">
                        <a:solidFill>
                          <a:schemeClr val="tx1"/>
                        </a:solidFill>
                        <a:latin typeface="Bahnschrift" panose="020B0502040204020203" pitchFamily="34" charset="0"/>
                        <a:ea typeface="+mj-ea"/>
                        <a:cs typeface="+mj-cs"/>
                      </a:endParaRPr>
                    </a:p>
                  </a:txBody>
                </a:tc>
              </a:tr>
              <a:tr h="900309">
                <a:tc>
                  <a:txBody>
                    <a:bodyPr/>
                    <a:p>
                      <a:pPr algn="l" defTabSz="914400" eaLnBrk="1" hangingPunct="1" indent="-182880" latinLnBrk="0" marL="182880" rtl="0">
                        <a:lnSpc>
                          <a:spcPct val="100000"/>
                        </a:lnSpc>
                        <a:spcBef>
                          <a:spcPct val="20000"/>
                        </a:spcBef>
                        <a:buClr>
                          <a:schemeClr val="accent1"/>
                        </a:buClr>
                        <a:buSzPct val="85000"/>
                        <a:buFont typeface="Wingdings" pitchFamily="2" charset="2"/>
                        <a:buChar char="§"/>
                      </a:pPr>
                      <a:r>
                        <a:rPr dirty="0" sz="2200" kern="1200" lang="en-US" smtClean="0">
                          <a:solidFill>
                            <a:schemeClr val="tx1"/>
                          </a:solidFill>
                          <a:latin typeface="Bahnschrift" panose="020B0502040204020203" pitchFamily="34" charset="0"/>
                          <a:ea typeface="+mj-ea"/>
                          <a:cs typeface="+mj-cs"/>
                        </a:rPr>
                        <a:t>Focuses on the health needs of the individual patients</a:t>
                      </a:r>
                      <a:endParaRPr dirty="0" sz="2200" kern="1200" lang="en-US">
                        <a:solidFill>
                          <a:schemeClr val="tx1"/>
                        </a:solidFill>
                        <a:latin typeface="Bahnschrift" panose="020B0502040204020203" pitchFamily="34" charset="0"/>
                        <a:ea typeface="+mj-ea"/>
                        <a:cs typeface="+mj-cs"/>
                      </a:endParaRPr>
                    </a:p>
                  </a:txBody>
                </a:tc>
                <a:tc>
                  <a:txBody>
                    <a:bodyPr/>
                    <a:p>
                      <a:pPr algn="l" defTabSz="914400" eaLnBrk="1" hangingPunct="1" indent="-182880" latinLnBrk="0" marL="182880" rtl="0">
                        <a:lnSpc>
                          <a:spcPct val="100000"/>
                        </a:lnSpc>
                        <a:spcBef>
                          <a:spcPct val="20000"/>
                        </a:spcBef>
                        <a:buClr>
                          <a:schemeClr val="accent1"/>
                        </a:buClr>
                        <a:buSzPct val="85000"/>
                        <a:buFont typeface="Wingdings" pitchFamily="2" charset="2"/>
                        <a:buChar char="§"/>
                      </a:pPr>
                      <a:r>
                        <a:rPr dirty="0" sz="2200" kern="1200" lang="en-US" smtClean="0">
                          <a:solidFill>
                            <a:schemeClr val="tx1"/>
                          </a:solidFill>
                          <a:latin typeface="Bahnschrift" panose="020B0502040204020203" pitchFamily="34" charset="0"/>
                          <a:ea typeface="+mj-ea"/>
                          <a:cs typeface="+mj-cs"/>
                        </a:rPr>
                        <a:t>Use of epidemiologic tools to assess health needs</a:t>
                      </a:r>
                      <a:endParaRPr dirty="0" sz="2200" kern="1200" lang="en-US">
                        <a:solidFill>
                          <a:schemeClr val="tx1"/>
                        </a:solidFill>
                        <a:latin typeface="Bahnschrift" panose="020B0502040204020203" pitchFamily="34" charset="0"/>
                        <a:ea typeface="+mj-ea"/>
                        <a:cs typeface="+mj-cs"/>
                      </a:endParaRPr>
                    </a:p>
                  </a:txBody>
                </a:tc>
              </a:tr>
              <a:tr h="1296444">
                <a:tc>
                  <a:txBody>
                    <a:bodyPr/>
                    <a:p>
                      <a:pPr algn="l" defTabSz="914400" eaLnBrk="1" fontAlgn="auto" hangingPunct="1" indent="-182880" latinLnBrk="0" marL="182880" marR="0" rtl="0">
                        <a:lnSpc>
                          <a:spcPct val="100000"/>
                        </a:lnSpc>
                        <a:spcBef>
                          <a:spcPct val="20000"/>
                        </a:spcBef>
                        <a:spcAft>
                          <a:spcPts val="0"/>
                        </a:spcAft>
                        <a:buClr>
                          <a:schemeClr val="accent1"/>
                        </a:buClr>
                        <a:buSzPct val="85000"/>
                        <a:buFont typeface="Wingdings" pitchFamily="2" charset="2"/>
                        <a:buChar char="§"/>
                      </a:pPr>
                      <a:r>
                        <a:rPr dirty="0" sz="2200" kern="1200" lang="en-US" smtClean="0">
                          <a:solidFill>
                            <a:schemeClr val="tx1"/>
                          </a:solidFill>
                          <a:latin typeface="Bahnschrift" panose="020B0502040204020203" pitchFamily="34" charset="0"/>
                          <a:ea typeface="+mj-ea"/>
                          <a:cs typeface="+mj-cs"/>
                        </a:rPr>
                        <a:t>Planning of services is based on the utilization by patients.</a:t>
                      </a:r>
                    </a:p>
                  </a:txBody>
                </a:tc>
                <a:tc>
                  <a:txBody>
                    <a:bodyPr/>
                    <a:p>
                      <a:pPr algn="l" defTabSz="914400" eaLnBrk="1" fontAlgn="auto" hangingPunct="1" indent="-182880" latinLnBrk="0" marL="182880" marR="0" rtl="0">
                        <a:lnSpc>
                          <a:spcPct val="100000"/>
                        </a:lnSpc>
                        <a:spcBef>
                          <a:spcPct val="20000"/>
                        </a:spcBef>
                        <a:spcAft>
                          <a:spcPts val="0"/>
                        </a:spcAft>
                        <a:buClr>
                          <a:schemeClr val="accent1"/>
                        </a:buClr>
                        <a:buSzPct val="85000"/>
                        <a:buFont typeface="Wingdings" pitchFamily="2" charset="2"/>
                        <a:buChar char="§"/>
                      </a:pPr>
                      <a:r>
                        <a:rPr dirty="0" sz="2200" kern="1200" lang="en-US" smtClean="0">
                          <a:solidFill>
                            <a:schemeClr val="tx1"/>
                          </a:solidFill>
                          <a:latin typeface="Bahnschrift" panose="020B0502040204020203" pitchFamily="34" charset="0"/>
                          <a:ea typeface="+mj-ea"/>
                          <a:cs typeface="+mj-cs"/>
                        </a:rPr>
                        <a:t>Considers the health needs of the target population while planning</a:t>
                      </a:r>
                    </a:p>
                  </a:txBody>
                </a:tc>
              </a:tr>
              <a:tr h="1692579">
                <a:tc>
                  <a:txBody>
                    <a:bodyPr/>
                    <a:p>
                      <a:pPr algn="l" defTabSz="914400" eaLnBrk="1" hangingPunct="1" indent="-182880" latinLnBrk="0" marL="182880" rtl="0">
                        <a:lnSpc>
                          <a:spcPct val="100000"/>
                        </a:lnSpc>
                        <a:spcBef>
                          <a:spcPct val="20000"/>
                        </a:spcBef>
                        <a:buClr>
                          <a:schemeClr val="accent1"/>
                        </a:buClr>
                        <a:buSzPct val="85000"/>
                        <a:buFont typeface="Wingdings" pitchFamily="2" charset="2"/>
                        <a:buChar char="§"/>
                      </a:pPr>
                      <a:r>
                        <a:rPr dirty="0" sz="2200" kern="1200" lang="en-US" smtClean="0">
                          <a:solidFill>
                            <a:schemeClr val="tx1"/>
                          </a:solidFill>
                          <a:latin typeface="Bahnschrift" panose="020B0502040204020203" pitchFamily="34" charset="0"/>
                          <a:ea typeface="+mj-ea"/>
                          <a:cs typeface="+mj-cs"/>
                        </a:rPr>
                        <a:t>The team is composed mainly of the health care professionals in the primary health care center</a:t>
                      </a:r>
                      <a:endParaRPr dirty="0" sz="2200" kern="1200" lang="en-US">
                        <a:solidFill>
                          <a:schemeClr val="tx1"/>
                        </a:solidFill>
                        <a:latin typeface="Bahnschrift" panose="020B0502040204020203" pitchFamily="34" charset="0"/>
                        <a:ea typeface="+mj-ea"/>
                        <a:cs typeface="+mj-cs"/>
                      </a:endParaRPr>
                    </a:p>
                  </a:txBody>
                </a:tc>
                <a:tc>
                  <a:txBody>
                    <a:bodyPr/>
                    <a:p>
                      <a:pPr algn="l" defTabSz="914400" eaLnBrk="1" hangingPunct="1" indent="-182880" latinLnBrk="0" marL="182880" rtl="0">
                        <a:lnSpc>
                          <a:spcPct val="100000"/>
                        </a:lnSpc>
                        <a:spcBef>
                          <a:spcPct val="20000"/>
                        </a:spcBef>
                        <a:buClr>
                          <a:schemeClr val="accent1"/>
                        </a:buClr>
                        <a:buSzPct val="85000"/>
                        <a:buFont typeface="Wingdings" pitchFamily="2" charset="2"/>
                        <a:buChar char="§"/>
                      </a:pPr>
                      <a:r>
                        <a:rPr dirty="0" sz="2200" kern="1200" lang="en-US" smtClean="0">
                          <a:solidFill>
                            <a:schemeClr val="tx1"/>
                          </a:solidFill>
                          <a:latin typeface="Bahnschrift" panose="020B0502040204020203" pitchFamily="34" charset="0"/>
                          <a:ea typeface="+mj-ea"/>
                          <a:cs typeface="+mj-cs"/>
                        </a:rPr>
                        <a:t>A multidisciplinary team composed of health care professionals from the center and community members</a:t>
                      </a:r>
                      <a:endParaRPr dirty="0" sz="2200" kern="1200" lang="en-US">
                        <a:solidFill>
                          <a:schemeClr val="tx1"/>
                        </a:solidFill>
                        <a:latin typeface="Bahnschrift" panose="020B0502040204020203" pitchFamily="34" charset="0"/>
                        <a:ea typeface="+mj-ea"/>
                        <a:cs typeface="+mj-cs"/>
                      </a:endParaRPr>
                    </a:p>
                  </a:txBody>
                </a:tc>
              </a:tr>
            </a:tbl>
          </a:graphicData>
        </a:graphic>
      </p:graphicFrame>
      <p:sp>
        <p:nvSpPr>
          <p:cNvPr id="1048710" name="Slide Number Placeholder 3"/>
          <p:cNvSpPr>
            <a:spLocks noGrp="1"/>
          </p:cNvSpPr>
          <p:nvPr>
            <p:ph type="sldNum" sz="quarter" idx="12"/>
          </p:nvPr>
        </p:nvSpPr>
        <p:spPr/>
        <p:txBody>
          <a:bodyPr/>
          <a:p>
            <a:fld id="{B6F15528-21DE-4FAA-801E-634DDDAF4B2B}" type="slidenum">
              <a:rPr lang="en-US" smtClean="0"/>
              <a:t>20</a:t>
            </a:fld>
            <a:endParaRPr lang="en-US"/>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714" name="Title 1"/>
          <p:cNvSpPr>
            <a:spLocks noGrp="1"/>
          </p:cNvSpPr>
          <p:nvPr>
            <p:ph type="title"/>
          </p:nvPr>
        </p:nvSpPr>
        <p:spPr/>
        <p:txBody>
          <a:bodyPr/>
          <a:p>
            <a:r>
              <a:rPr b="1" dirty="0" lang="en-US">
                <a:latin typeface="Calibri" pitchFamily="34" charset="0"/>
              </a:rPr>
              <a:t>Patient-Centered Medical Home</a:t>
            </a:r>
          </a:p>
        </p:txBody>
      </p:sp>
      <p:sp>
        <p:nvSpPr>
          <p:cNvPr id="1048715" name="Content Placeholder 2"/>
          <p:cNvSpPr>
            <a:spLocks noGrp="1"/>
          </p:cNvSpPr>
          <p:nvPr>
            <p:ph idx="1"/>
          </p:nvPr>
        </p:nvSpPr>
        <p:spPr/>
        <p:txBody>
          <a:bodyPr>
            <a:normAutofit/>
          </a:bodyPr>
          <a:p>
            <a:pPr>
              <a:buFont typeface="Wingdings" pitchFamily="2" charset="2"/>
              <a:buChar char="§"/>
            </a:pPr>
            <a:r>
              <a:rPr altLang="en-US" dirty="0" lang="en-US">
                <a:latin typeface="Bahnschrift" panose="020B0502040204020203" pitchFamily="34" charset="0"/>
                <a:ea typeface="+mj-ea"/>
                <a:cs typeface="+mj-cs"/>
              </a:rPr>
              <a:t>A  Patient-Centered Medical Home (PCMH) is a model of care that aims at improving the health of the patients.</a:t>
            </a:r>
          </a:p>
          <a:p>
            <a:pPr>
              <a:buFont typeface="Wingdings" pitchFamily="2" charset="2"/>
              <a:buChar char="§"/>
            </a:pPr>
            <a:r>
              <a:rPr altLang="en-US" dirty="0" lang="en-US">
                <a:latin typeface="Bahnschrift" panose="020B0502040204020203" pitchFamily="34" charset="0"/>
                <a:ea typeface="+mj-ea"/>
                <a:cs typeface="+mj-cs"/>
              </a:rPr>
              <a:t>PCMH </a:t>
            </a:r>
            <a:r>
              <a:rPr altLang="en-US" dirty="0" lang="en-US">
                <a:latin typeface="Bahnschrift" panose="020B0502040204020203" pitchFamily="34" charset="0"/>
                <a:ea typeface="+mj-ea"/>
                <a:cs typeface="+mj-cs"/>
              </a:rPr>
              <a:t>Principles:</a:t>
            </a:r>
          </a:p>
          <a:p>
            <a:pPr>
              <a:buFont typeface="Wingdings" pitchFamily="2" charset="2"/>
              <a:buChar char="§"/>
            </a:pPr>
            <a:r>
              <a:rPr altLang="en-US" dirty="0" lang="en-US">
                <a:latin typeface="Bahnschrift" panose="020B0502040204020203" pitchFamily="34" charset="0"/>
                <a:ea typeface="+mj-ea"/>
                <a:cs typeface="+mj-cs"/>
              </a:rPr>
              <a:t>Personal physician in a physician-directed medical </a:t>
            </a:r>
            <a:r>
              <a:rPr altLang="en-US" dirty="0" lang="en-US">
                <a:latin typeface="Bahnschrift" panose="020B0502040204020203" pitchFamily="34" charset="0"/>
                <a:ea typeface="+mj-ea"/>
                <a:cs typeface="+mj-cs"/>
              </a:rPr>
              <a:t>practice.</a:t>
            </a:r>
            <a:endParaRPr altLang="en-US" dirty="0" lang="en-US">
              <a:latin typeface="Bahnschrift" panose="020B0502040204020203" pitchFamily="34" charset="0"/>
              <a:ea typeface="+mj-ea"/>
              <a:cs typeface="+mj-cs"/>
            </a:endParaRPr>
          </a:p>
          <a:p>
            <a:pPr>
              <a:buFont typeface="Wingdings" pitchFamily="2" charset="2"/>
              <a:buChar char="§"/>
            </a:pPr>
            <a:r>
              <a:rPr altLang="en-US" dirty="0" lang="en-US">
                <a:latin typeface="Bahnschrift" panose="020B0502040204020203" pitchFamily="34" charset="0"/>
                <a:ea typeface="+mj-ea"/>
                <a:cs typeface="+mj-cs"/>
              </a:rPr>
              <a:t>Whole person </a:t>
            </a:r>
            <a:r>
              <a:rPr altLang="en-US" dirty="0" lang="en-US">
                <a:latin typeface="Bahnschrift" panose="020B0502040204020203" pitchFamily="34" charset="0"/>
                <a:ea typeface="+mj-ea"/>
                <a:cs typeface="+mj-cs"/>
              </a:rPr>
              <a:t>orientation.</a:t>
            </a:r>
            <a:endParaRPr altLang="en-US" dirty="0" lang="en-US">
              <a:latin typeface="Bahnschrift" panose="020B0502040204020203" pitchFamily="34" charset="0"/>
              <a:ea typeface="+mj-ea"/>
              <a:cs typeface="+mj-cs"/>
            </a:endParaRPr>
          </a:p>
          <a:p>
            <a:pPr>
              <a:buFont typeface="Wingdings" pitchFamily="2" charset="2"/>
              <a:buChar char="§"/>
            </a:pPr>
            <a:r>
              <a:rPr altLang="en-US" dirty="0" lang="en-US">
                <a:latin typeface="Bahnschrift" panose="020B0502040204020203" pitchFamily="34" charset="0"/>
                <a:ea typeface="+mj-ea"/>
                <a:cs typeface="+mj-cs"/>
              </a:rPr>
              <a:t>Care is coordinated and </a:t>
            </a:r>
            <a:r>
              <a:rPr altLang="en-US" dirty="0" lang="en-US">
                <a:latin typeface="Bahnschrift" panose="020B0502040204020203" pitchFamily="34" charset="0"/>
                <a:ea typeface="+mj-ea"/>
                <a:cs typeface="+mj-cs"/>
              </a:rPr>
              <a:t>integrated.</a:t>
            </a:r>
            <a:endParaRPr altLang="en-US" dirty="0" lang="en-US">
              <a:latin typeface="Bahnschrift" panose="020B0502040204020203" pitchFamily="34" charset="0"/>
              <a:ea typeface="+mj-ea"/>
              <a:cs typeface="+mj-cs"/>
            </a:endParaRPr>
          </a:p>
          <a:p>
            <a:pPr>
              <a:buFont typeface="Wingdings" pitchFamily="2" charset="2"/>
              <a:buChar char="§"/>
            </a:pPr>
            <a:r>
              <a:rPr altLang="en-US" dirty="0" lang="en-US">
                <a:latin typeface="Bahnschrift" panose="020B0502040204020203" pitchFamily="34" charset="0"/>
                <a:ea typeface="+mj-ea"/>
                <a:cs typeface="+mj-cs"/>
              </a:rPr>
              <a:t>Quality and safety </a:t>
            </a:r>
            <a:r>
              <a:rPr altLang="en-US" dirty="0" lang="en-US">
                <a:latin typeface="Bahnschrift" panose="020B0502040204020203" pitchFamily="34" charset="0"/>
                <a:ea typeface="+mj-ea"/>
                <a:cs typeface="+mj-cs"/>
              </a:rPr>
              <a:t>emphasis.</a:t>
            </a:r>
            <a:endParaRPr altLang="en-US" dirty="0" lang="en-US">
              <a:latin typeface="Bahnschrift" panose="020B0502040204020203" pitchFamily="34" charset="0"/>
              <a:ea typeface="+mj-ea"/>
              <a:cs typeface="+mj-cs"/>
            </a:endParaRPr>
          </a:p>
          <a:p>
            <a:pPr>
              <a:buFont typeface="Wingdings" pitchFamily="2" charset="2"/>
              <a:buChar char="§"/>
            </a:pPr>
            <a:r>
              <a:rPr altLang="en-US" dirty="0" lang="en-US">
                <a:latin typeface="Bahnschrift" panose="020B0502040204020203" pitchFamily="34" charset="0"/>
                <a:ea typeface="+mj-ea"/>
                <a:cs typeface="+mj-cs"/>
              </a:rPr>
              <a:t>Enhanced  patient access to </a:t>
            </a:r>
            <a:r>
              <a:rPr altLang="en-US" dirty="0" lang="en-US">
                <a:latin typeface="Bahnschrift" panose="020B0502040204020203" pitchFamily="34" charset="0"/>
                <a:ea typeface="+mj-ea"/>
                <a:cs typeface="+mj-cs"/>
              </a:rPr>
              <a:t>care. </a:t>
            </a:r>
          </a:p>
        </p:txBody>
      </p:sp>
      <p:sp>
        <p:nvSpPr>
          <p:cNvPr id="1048716" name="Slide Number Placeholder 3"/>
          <p:cNvSpPr>
            <a:spLocks noGrp="1"/>
          </p:cNvSpPr>
          <p:nvPr>
            <p:ph type="sldNum" sz="quarter" idx="12"/>
          </p:nvPr>
        </p:nvSpPr>
        <p:spPr/>
        <p:txBody>
          <a:bodyPr/>
          <a:p>
            <a:fld id="{B6F15528-21DE-4FAA-801E-634DDDAF4B2B}" type="slidenum">
              <a:rPr lang="en-US" smtClean="0"/>
              <a:t>21</a:t>
            </a:fld>
            <a:endParaRPr lang="en-US"/>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720" name="Title 1"/>
          <p:cNvSpPr>
            <a:spLocks noGrp="1"/>
          </p:cNvSpPr>
          <p:nvPr>
            <p:ph type="ctrTitle"/>
          </p:nvPr>
        </p:nvSpPr>
        <p:spPr/>
        <p:txBody>
          <a:bodyPr/>
          <a:p>
            <a:r>
              <a:rPr b="1" dirty="0" lang="en-US" smtClean="0">
                <a:latin typeface="Calibri" pitchFamily="34" charset="0"/>
              </a:rPr>
              <a:t>Evidence based medicine</a:t>
            </a:r>
            <a:endParaRPr b="1" dirty="0" lang="en-US">
              <a:latin typeface="Calibri" pitchFamily="34" charset="0"/>
            </a:endParaRPr>
          </a:p>
        </p:txBody>
      </p:sp>
      <p:sp>
        <p:nvSpPr>
          <p:cNvPr id="1048721" name="Slide Number Placeholder 3"/>
          <p:cNvSpPr>
            <a:spLocks noGrp="1"/>
          </p:cNvSpPr>
          <p:nvPr>
            <p:ph type="sldNum" sz="quarter" idx="12"/>
          </p:nvPr>
        </p:nvSpPr>
        <p:spPr/>
        <p:txBody>
          <a:bodyPr/>
          <a:p>
            <a:fld id="{B6F15528-21DE-4FAA-801E-634DDDAF4B2B}" type="slidenum">
              <a:rPr lang="en-US" smtClean="0"/>
              <a:t>22</a:t>
            </a:fld>
            <a:endParaRPr lang="en-US"/>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725" name="Title 1"/>
          <p:cNvSpPr>
            <a:spLocks noGrp="1"/>
          </p:cNvSpPr>
          <p:nvPr>
            <p:ph type="title"/>
          </p:nvPr>
        </p:nvSpPr>
        <p:spPr/>
        <p:txBody>
          <a:bodyPr>
            <a:normAutofit fontScale="90000"/>
          </a:bodyPr>
          <a:p>
            <a:r>
              <a:rPr b="1" dirty="0" lang="en-US" smtClean="0">
                <a:latin typeface="Calibri" pitchFamily="34" charset="0"/>
              </a:rPr>
              <a:t>Why Do We Need Evidence-Based Medicine?</a:t>
            </a:r>
            <a:endParaRPr b="1" dirty="0" lang="en-US">
              <a:latin typeface="Calibri" pitchFamily="34" charset="0"/>
            </a:endParaRPr>
          </a:p>
        </p:txBody>
      </p:sp>
      <p:sp>
        <p:nvSpPr>
          <p:cNvPr id="1048726" name="Content Placeholder 2"/>
          <p:cNvSpPr>
            <a:spLocks noGrp="1"/>
          </p:cNvSpPr>
          <p:nvPr>
            <p:ph idx="1"/>
          </p:nvPr>
        </p:nvSpPr>
        <p:spPr>
          <a:xfrm>
            <a:off x="457200" y="1524000"/>
            <a:ext cx="8229600" cy="5029200"/>
          </a:xfrm>
        </p:spPr>
        <p:txBody>
          <a:bodyPr>
            <a:normAutofit/>
          </a:bodyPr>
          <a:p>
            <a:pPr>
              <a:buFont typeface="Wingdings" pitchFamily="2" charset="2"/>
              <a:buChar char="§"/>
            </a:pPr>
            <a:r>
              <a:rPr dirty="0" lang="en-US">
                <a:latin typeface="Bahnschrift" panose="020B0502040204020203" pitchFamily="34" charset="0"/>
                <a:ea typeface="+mj-ea"/>
                <a:cs typeface="+mj-cs"/>
              </a:rPr>
              <a:t>Continuous  growth of evidence that is available to guide clinical decisions. Growth is at a rapid pace. </a:t>
            </a:r>
          </a:p>
          <a:p>
            <a:pPr>
              <a:buFont typeface="Wingdings" pitchFamily="2" charset="2"/>
              <a:buChar char="§"/>
            </a:pPr>
            <a:r>
              <a:rPr dirty="0" lang="en-US">
                <a:latin typeface="Bahnschrift" panose="020B0502040204020203" pitchFamily="34" charset="0"/>
                <a:ea typeface="+mj-ea"/>
                <a:cs typeface="+mj-cs"/>
              </a:rPr>
              <a:t>Better understanding of the ways to produce valid clinical research as a result of improvements in research design, clinical measurements, and methods used to analyze data.</a:t>
            </a:r>
          </a:p>
          <a:p>
            <a:pPr>
              <a:buFont typeface="Wingdings" pitchFamily="2" charset="2"/>
              <a:buChar char="§"/>
            </a:pPr>
            <a:r>
              <a:rPr dirty="0" lang="en-US">
                <a:latin typeface="Bahnschrift" panose="020B0502040204020203" pitchFamily="34" charset="0"/>
                <a:ea typeface="+mj-ea"/>
                <a:cs typeface="+mj-cs"/>
              </a:rPr>
              <a:t>Many published study results are false or have misleading conclusions, despite advances in research methods.</a:t>
            </a:r>
          </a:p>
          <a:p>
            <a:pPr>
              <a:buFont typeface="Wingdings" pitchFamily="2" charset="2"/>
              <a:buChar char="§"/>
            </a:pPr>
            <a:r>
              <a:rPr dirty="0" lang="en-US">
                <a:latin typeface="Bahnschrift" panose="020B0502040204020203" pitchFamily="34" charset="0"/>
                <a:ea typeface="+mj-ea"/>
                <a:cs typeface="+mj-cs"/>
              </a:rPr>
              <a:t>Many health care providers including doctors, do not practice medicine according to the best current research evidence.</a:t>
            </a:r>
          </a:p>
          <a:p>
            <a:pPr>
              <a:buFont typeface="Wingdings" pitchFamily="2" charset="2"/>
              <a:buChar char="§"/>
            </a:pPr>
            <a:endParaRPr dirty="0" lang="en-US">
              <a:latin typeface="Bahnschrift" panose="020B0502040204020203" pitchFamily="34" charset="0"/>
              <a:ea typeface="+mj-ea"/>
              <a:cs typeface="+mj-cs"/>
            </a:endParaRPr>
          </a:p>
        </p:txBody>
      </p:sp>
      <p:sp>
        <p:nvSpPr>
          <p:cNvPr id="1048727" name="Slide Number Placeholder 3"/>
          <p:cNvSpPr>
            <a:spLocks noGrp="1"/>
          </p:cNvSpPr>
          <p:nvPr>
            <p:ph type="sldNum" sz="quarter" idx="12"/>
          </p:nvPr>
        </p:nvSpPr>
        <p:spPr/>
        <p:txBody>
          <a:bodyPr/>
          <a:p>
            <a:fld id="{B6F15528-21DE-4FAA-801E-634DDDAF4B2B}" type="slidenum">
              <a:rPr lang="en-US" smtClean="0"/>
              <a:t>23</a:t>
            </a:fld>
            <a:endParaRPr lang="en-US"/>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731" name="Title 1"/>
          <p:cNvSpPr>
            <a:spLocks noGrp="1"/>
          </p:cNvSpPr>
          <p:nvPr>
            <p:ph type="title"/>
          </p:nvPr>
        </p:nvSpPr>
        <p:spPr/>
        <p:txBody>
          <a:bodyPr>
            <a:normAutofit fontScale="90000"/>
          </a:bodyPr>
          <a:p>
            <a:r>
              <a:rPr b="1" dirty="0" lang="en-US" smtClean="0">
                <a:latin typeface="Calibri" pitchFamily="34" charset="0"/>
              </a:rPr>
              <a:t>Definition of Evidence Based Medicine</a:t>
            </a:r>
            <a:endParaRPr b="1" dirty="0" lang="en-US">
              <a:latin typeface="Calibri" pitchFamily="34" charset="0"/>
            </a:endParaRPr>
          </a:p>
        </p:txBody>
      </p:sp>
      <p:sp>
        <p:nvSpPr>
          <p:cNvPr id="1048732" name="Content Placeholder 2"/>
          <p:cNvSpPr>
            <a:spLocks noGrp="1"/>
          </p:cNvSpPr>
          <p:nvPr>
            <p:ph idx="1"/>
          </p:nvPr>
        </p:nvSpPr>
        <p:spPr>
          <a:xfrm>
            <a:off x="304800" y="1371600"/>
            <a:ext cx="8382000" cy="5257800"/>
          </a:xfrm>
        </p:spPr>
        <p:txBody>
          <a:bodyPr>
            <a:normAutofit/>
          </a:bodyPr>
          <a:p>
            <a:pPr>
              <a:buFont typeface="Wingdings" pitchFamily="2" charset="2"/>
              <a:buChar char="§"/>
            </a:pPr>
            <a:r>
              <a:rPr dirty="0" lang="en-US">
                <a:latin typeface="Bahnschrift" panose="020B0502040204020203" pitchFamily="34" charset="0"/>
                <a:ea typeface="+mj-ea"/>
                <a:cs typeface="+mj-cs"/>
              </a:rPr>
              <a:t>Evidence Based Medicine (EBM) is the explicit, and judicious use of the current best evidence in making decisions about the care of individual patients.</a:t>
            </a:r>
          </a:p>
          <a:p>
            <a:pPr>
              <a:buFont typeface="Wingdings" pitchFamily="2" charset="2"/>
              <a:buChar char="§"/>
            </a:pPr>
            <a:r>
              <a:rPr dirty="0" lang="en-US">
                <a:latin typeface="Bahnschrift" panose="020B0502040204020203" pitchFamily="34" charset="0"/>
                <a:ea typeface="+mj-ea"/>
                <a:cs typeface="+mj-cs"/>
              </a:rPr>
              <a:t>These decisions include for example clinical decisions about the choice of test or treatment for individual patients. </a:t>
            </a:r>
          </a:p>
          <a:p>
            <a:pPr>
              <a:buFont typeface="Wingdings" pitchFamily="2" charset="2"/>
              <a:buChar char="§"/>
            </a:pPr>
            <a:r>
              <a:rPr dirty="0" lang="en-US">
                <a:latin typeface="Bahnschrift" panose="020B0502040204020203" pitchFamily="34" charset="0"/>
                <a:ea typeface="+mj-ea"/>
                <a:cs typeface="+mj-cs"/>
              </a:rPr>
              <a:t>EBM is an integration of clinical expertise , best available research evidence, and patients values and preferences. </a:t>
            </a:r>
          </a:p>
          <a:p>
            <a:pPr>
              <a:buFont typeface="Wingdings" pitchFamily="2" charset="2"/>
              <a:buChar char="§"/>
            </a:pPr>
            <a:r>
              <a:rPr dirty="0" lang="en-US">
                <a:latin typeface="Bahnschrift" panose="020B0502040204020203" pitchFamily="34" charset="0"/>
                <a:ea typeface="+mj-ea"/>
                <a:cs typeface="+mj-cs"/>
              </a:rPr>
              <a:t>EBM gives healthcare decisions a structure that help healthcare professionals as well as patients in choosing the best available healthcare interventions for the outcomes they are looking for.</a:t>
            </a:r>
            <a:endParaRPr dirty="0" lang="en-US">
              <a:latin typeface="Bahnschrift" panose="020B0502040204020203" pitchFamily="34" charset="0"/>
              <a:ea typeface="+mj-ea"/>
              <a:cs typeface="+mj-cs"/>
            </a:endParaRPr>
          </a:p>
        </p:txBody>
      </p:sp>
      <p:sp>
        <p:nvSpPr>
          <p:cNvPr id="1048733" name="Slide Number Placeholder 3"/>
          <p:cNvSpPr>
            <a:spLocks noGrp="1"/>
          </p:cNvSpPr>
          <p:nvPr>
            <p:ph type="sldNum" sz="quarter" idx="12"/>
          </p:nvPr>
        </p:nvSpPr>
        <p:spPr/>
        <p:txBody>
          <a:bodyPr/>
          <a:p>
            <a:fld id="{B6F15528-21DE-4FAA-801E-634DDDAF4B2B}" type="slidenum">
              <a:rPr lang="en-US" smtClean="0"/>
              <a:t>24</a:t>
            </a:fld>
            <a:endParaRPr lang="en-US"/>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737" name="Title 1"/>
          <p:cNvSpPr>
            <a:spLocks noGrp="1"/>
          </p:cNvSpPr>
          <p:nvPr>
            <p:ph type="title"/>
          </p:nvPr>
        </p:nvSpPr>
        <p:spPr>
          <a:xfrm>
            <a:off x="722313" y="2362201"/>
            <a:ext cx="7772400" cy="1828800"/>
          </a:xfrm>
        </p:spPr>
        <p:txBody>
          <a:bodyPr/>
          <a:p>
            <a:r>
              <a:rPr dirty="0" lang="en-US" smtClean="0"/>
              <a:t>EBM Process</a:t>
            </a:r>
            <a:endParaRPr dirty="0" lang="en-US"/>
          </a:p>
        </p:txBody>
      </p:sp>
      <p:sp>
        <p:nvSpPr>
          <p:cNvPr id="1048738" name="Slide Number Placeholder 3"/>
          <p:cNvSpPr>
            <a:spLocks noGrp="1"/>
          </p:cNvSpPr>
          <p:nvPr>
            <p:ph type="sldNum" sz="quarter" idx="12"/>
          </p:nvPr>
        </p:nvSpPr>
        <p:spPr/>
        <p:txBody>
          <a:bodyPr/>
          <a:p>
            <a:fld id="{B6F15528-21DE-4FAA-801E-634DDDAF4B2B}" type="slidenum">
              <a:rPr lang="en-US" smtClean="0"/>
              <a:t>25</a:t>
            </a:fld>
            <a:endParaRPr lang="en-US"/>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742" name="Title 1"/>
          <p:cNvSpPr>
            <a:spLocks noGrp="1"/>
          </p:cNvSpPr>
          <p:nvPr>
            <p:ph type="title"/>
          </p:nvPr>
        </p:nvSpPr>
        <p:spPr/>
        <p:txBody>
          <a:bodyPr/>
          <a:p>
            <a:r>
              <a:rPr b="1" dirty="0" lang="en-US" smtClean="0">
                <a:latin typeface="Calibri" pitchFamily="34" charset="0"/>
              </a:rPr>
              <a:t>Basic Elements of EBM</a:t>
            </a:r>
            <a:endParaRPr b="1" dirty="0" lang="en-US">
              <a:latin typeface="Calibri" pitchFamily="34" charset="0"/>
            </a:endParaRPr>
          </a:p>
        </p:txBody>
      </p:sp>
      <p:sp>
        <p:nvSpPr>
          <p:cNvPr id="1048743" name="Content Placeholder 2"/>
          <p:cNvSpPr>
            <a:spLocks noGrp="1"/>
          </p:cNvSpPr>
          <p:nvPr>
            <p:ph idx="1"/>
          </p:nvPr>
        </p:nvSpPr>
        <p:spPr/>
        <p:txBody>
          <a:bodyPr/>
          <a:p>
            <a:pPr>
              <a:buFont typeface="Wingdings" pitchFamily="2" charset="2"/>
              <a:buChar char="§"/>
            </a:pPr>
            <a:r>
              <a:rPr dirty="0" sz="2800" lang="en-US">
                <a:latin typeface="Bahnschrift" panose="020B0502040204020203" pitchFamily="34" charset="0"/>
                <a:ea typeface="+mj-ea"/>
                <a:cs typeface="+mj-cs"/>
              </a:rPr>
              <a:t>To formulate a clinical question</a:t>
            </a:r>
          </a:p>
          <a:p>
            <a:pPr>
              <a:buFont typeface="Wingdings" pitchFamily="2" charset="2"/>
              <a:buChar char="§"/>
            </a:pPr>
            <a:r>
              <a:rPr dirty="0" sz="2800" lang="en-US">
                <a:latin typeface="Bahnschrift" panose="020B0502040204020203" pitchFamily="34" charset="0"/>
                <a:ea typeface="+mj-ea"/>
                <a:cs typeface="+mj-cs"/>
              </a:rPr>
              <a:t>To find the best available evidence</a:t>
            </a:r>
          </a:p>
          <a:p>
            <a:pPr>
              <a:buFont typeface="Wingdings" pitchFamily="2" charset="2"/>
              <a:buChar char="§"/>
            </a:pPr>
            <a:r>
              <a:rPr dirty="0" sz="2800" lang="en-US">
                <a:latin typeface="Bahnschrift" panose="020B0502040204020203" pitchFamily="34" charset="0"/>
                <a:ea typeface="+mj-ea"/>
                <a:cs typeface="+mj-cs"/>
              </a:rPr>
              <a:t>To assess the validity of the evidence (appraisal/evaluation of the data)</a:t>
            </a:r>
          </a:p>
          <a:p>
            <a:pPr>
              <a:buFont typeface="Wingdings" pitchFamily="2" charset="2"/>
              <a:buChar char="§"/>
            </a:pPr>
            <a:r>
              <a:rPr dirty="0" sz="2800" lang="en-US">
                <a:latin typeface="Bahnschrift" panose="020B0502040204020203" pitchFamily="34" charset="0"/>
                <a:ea typeface="+mj-ea"/>
                <a:cs typeface="+mj-cs"/>
              </a:rPr>
              <a:t>To apply the evidence in practice, in addition to clinical expertise and patient preferences</a:t>
            </a:r>
          </a:p>
          <a:p>
            <a:endParaRPr dirty="0" lang="en-US"/>
          </a:p>
        </p:txBody>
      </p:sp>
      <p:sp>
        <p:nvSpPr>
          <p:cNvPr id="1048744" name="Slide Number Placeholder 3"/>
          <p:cNvSpPr>
            <a:spLocks noGrp="1"/>
          </p:cNvSpPr>
          <p:nvPr>
            <p:ph type="sldNum" sz="quarter" idx="12"/>
          </p:nvPr>
        </p:nvSpPr>
        <p:spPr/>
        <p:txBody>
          <a:bodyPr/>
          <a:p>
            <a:fld id="{B6F15528-21DE-4FAA-801E-634DDDAF4B2B}" type="slidenum">
              <a:rPr lang="en-US" smtClean="0"/>
              <a:t>26</a:t>
            </a:fld>
            <a:endParaRPr lang="en-US"/>
          </a:p>
        </p:txBody>
      </p:sp>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32" name=""/>
        <p:cNvGrpSpPr/>
        <p:nvPr/>
      </p:nvGrpSpPr>
      <p:grpSpPr>
        <a:xfrm>
          <a:off x="0" y="0"/>
          <a:ext cx="0" cy="0"/>
          <a:chOff x="0" y="0"/>
          <a:chExt cx="0" cy="0"/>
        </a:xfrm>
      </p:grpSpPr>
      <p:sp>
        <p:nvSpPr>
          <p:cNvPr id="1048748" name="Title 1"/>
          <p:cNvSpPr>
            <a:spLocks noGrp="1"/>
          </p:cNvSpPr>
          <p:nvPr>
            <p:ph type="title"/>
          </p:nvPr>
        </p:nvSpPr>
        <p:spPr/>
        <p:txBody>
          <a:bodyPr/>
          <a:p>
            <a:r>
              <a:rPr b="1" dirty="0" lang="en-US" smtClean="0">
                <a:latin typeface="Calibri" pitchFamily="34" charset="0"/>
              </a:rPr>
              <a:t>1. Formulate a Clinical Question</a:t>
            </a:r>
            <a:endParaRPr b="1" dirty="0" lang="en-US">
              <a:latin typeface="Calibri" pitchFamily="34" charset="0"/>
            </a:endParaRPr>
          </a:p>
        </p:txBody>
      </p:sp>
      <p:sp>
        <p:nvSpPr>
          <p:cNvPr id="1048749" name="Content Placeholder 2"/>
          <p:cNvSpPr>
            <a:spLocks noGrp="1"/>
          </p:cNvSpPr>
          <p:nvPr>
            <p:ph idx="1"/>
          </p:nvPr>
        </p:nvSpPr>
        <p:spPr/>
        <p:txBody>
          <a:bodyPr/>
          <a:p>
            <a:pPr>
              <a:buFont typeface="Wingdings" pitchFamily="2" charset="2"/>
              <a:buChar char="§"/>
            </a:pPr>
            <a:r>
              <a:rPr dirty="0" lang="en-US">
                <a:latin typeface="Bahnschrift" panose="020B0502040204020203" pitchFamily="34" charset="0"/>
                <a:ea typeface="+mj-ea"/>
                <a:cs typeface="+mj-cs"/>
              </a:rPr>
              <a:t>Several questions arise in clinical practice. Examples include: </a:t>
            </a:r>
          </a:p>
          <a:p>
            <a:pPr lvl="1" marL="182880">
              <a:buFont typeface="Wingdings" pitchFamily="2" charset="2"/>
              <a:buChar char="§"/>
            </a:pPr>
            <a:r>
              <a:rPr dirty="0" sz="2400" lang="en-US">
                <a:latin typeface="Bahnschrift" panose="020B0502040204020203" pitchFamily="34" charset="0"/>
                <a:ea typeface="+mj-ea"/>
                <a:cs typeface="+mj-cs"/>
              </a:rPr>
              <a:t>Is the finding abnormal?</a:t>
            </a:r>
          </a:p>
          <a:p>
            <a:pPr lvl="1" marL="182880">
              <a:buFont typeface="Wingdings" pitchFamily="2" charset="2"/>
              <a:buChar char="§"/>
            </a:pPr>
            <a:r>
              <a:rPr dirty="0" sz="2400" lang="en-US">
                <a:latin typeface="Bahnschrift" panose="020B0502040204020203" pitchFamily="34" charset="0"/>
                <a:ea typeface="+mj-ea"/>
                <a:cs typeface="+mj-cs"/>
              </a:rPr>
              <a:t>What is the diagnosis?</a:t>
            </a:r>
          </a:p>
          <a:p>
            <a:pPr lvl="1" marL="182880">
              <a:buFont typeface="Wingdings" pitchFamily="2" charset="2"/>
              <a:buChar char="§"/>
            </a:pPr>
            <a:r>
              <a:rPr dirty="0" sz="2400" lang="en-US">
                <a:latin typeface="Bahnschrift" panose="020B0502040204020203" pitchFamily="34" charset="0"/>
                <a:ea typeface="+mj-ea"/>
                <a:cs typeface="+mj-cs"/>
              </a:rPr>
              <a:t>How often does it occur?</a:t>
            </a:r>
          </a:p>
          <a:p>
            <a:pPr lvl="1" marL="182880">
              <a:buFont typeface="Wingdings" pitchFamily="2" charset="2"/>
              <a:buChar char="§"/>
            </a:pPr>
            <a:r>
              <a:rPr dirty="0" sz="2400" lang="en-US">
                <a:latin typeface="Bahnschrift" panose="020B0502040204020203" pitchFamily="34" charset="0"/>
                <a:ea typeface="+mj-ea"/>
                <a:cs typeface="+mj-cs"/>
              </a:rPr>
              <a:t>What are the risk factors for a disease?</a:t>
            </a:r>
          </a:p>
          <a:p>
            <a:pPr lvl="1" marL="182880">
              <a:buFont typeface="Wingdings" pitchFamily="2" charset="2"/>
              <a:buChar char="§"/>
            </a:pPr>
            <a:r>
              <a:rPr dirty="0" sz="2400" lang="en-US">
                <a:latin typeface="Bahnschrift" panose="020B0502040204020203" pitchFamily="34" charset="0"/>
                <a:ea typeface="+mj-ea"/>
                <a:cs typeface="+mj-cs"/>
              </a:rPr>
              <a:t>How effective is the treatment? How harmful is the treatment?</a:t>
            </a:r>
          </a:p>
          <a:p>
            <a:pPr lvl="1" marL="182880">
              <a:buFont typeface="Wingdings" pitchFamily="2" charset="2"/>
              <a:buChar char="§"/>
            </a:pPr>
            <a:r>
              <a:rPr dirty="0" sz="2400" lang="en-US">
                <a:latin typeface="Bahnschrift" panose="020B0502040204020203" pitchFamily="34" charset="0"/>
                <a:ea typeface="+mj-ea"/>
                <a:cs typeface="+mj-cs"/>
              </a:rPr>
              <a:t>How effective are preventive measures? How harmful are preventive measures?</a:t>
            </a:r>
          </a:p>
          <a:p>
            <a:pPr lvl="1">
              <a:buFont typeface="Courier New" pitchFamily="49" charset="0"/>
              <a:buChar char="o"/>
            </a:pPr>
            <a:endParaRPr dirty="0" sz="2200" lang="en-US" smtClean="0">
              <a:latin typeface="Calibri" pitchFamily="34" charset="0"/>
            </a:endParaRPr>
          </a:p>
          <a:p>
            <a:endParaRPr dirty="0" lang="en-US" smtClean="0"/>
          </a:p>
          <a:p>
            <a:pPr>
              <a:buNone/>
            </a:pPr>
            <a:endParaRPr dirty="0" lang="en-US"/>
          </a:p>
        </p:txBody>
      </p:sp>
      <p:sp>
        <p:nvSpPr>
          <p:cNvPr id="1048750" name="Slide Number Placeholder 3"/>
          <p:cNvSpPr>
            <a:spLocks noGrp="1"/>
          </p:cNvSpPr>
          <p:nvPr>
            <p:ph type="sldNum" sz="quarter" idx="12"/>
          </p:nvPr>
        </p:nvSpPr>
        <p:spPr/>
        <p:txBody>
          <a:bodyPr/>
          <a:p>
            <a:fld id="{B6F15528-21DE-4FAA-801E-634DDDAF4B2B}" type="slidenum">
              <a:rPr lang="en-US" smtClean="0"/>
              <a:t>27</a:t>
            </a:fld>
            <a:endParaRPr lang="en-US"/>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35" name=""/>
        <p:cNvGrpSpPr/>
        <p:nvPr/>
      </p:nvGrpSpPr>
      <p:grpSpPr>
        <a:xfrm>
          <a:off x="0" y="0"/>
          <a:ext cx="0" cy="0"/>
          <a:chOff x="0" y="0"/>
          <a:chExt cx="0" cy="0"/>
        </a:xfrm>
      </p:grpSpPr>
      <p:sp>
        <p:nvSpPr>
          <p:cNvPr id="1048754" name="Title 1"/>
          <p:cNvSpPr>
            <a:spLocks noGrp="1"/>
          </p:cNvSpPr>
          <p:nvPr>
            <p:ph type="title"/>
          </p:nvPr>
        </p:nvSpPr>
        <p:spPr/>
        <p:txBody>
          <a:bodyPr/>
          <a:p>
            <a:r>
              <a:rPr b="1" dirty="0" lang="en-US" smtClean="0">
                <a:latin typeface="Calibri" pitchFamily="34" charset="0"/>
              </a:rPr>
              <a:t>PICO</a:t>
            </a:r>
            <a:endParaRPr b="1" dirty="0" lang="en-US">
              <a:latin typeface="Calibri" pitchFamily="34" charset="0"/>
            </a:endParaRPr>
          </a:p>
        </p:txBody>
      </p:sp>
      <p:sp>
        <p:nvSpPr>
          <p:cNvPr id="1048755" name="Content Placeholder 2"/>
          <p:cNvSpPr>
            <a:spLocks noGrp="1"/>
          </p:cNvSpPr>
          <p:nvPr>
            <p:ph idx="1"/>
          </p:nvPr>
        </p:nvSpPr>
        <p:spPr/>
        <p:txBody>
          <a:bodyPr>
            <a:normAutofit/>
          </a:bodyPr>
          <a:p>
            <a:pPr>
              <a:buFont typeface="Wingdings" pitchFamily="2" charset="2"/>
              <a:buChar char="§"/>
            </a:pPr>
            <a:r>
              <a:rPr dirty="0" lang="en-US">
                <a:latin typeface="Bahnschrift" panose="020B0502040204020203" pitchFamily="34" charset="0"/>
                <a:ea typeface="+mj-ea"/>
                <a:cs typeface="+mj-cs"/>
              </a:rPr>
              <a:t>The Mnemonic PICO is usually used to respond to clinical questions related to diagnosis, prognosis or effectiveness of a specific intervention (test or a treatment). </a:t>
            </a:r>
          </a:p>
          <a:p>
            <a:pPr>
              <a:buFont typeface="Wingdings" pitchFamily="2" charset="2"/>
              <a:buChar char="§"/>
            </a:pPr>
            <a:r>
              <a:rPr dirty="0" lang="en-US">
                <a:latin typeface="Bahnschrift" panose="020B0502040204020203" pitchFamily="34" charset="0"/>
                <a:ea typeface="+mj-ea"/>
                <a:cs typeface="+mj-cs"/>
              </a:rPr>
              <a:t>For Example, in evaluating  the effectiveness of an intervention, PICO stands for: </a:t>
            </a:r>
          </a:p>
          <a:p>
            <a:pPr lvl="1" marL="182880">
              <a:buFont typeface="Wingdings" pitchFamily="2" charset="2"/>
              <a:buChar char="§"/>
            </a:pPr>
            <a:r>
              <a:rPr dirty="0" sz="2400" lang="en-US">
                <a:latin typeface="Bahnschrift" panose="020B0502040204020203" pitchFamily="34" charset="0"/>
                <a:ea typeface="+mj-ea"/>
                <a:cs typeface="+mj-cs"/>
              </a:rPr>
              <a:t>P: What is the relevant patient population?</a:t>
            </a:r>
          </a:p>
          <a:p>
            <a:pPr lvl="1" marL="182880">
              <a:buFont typeface="Wingdings" pitchFamily="2" charset="2"/>
              <a:buChar char="§"/>
            </a:pPr>
            <a:r>
              <a:rPr dirty="0" sz="2400" lang="en-US">
                <a:latin typeface="Bahnschrift" panose="020B0502040204020203" pitchFamily="34" charset="0"/>
                <a:ea typeface="+mj-ea"/>
                <a:cs typeface="+mj-cs"/>
              </a:rPr>
              <a:t>I: What intervention is being considered?</a:t>
            </a:r>
          </a:p>
          <a:p>
            <a:pPr lvl="1" marL="182880">
              <a:buFont typeface="Wingdings" pitchFamily="2" charset="2"/>
              <a:buChar char="§"/>
            </a:pPr>
            <a:r>
              <a:rPr dirty="0" sz="2400" lang="en-US">
                <a:latin typeface="Bahnschrift" panose="020B0502040204020203" pitchFamily="34" charset="0"/>
                <a:ea typeface="+mj-ea"/>
                <a:cs typeface="+mj-cs"/>
              </a:rPr>
              <a:t>C: What is the comparison intervention or patient population?</a:t>
            </a:r>
          </a:p>
          <a:p>
            <a:pPr lvl="1" marL="182880">
              <a:buFont typeface="Wingdings" pitchFamily="2" charset="2"/>
              <a:buChar char="§"/>
            </a:pPr>
            <a:r>
              <a:rPr dirty="0" sz="2400" lang="en-US">
                <a:latin typeface="Bahnschrift" panose="020B0502040204020203" pitchFamily="34" charset="0"/>
                <a:ea typeface="+mj-ea"/>
                <a:cs typeface="+mj-cs"/>
              </a:rPr>
              <a:t>O: What outcomes are of interest?</a:t>
            </a:r>
          </a:p>
          <a:p>
            <a:pPr>
              <a:buFont typeface="Wingdings" pitchFamily="2" charset="2"/>
              <a:buChar char="§"/>
            </a:pPr>
            <a:endParaRPr dirty="0" lang="en-US">
              <a:latin typeface="Bahnschrift" panose="020B0502040204020203" pitchFamily="34" charset="0"/>
              <a:ea typeface="+mj-ea"/>
              <a:cs typeface="+mj-cs"/>
            </a:endParaRPr>
          </a:p>
        </p:txBody>
      </p:sp>
      <p:sp>
        <p:nvSpPr>
          <p:cNvPr id="1048756" name="Slide Number Placeholder 3"/>
          <p:cNvSpPr>
            <a:spLocks noGrp="1"/>
          </p:cNvSpPr>
          <p:nvPr>
            <p:ph type="sldNum" sz="quarter" idx="12"/>
          </p:nvPr>
        </p:nvSpPr>
        <p:spPr/>
        <p:txBody>
          <a:bodyPr/>
          <a:p>
            <a:fld id="{B6F15528-21DE-4FAA-801E-634DDDAF4B2B}" type="slidenum">
              <a:rPr lang="en-US" smtClean="0"/>
              <a:t>28</a:t>
            </a:fld>
            <a:endParaRPr lang="en-US"/>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38" name=""/>
        <p:cNvGrpSpPr/>
        <p:nvPr/>
      </p:nvGrpSpPr>
      <p:grpSpPr>
        <a:xfrm>
          <a:off x="0" y="0"/>
          <a:ext cx="0" cy="0"/>
          <a:chOff x="0" y="0"/>
          <a:chExt cx="0" cy="0"/>
        </a:xfrm>
      </p:grpSpPr>
      <p:sp>
        <p:nvSpPr>
          <p:cNvPr id="1048760" name="Title 1"/>
          <p:cNvSpPr>
            <a:spLocks noGrp="1"/>
          </p:cNvSpPr>
          <p:nvPr>
            <p:ph type="title"/>
          </p:nvPr>
        </p:nvSpPr>
        <p:spPr>
          <a:xfrm>
            <a:off x="457200" y="533400"/>
            <a:ext cx="6553200" cy="609600"/>
          </a:xfrm>
        </p:spPr>
        <p:txBody>
          <a:bodyPr>
            <a:normAutofit fontScale="90000"/>
          </a:bodyPr>
          <a:p>
            <a:r>
              <a:rPr b="1" dirty="0" lang="en-US" smtClean="0">
                <a:latin typeface="Calibri" pitchFamily="34" charset="0"/>
              </a:rPr>
              <a:t>Components of PICO Questions</a:t>
            </a:r>
            <a:endParaRPr b="1" dirty="0" lang="en-US">
              <a:latin typeface="Calibri" pitchFamily="34" charset="0"/>
            </a:endParaRPr>
          </a:p>
        </p:txBody>
      </p:sp>
      <p:graphicFrame>
        <p:nvGraphicFramePr>
          <p:cNvPr id="4194305" name="Content Placeholder 4"/>
          <p:cNvGraphicFramePr>
            <a:graphicFrameLocks noGrp="1"/>
          </p:cNvGraphicFramePr>
          <p:nvPr>
            <p:ph idx="1"/>
          </p:nvPr>
        </p:nvGraphicFramePr>
        <p:xfrm>
          <a:off x="1" y="1143000"/>
          <a:ext cx="9143999" cy="5590033"/>
        </p:xfrm>
        <a:graphic>
          <a:graphicData uri="http://schemas.openxmlformats.org/drawingml/2006/table">
            <a:tbl>
              <a:tblPr firstRow="1" bandRow="1">
                <a:tableStyleId>{5C22544A-7EE6-4342-B048-85BDC9FD1C3A}</a:tableStyleId>
              </a:tblPr>
              <a:tblGrid>
                <a:gridCol w="677333"/>
                <a:gridCol w="2794000"/>
                <a:gridCol w="3048000"/>
                <a:gridCol w="2624666"/>
              </a:tblGrid>
              <a:tr h="483567">
                <a:tc>
                  <a:txBody>
                    <a:bodyPr/>
                    <a:p>
                      <a:pPr algn="l"/>
                      <a:endParaRPr dirty="0" sz="2400" lang="en-US">
                        <a:latin typeface="Calibri" pitchFamily="34" charset="0"/>
                      </a:endParaRPr>
                    </a:p>
                  </a:txBody>
                </a:tc>
                <a:tc>
                  <a:txBody>
                    <a:bodyPr/>
                    <a:p>
                      <a:pPr algn="l"/>
                      <a:r>
                        <a:rPr dirty="0" sz="2400" lang="en-US" smtClean="0">
                          <a:latin typeface="Calibri" pitchFamily="34" charset="0"/>
                        </a:rPr>
                        <a:t>Intervention</a:t>
                      </a:r>
                      <a:endParaRPr dirty="0" sz="2400" lang="en-US">
                        <a:latin typeface="Calibri" pitchFamily="34" charset="0"/>
                      </a:endParaRPr>
                    </a:p>
                  </a:txBody>
                </a:tc>
                <a:tc>
                  <a:txBody>
                    <a:bodyPr/>
                    <a:p>
                      <a:pPr algn="l"/>
                      <a:r>
                        <a:rPr dirty="0" sz="2400" lang="en-US" smtClean="0">
                          <a:latin typeface="Calibri" pitchFamily="34" charset="0"/>
                        </a:rPr>
                        <a:t>Diagnosis</a:t>
                      </a:r>
                      <a:endParaRPr dirty="0" sz="2400" lang="en-US">
                        <a:latin typeface="Calibri" pitchFamily="34" charset="0"/>
                      </a:endParaRPr>
                    </a:p>
                  </a:txBody>
                </a:tc>
                <a:tc>
                  <a:txBody>
                    <a:bodyPr/>
                    <a:p>
                      <a:pPr algn="l"/>
                      <a:r>
                        <a:rPr dirty="0" sz="2400" lang="en-US" smtClean="0">
                          <a:latin typeface="Calibri" pitchFamily="34" charset="0"/>
                        </a:rPr>
                        <a:t>Prognosis</a:t>
                      </a:r>
                      <a:endParaRPr dirty="0" sz="2400" lang="en-US">
                        <a:latin typeface="Calibri" pitchFamily="34" charset="0"/>
                      </a:endParaRPr>
                    </a:p>
                  </a:txBody>
                </a:tc>
              </a:tr>
              <a:tr h="1721498">
                <a:tc>
                  <a:txBody>
                    <a:bodyPr/>
                    <a:p>
                      <a:pPr algn="ctr"/>
                      <a:r>
                        <a:rPr b="1" dirty="0" sz="2800" lang="en-US" smtClean="0">
                          <a:solidFill>
                            <a:srgbClr val="FF0000"/>
                          </a:solidFill>
                          <a:latin typeface="Calibri" pitchFamily="34" charset="0"/>
                        </a:rPr>
                        <a:t>P</a:t>
                      </a:r>
                      <a:endParaRPr b="1" dirty="0" sz="2800" lang="en-US">
                        <a:solidFill>
                          <a:srgbClr val="FF0000"/>
                        </a:solidFill>
                        <a:latin typeface="Calibri" pitchFamily="34" charset="0"/>
                      </a:endParaRPr>
                    </a:p>
                  </a:txBody>
                </a:tc>
                <a:tc>
                  <a:txBody>
                    <a:bodyPr/>
                    <a:p>
                      <a:pPr algn="l" defTabSz="914400" eaLnBrk="1" hangingPunct="1" indent="-182880" latinLnBrk="0" marL="182880" rtl="0">
                        <a:spcBef>
                          <a:spcPct val="20000"/>
                        </a:spcBef>
                        <a:buClr>
                          <a:schemeClr val="accent1"/>
                        </a:buClr>
                        <a:buSzPct val="85000"/>
                        <a:buFont typeface="Wingdings" pitchFamily="2" charset="2"/>
                        <a:buChar char="§"/>
                      </a:pPr>
                      <a:r>
                        <a:rPr dirty="0" sz="2400" kern="1200" lang="en-US" smtClean="0">
                          <a:solidFill>
                            <a:schemeClr val="tx1"/>
                          </a:solidFill>
                          <a:latin typeface="Bahnschrift" panose="020B0502040204020203" pitchFamily="34" charset="0"/>
                          <a:ea typeface="+mj-ea"/>
                          <a:cs typeface="+mj-cs"/>
                        </a:rPr>
                        <a:t>Relevant Patient population</a:t>
                      </a:r>
                      <a:endParaRPr dirty="0" sz="2400" kern="1200" lang="en-US">
                        <a:solidFill>
                          <a:schemeClr val="tx1"/>
                        </a:solidFill>
                        <a:latin typeface="Bahnschrift" panose="020B0502040204020203" pitchFamily="34" charset="0"/>
                        <a:ea typeface="+mj-ea"/>
                        <a:cs typeface="+mj-cs"/>
                      </a:endParaRPr>
                    </a:p>
                  </a:txBody>
                </a:tc>
                <a:tc>
                  <a:txBody>
                    <a:bodyPr/>
                    <a:p>
                      <a:pPr algn="l" defTabSz="914400" eaLnBrk="1" fontAlgn="auto" hangingPunct="1" indent="-182880" latinLnBrk="0" marL="182880" marR="0" rtl="0">
                        <a:lnSpc>
                          <a:spcPct val="100000"/>
                        </a:lnSpc>
                        <a:spcBef>
                          <a:spcPct val="20000"/>
                        </a:spcBef>
                        <a:spcAft>
                          <a:spcPts val="0"/>
                        </a:spcAft>
                        <a:buClr>
                          <a:schemeClr val="accent1"/>
                        </a:buClr>
                        <a:buSzPct val="85000"/>
                        <a:buFont typeface="Wingdings" pitchFamily="2" charset="2"/>
                        <a:buChar char="§"/>
                      </a:pPr>
                      <a:r>
                        <a:rPr dirty="0" sz="2400" kern="1200" lang="en-US" smtClean="0">
                          <a:solidFill>
                            <a:schemeClr val="tx1"/>
                          </a:solidFill>
                          <a:latin typeface="Bahnschrift" panose="020B0502040204020203" pitchFamily="34" charset="0"/>
                          <a:ea typeface="+mj-ea"/>
                          <a:cs typeface="+mj-cs"/>
                        </a:rPr>
                        <a:t>Relevant Patient population</a:t>
                      </a:r>
                    </a:p>
                    <a:p>
                      <a:pPr algn="l" defTabSz="914400" eaLnBrk="1" hangingPunct="1" indent="-182880" latinLnBrk="0" marL="182880" rtl="0">
                        <a:spcBef>
                          <a:spcPct val="20000"/>
                        </a:spcBef>
                        <a:buClr>
                          <a:schemeClr val="accent1"/>
                        </a:buClr>
                        <a:buSzPct val="85000"/>
                        <a:buFont typeface="Wingdings" pitchFamily="2" charset="2"/>
                        <a:buChar char="§"/>
                      </a:pPr>
                      <a:endParaRPr dirty="0" sz="2400" kern="1200" lang="en-US">
                        <a:solidFill>
                          <a:schemeClr val="tx1"/>
                        </a:solidFill>
                        <a:latin typeface="Bahnschrift" panose="020B0502040204020203" pitchFamily="34" charset="0"/>
                        <a:ea typeface="+mj-ea"/>
                        <a:cs typeface="+mj-cs"/>
                      </a:endParaRPr>
                    </a:p>
                  </a:txBody>
                </a:tc>
                <a:tc>
                  <a:txBody>
                    <a:bodyPr/>
                    <a:p>
                      <a:pPr algn="l" defTabSz="914400" eaLnBrk="1" fontAlgn="auto" hangingPunct="1" indent="-182880" latinLnBrk="0" marL="182880" marR="0" rtl="0">
                        <a:lnSpc>
                          <a:spcPct val="100000"/>
                        </a:lnSpc>
                        <a:spcBef>
                          <a:spcPct val="20000"/>
                        </a:spcBef>
                        <a:spcAft>
                          <a:spcPts val="0"/>
                        </a:spcAft>
                        <a:buClr>
                          <a:schemeClr val="accent1"/>
                        </a:buClr>
                        <a:buSzPct val="85000"/>
                        <a:buFont typeface="Wingdings" pitchFamily="2" charset="2"/>
                        <a:buChar char="§"/>
                      </a:pPr>
                      <a:r>
                        <a:rPr dirty="0" sz="2400" kern="1200" lang="en-US" smtClean="0">
                          <a:solidFill>
                            <a:schemeClr val="tx1"/>
                          </a:solidFill>
                          <a:latin typeface="Bahnschrift" panose="020B0502040204020203" pitchFamily="34" charset="0"/>
                          <a:ea typeface="+mj-ea"/>
                          <a:cs typeface="+mj-cs"/>
                        </a:rPr>
                        <a:t>Relevant Patient population</a:t>
                      </a:r>
                    </a:p>
                    <a:p>
                      <a:pPr algn="l" defTabSz="914400" eaLnBrk="1" hangingPunct="1" indent="-182880" latinLnBrk="0" marL="182880" rtl="0">
                        <a:spcBef>
                          <a:spcPct val="20000"/>
                        </a:spcBef>
                        <a:buClr>
                          <a:schemeClr val="accent1"/>
                        </a:buClr>
                        <a:buSzPct val="85000"/>
                        <a:buFont typeface="Wingdings" pitchFamily="2" charset="2"/>
                        <a:buChar char="§"/>
                      </a:pPr>
                      <a:endParaRPr dirty="0" sz="2400" kern="1200" lang="en-US">
                        <a:solidFill>
                          <a:schemeClr val="tx1"/>
                        </a:solidFill>
                        <a:latin typeface="Bahnschrift" panose="020B0502040204020203" pitchFamily="34" charset="0"/>
                        <a:ea typeface="+mj-ea"/>
                        <a:cs typeface="+mj-cs"/>
                      </a:endParaRPr>
                    </a:p>
                  </a:txBody>
                </a:tc>
              </a:tr>
              <a:tr h="1257274">
                <a:tc>
                  <a:txBody>
                    <a:bodyPr/>
                    <a:p>
                      <a:pPr algn="ctr"/>
                      <a:r>
                        <a:rPr b="1" dirty="0" sz="2800" lang="en-US" smtClean="0">
                          <a:solidFill>
                            <a:srgbClr val="FF0000"/>
                          </a:solidFill>
                          <a:latin typeface="Calibri" pitchFamily="34" charset="0"/>
                        </a:rPr>
                        <a:t>I</a:t>
                      </a:r>
                      <a:endParaRPr b="1" dirty="0" sz="2800" lang="en-US">
                        <a:solidFill>
                          <a:srgbClr val="FF0000"/>
                        </a:solidFill>
                        <a:latin typeface="Calibri" pitchFamily="34" charset="0"/>
                      </a:endParaRPr>
                    </a:p>
                  </a:txBody>
                </a:tc>
                <a:tc>
                  <a:txBody>
                    <a:bodyPr/>
                    <a:p>
                      <a:pPr algn="l" defTabSz="914400" eaLnBrk="1" fontAlgn="t" hangingPunct="1" indent="-182880" latinLnBrk="0" marL="182880" rtl="0">
                        <a:spcBef>
                          <a:spcPct val="20000"/>
                        </a:spcBef>
                        <a:buClr>
                          <a:schemeClr val="accent1"/>
                        </a:buClr>
                        <a:buSzPct val="85000"/>
                        <a:buFont typeface="Wingdings" pitchFamily="2" charset="2"/>
                        <a:buChar char="§"/>
                      </a:pPr>
                      <a:r>
                        <a:rPr dirty="0" sz="2400" kern="1200" lang="en-US">
                          <a:solidFill>
                            <a:schemeClr val="tx1"/>
                          </a:solidFill>
                          <a:latin typeface="Bahnschrift" panose="020B0502040204020203" pitchFamily="34" charset="0"/>
                          <a:ea typeface="+mj-ea"/>
                          <a:cs typeface="+mj-cs"/>
                        </a:rPr>
                        <a:t>Intervention being considered</a:t>
                      </a:r>
                    </a:p>
                  </a:txBody>
                  <a:tcPr anchor="ctr"/>
                </a:tc>
                <a:tc>
                  <a:txBody>
                    <a:bodyPr/>
                    <a:p>
                      <a:pPr algn="l" defTabSz="914400" eaLnBrk="1" hangingPunct="1" indent="-182880" latinLnBrk="0" marL="182880" rtl="0">
                        <a:spcBef>
                          <a:spcPct val="20000"/>
                        </a:spcBef>
                        <a:buClr>
                          <a:schemeClr val="accent1"/>
                        </a:buClr>
                        <a:buSzPct val="85000"/>
                        <a:buFont typeface="Wingdings" pitchFamily="2" charset="2"/>
                        <a:buChar char="§"/>
                      </a:pPr>
                      <a:r>
                        <a:rPr dirty="0" sz="2400" kern="1200" lang="en-US" smtClean="0">
                          <a:solidFill>
                            <a:schemeClr val="tx1"/>
                          </a:solidFill>
                          <a:latin typeface="Bahnschrift" panose="020B0502040204020203" pitchFamily="34" charset="0"/>
                          <a:ea typeface="+mj-ea"/>
                          <a:cs typeface="+mj-cs"/>
                        </a:rPr>
                        <a:t>Test being applied</a:t>
                      </a:r>
                      <a:endParaRPr dirty="0" sz="2400" kern="1200" lang="en-US">
                        <a:solidFill>
                          <a:schemeClr val="tx1"/>
                        </a:solidFill>
                        <a:latin typeface="Bahnschrift" panose="020B0502040204020203" pitchFamily="34" charset="0"/>
                        <a:ea typeface="+mj-ea"/>
                        <a:cs typeface="+mj-cs"/>
                      </a:endParaRPr>
                    </a:p>
                  </a:txBody>
                </a:tc>
                <a:tc>
                  <a:txBody>
                    <a:bodyPr/>
                    <a:p>
                      <a:pPr algn="l" defTabSz="914400" eaLnBrk="1" hangingPunct="1" indent="-182880" latinLnBrk="0" marL="182880" rtl="0">
                        <a:spcBef>
                          <a:spcPct val="20000"/>
                        </a:spcBef>
                        <a:buClr>
                          <a:schemeClr val="accent1"/>
                        </a:buClr>
                        <a:buSzPct val="85000"/>
                        <a:buFont typeface="Wingdings" pitchFamily="2" charset="2"/>
                        <a:buChar char="§"/>
                      </a:pPr>
                      <a:r>
                        <a:rPr dirty="0" sz="2400" kern="1200" lang="en-US" smtClean="0">
                          <a:solidFill>
                            <a:schemeClr val="tx1"/>
                          </a:solidFill>
                          <a:latin typeface="Bahnschrift" panose="020B0502040204020203" pitchFamily="34" charset="0"/>
                          <a:ea typeface="+mj-ea"/>
                          <a:cs typeface="+mj-cs"/>
                        </a:rPr>
                        <a:t>Risk factor being evaluated</a:t>
                      </a:r>
                      <a:endParaRPr dirty="0" sz="2400" kern="1200" lang="en-US">
                        <a:solidFill>
                          <a:schemeClr val="tx1"/>
                        </a:solidFill>
                        <a:latin typeface="Bahnschrift" panose="020B0502040204020203" pitchFamily="34" charset="0"/>
                        <a:ea typeface="+mj-ea"/>
                        <a:cs typeface="+mj-cs"/>
                      </a:endParaRPr>
                    </a:p>
                  </a:txBody>
                </a:tc>
              </a:tr>
              <a:tr h="1257274">
                <a:tc>
                  <a:txBody>
                    <a:bodyPr/>
                    <a:p>
                      <a:pPr algn="ctr"/>
                      <a:r>
                        <a:rPr b="1" dirty="0" sz="2800" lang="en-US" smtClean="0">
                          <a:solidFill>
                            <a:srgbClr val="FF0000"/>
                          </a:solidFill>
                          <a:latin typeface="Calibri" pitchFamily="34" charset="0"/>
                        </a:rPr>
                        <a:t>C</a:t>
                      </a:r>
                      <a:endParaRPr b="1" dirty="0" sz="2800" lang="en-US">
                        <a:solidFill>
                          <a:srgbClr val="FF0000"/>
                        </a:solidFill>
                        <a:latin typeface="Calibri" pitchFamily="34" charset="0"/>
                      </a:endParaRPr>
                    </a:p>
                  </a:txBody>
                </a:tc>
                <a:tc>
                  <a:txBody>
                    <a:bodyPr/>
                    <a:p>
                      <a:pPr algn="l" defTabSz="914400" eaLnBrk="1" hangingPunct="1" indent="-182880" latinLnBrk="0" marL="182880" rtl="0">
                        <a:spcBef>
                          <a:spcPct val="20000"/>
                        </a:spcBef>
                        <a:buClr>
                          <a:schemeClr val="accent1"/>
                        </a:buClr>
                        <a:buSzPct val="85000"/>
                        <a:buFont typeface="Wingdings" pitchFamily="2" charset="2"/>
                        <a:buChar char="§"/>
                      </a:pPr>
                      <a:r>
                        <a:rPr dirty="0" sz="2400" kern="1200" lang="en-US" smtClean="0">
                          <a:solidFill>
                            <a:schemeClr val="tx1"/>
                          </a:solidFill>
                          <a:latin typeface="Bahnschrift" panose="020B0502040204020203" pitchFamily="34" charset="0"/>
                          <a:ea typeface="+mj-ea"/>
                          <a:cs typeface="+mj-cs"/>
                        </a:rPr>
                        <a:t>Comparison intervention</a:t>
                      </a:r>
                      <a:endParaRPr dirty="0" sz="2400" kern="1200" lang="en-US">
                        <a:solidFill>
                          <a:schemeClr val="tx1"/>
                        </a:solidFill>
                        <a:latin typeface="Bahnschrift" panose="020B0502040204020203" pitchFamily="34" charset="0"/>
                        <a:ea typeface="+mj-ea"/>
                        <a:cs typeface="+mj-cs"/>
                      </a:endParaRPr>
                    </a:p>
                  </a:txBody>
                </a:tc>
                <a:tc>
                  <a:txBody>
                    <a:bodyPr/>
                    <a:p>
                      <a:pPr algn="l" defTabSz="914400" eaLnBrk="1" hangingPunct="1" indent="-182880" latinLnBrk="0" marL="182880" rtl="0">
                        <a:spcBef>
                          <a:spcPct val="20000"/>
                        </a:spcBef>
                        <a:buClr>
                          <a:schemeClr val="accent1"/>
                        </a:buClr>
                        <a:buSzPct val="85000"/>
                        <a:buFont typeface="Wingdings" pitchFamily="2" charset="2"/>
                        <a:buChar char="§"/>
                      </a:pPr>
                      <a:endParaRPr dirty="0" sz="2400" kern="1200" lang="en-US">
                        <a:solidFill>
                          <a:schemeClr val="tx1"/>
                        </a:solidFill>
                        <a:latin typeface="Bahnschrift" panose="020B0502040204020203" pitchFamily="34" charset="0"/>
                        <a:ea typeface="+mj-ea"/>
                        <a:cs typeface="+mj-cs"/>
                      </a:endParaRPr>
                    </a:p>
                  </a:txBody>
                </a:tc>
                <a:tc>
                  <a:txBody>
                    <a:bodyPr/>
                    <a:p>
                      <a:pPr algn="l" defTabSz="914400" eaLnBrk="1" hangingPunct="1" indent="-182880" latinLnBrk="0" marL="182880" rtl="0">
                        <a:spcBef>
                          <a:spcPct val="20000"/>
                        </a:spcBef>
                        <a:buClr>
                          <a:schemeClr val="accent1"/>
                        </a:buClr>
                        <a:buSzPct val="85000"/>
                        <a:buFont typeface="Wingdings" pitchFamily="2" charset="2"/>
                        <a:buChar char="§"/>
                      </a:pPr>
                      <a:r>
                        <a:rPr dirty="0" sz="2400" kern="1200" lang="en-US" smtClean="0">
                          <a:solidFill>
                            <a:schemeClr val="tx1"/>
                          </a:solidFill>
                          <a:latin typeface="Bahnschrift" panose="020B0502040204020203" pitchFamily="34" charset="0"/>
                          <a:ea typeface="+mj-ea"/>
                          <a:cs typeface="+mj-cs"/>
                        </a:rPr>
                        <a:t>Comparison patient population</a:t>
                      </a:r>
                      <a:endParaRPr dirty="0" sz="2400" kern="1200" lang="en-US">
                        <a:solidFill>
                          <a:schemeClr val="tx1"/>
                        </a:solidFill>
                        <a:latin typeface="Bahnschrift" panose="020B0502040204020203" pitchFamily="34" charset="0"/>
                        <a:ea typeface="+mj-ea"/>
                        <a:cs typeface="+mj-cs"/>
                      </a:endParaRPr>
                    </a:p>
                  </a:txBody>
                </a:tc>
              </a:tr>
              <a:tr h="870420">
                <a:tc>
                  <a:txBody>
                    <a:bodyPr/>
                    <a:p>
                      <a:pPr algn="ctr"/>
                      <a:r>
                        <a:rPr b="1" dirty="0" sz="2800" lang="en-US" smtClean="0">
                          <a:solidFill>
                            <a:srgbClr val="FF0000"/>
                          </a:solidFill>
                          <a:latin typeface="Calibri" pitchFamily="34" charset="0"/>
                        </a:rPr>
                        <a:t>O</a:t>
                      </a:r>
                      <a:endParaRPr b="1" dirty="0" sz="2800" lang="en-US">
                        <a:solidFill>
                          <a:srgbClr val="FF0000"/>
                        </a:solidFill>
                        <a:latin typeface="Calibri" pitchFamily="34" charset="0"/>
                      </a:endParaRPr>
                    </a:p>
                  </a:txBody>
                </a:tc>
                <a:tc>
                  <a:txBody>
                    <a:bodyPr/>
                    <a:p>
                      <a:pPr algn="l" defTabSz="914400" eaLnBrk="1" hangingPunct="1" indent="-182880" latinLnBrk="0" marL="182880" rtl="0">
                        <a:spcBef>
                          <a:spcPct val="20000"/>
                        </a:spcBef>
                        <a:buClr>
                          <a:schemeClr val="accent1"/>
                        </a:buClr>
                        <a:buSzPct val="85000"/>
                        <a:buFont typeface="Wingdings" pitchFamily="2" charset="2"/>
                        <a:buChar char="§"/>
                      </a:pPr>
                      <a:r>
                        <a:rPr dirty="0" sz="2400" kern="1200" lang="en-US" smtClean="0">
                          <a:solidFill>
                            <a:schemeClr val="tx1"/>
                          </a:solidFill>
                          <a:latin typeface="Bahnschrift" panose="020B0502040204020203" pitchFamily="34" charset="0"/>
                          <a:ea typeface="+mj-ea"/>
                          <a:cs typeface="+mj-cs"/>
                        </a:rPr>
                        <a:t>Outcomes</a:t>
                      </a:r>
                      <a:endParaRPr dirty="0" sz="2400" kern="1200" lang="en-US">
                        <a:solidFill>
                          <a:schemeClr val="tx1"/>
                        </a:solidFill>
                        <a:latin typeface="Bahnschrift" panose="020B0502040204020203" pitchFamily="34" charset="0"/>
                        <a:ea typeface="+mj-ea"/>
                        <a:cs typeface="+mj-cs"/>
                      </a:endParaRPr>
                    </a:p>
                  </a:txBody>
                </a:tc>
                <a:tc>
                  <a:txBody>
                    <a:bodyPr/>
                    <a:p>
                      <a:pPr algn="l" defTabSz="914400" eaLnBrk="1" hangingPunct="1" indent="-182880" latinLnBrk="0" marL="182880" rtl="0">
                        <a:spcBef>
                          <a:spcPct val="20000"/>
                        </a:spcBef>
                        <a:buClr>
                          <a:schemeClr val="accent1"/>
                        </a:buClr>
                        <a:buSzPct val="85000"/>
                        <a:buFont typeface="Wingdings" pitchFamily="2" charset="2"/>
                        <a:buChar char="§"/>
                      </a:pPr>
                      <a:r>
                        <a:rPr dirty="0" sz="2400" kern="1200" lang="en-US" smtClean="0">
                          <a:solidFill>
                            <a:schemeClr val="tx1"/>
                          </a:solidFill>
                          <a:latin typeface="Bahnschrift" panose="020B0502040204020203" pitchFamily="34" charset="0"/>
                          <a:ea typeface="+mj-ea"/>
                          <a:cs typeface="+mj-cs"/>
                        </a:rPr>
                        <a:t>Outcomes/Diagnosis</a:t>
                      </a:r>
                      <a:endParaRPr dirty="0" sz="2400" kern="1200" lang="en-US">
                        <a:solidFill>
                          <a:schemeClr val="tx1"/>
                        </a:solidFill>
                        <a:latin typeface="Bahnschrift" panose="020B0502040204020203" pitchFamily="34" charset="0"/>
                        <a:ea typeface="+mj-ea"/>
                        <a:cs typeface="+mj-cs"/>
                      </a:endParaRPr>
                    </a:p>
                  </a:txBody>
                </a:tc>
                <a:tc>
                  <a:txBody>
                    <a:bodyPr/>
                    <a:p>
                      <a:pPr algn="l" defTabSz="914400" eaLnBrk="1" hangingPunct="1" indent="-182880" latinLnBrk="0" marL="182880" rtl="0">
                        <a:spcBef>
                          <a:spcPct val="20000"/>
                        </a:spcBef>
                        <a:buClr>
                          <a:schemeClr val="accent1"/>
                        </a:buClr>
                        <a:buSzPct val="85000"/>
                        <a:buFont typeface="Wingdings" pitchFamily="2" charset="2"/>
                        <a:buChar char="§"/>
                      </a:pPr>
                      <a:r>
                        <a:rPr dirty="0" sz="2400" kern="1200" lang="en-US" smtClean="0">
                          <a:solidFill>
                            <a:schemeClr val="tx1"/>
                          </a:solidFill>
                          <a:latin typeface="Bahnschrift" panose="020B0502040204020203" pitchFamily="34" charset="0"/>
                          <a:ea typeface="+mj-ea"/>
                          <a:cs typeface="+mj-cs"/>
                        </a:rPr>
                        <a:t>Outcomes</a:t>
                      </a:r>
                      <a:endParaRPr dirty="0" sz="2400" kern="1200" lang="en-US">
                        <a:solidFill>
                          <a:schemeClr val="tx1"/>
                        </a:solidFill>
                        <a:latin typeface="Bahnschrift" panose="020B0502040204020203" pitchFamily="34" charset="0"/>
                        <a:ea typeface="+mj-ea"/>
                        <a:cs typeface="+mj-cs"/>
                      </a:endParaRPr>
                    </a:p>
                  </a:txBody>
                </a:tc>
              </a:tr>
            </a:tbl>
          </a:graphicData>
        </a:graphic>
      </p:graphicFrame>
      <p:sp>
        <p:nvSpPr>
          <p:cNvPr id="1048761" name="Slide Number Placeholder 3"/>
          <p:cNvSpPr>
            <a:spLocks noGrp="1"/>
          </p:cNvSpPr>
          <p:nvPr>
            <p:ph type="sldNum" sz="quarter" idx="12"/>
          </p:nvPr>
        </p:nvSpPr>
        <p:spPr/>
        <p:txBody>
          <a:bodyPr/>
          <a:p>
            <a:fld id="{B6F15528-21DE-4FAA-801E-634DDDAF4B2B}" type="slidenum">
              <a:rPr lang="en-US" smtClean="0"/>
              <a:t>29</a:t>
            </a:fld>
            <a:endParaRPr lang="en-US"/>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04" name="Title 1"/>
          <p:cNvSpPr>
            <a:spLocks noGrp="1"/>
          </p:cNvSpPr>
          <p:nvPr>
            <p:ph type="title"/>
          </p:nvPr>
        </p:nvSpPr>
        <p:spPr>
          <a:xfrm>
            <a:off x="457200" y="533400"/>
            <a:ext cx="6324600" cy="762000"/>
          </a:xfrm>
        </p:spPr>
        <p:txBody>
          <a:bodyPr>
            <a:normAutofit/>
          </a:bodyPr>
          <a:p>
            <a:pPr algn="ctr" rtl="1"/>
            <a:r>
              <a:rPr b="1" dirty="0" lang="en-US">
                <a:solidFill>
                  <a:srgbClr val="FF0000"/>
                </a:solidFill>
                <a:latin typeface="Bahnschrift" panose="020B0502040204020203" pitchFamily="34" charset="0"/>
              </a:rPr>
              <a:t>Learning Objectives</a:t>
            </a:r>
          </a:p>
        </p:txBody>
      </p:sp>
      <p:sp>
        <p:nvSpPr>
          <p:cNvPr id="1048605" name="Content Placeholder 2"/>
          <p:cNvSpPr>
            <a:spLocks noGrp="1"/>
          </p:cNvSpPr>
          <p:nvPr>
            <p:ph idx="1"/>
          </p:nvPr>
        </p:nvSpPr>
        <p:spPr>
          <a:xfrm>
            <a:off x="228600" y="1447800"/>
            <a:ext cx="8763000" cy="5181600"/>
          </a:xfrm>
        </p:spPr>
        <p:txBody>
          <a:bodyPr>
            <a:normAutofit/>
          </a:bodyPr>
          <a:p>
            <a:pPr>
              <a:buFont typeface="Wingdings" pitchFamily="2" charset="2"/>
              <a:buChar char="§"/>
            </a:pPr>
            <a:r>
              <a:rPr dirty="0" sz="2800" lang="en-US">
                <a:latin typeface="Bahnschrift" panose="020B0502040204020203" pitchFamily="34" charset="0"/>
                <a:ea typeface="+mj-ea"/>
                <a:cs typeface="+mj-cs"/>
              </a:rPr>
              <a:t>To define the specialty of Family Medicine.</a:t>
            </a:r>
          </a:p>
          <a:p>
            <a:pPr>
              <a:buFont typeface="Wingdings" pitchFamily="2" charset="2"/>
              <a:buChar char="§"/>
            </a:pPr>
            <a:r>
              <a:rPr dirty="0" sz="2800" lang="en-US">
                <a:latin typeface="Bahnschrift" panose="020B0502040204020203" pitchFamily="34" charset="0"/>
                <a:ea typeface="+mj-ea"/>
                <a:cs typeface="+mj-cs"/>
              </a:rPr>
              <a:t>To define the terms Family Physician.</a:t>
            </a:r>
          </a:p>
          <a:p>
            <a:pPr>
              <a:buFont typeface="Wingdings" pitchFamily="2" charset="2"/>
              <a:buChar char="§"/>
            </a:pPr>
            <a:r>
              <a:rPr dirty="0" sz="2800" lang="en-US">
                <a:latin typeface="Bahnschrift" panose="020B0502040204020203" pitchFamily="34" charset="0"/>
                <a:ea typeface="+mj-ea"/>
                <a:cs typeface="+mj-cs"/>
              </a:rPr>
              <a:t>To list the principles of Family Medicine</a:t>
            </a:r>
            <a:r>
              <a:rPr dirty="0" sz="2800" lang="en-US" smtClean="0">
                <a:latin typeface="Bahnschrift" panose="020B0502040204020203" pitchFamily="34" charset="0"/>
                <a:ea typeface="+mj-ea"/>
                <a:cs typeface="+mj-cs"/>
              </a:rPr>
              <a:t>.</a:t>
            </a:r>
            <a:endParaRPr dirty="0" sz="2800" lang="en-US" smtClean="0">
              <a:latin typeface="Bahnschrift" panose="020B0502040204020203" pitchFamily="34" charset="0"/>
              <a:ea typeface="+mj-ea"/>
              <a:cs typeface="+mj-cs"/>
            </a:endParaRPr>
          </a:p>
          <a:p>
            <a:pPr>
              <a:buFont typeface="Wingdings" pitchFamily="2" charset="2"/>
              <a:buChar char="§"/>
            </a:pPr>
            <a:r>
              <a:rPr dirty="0" sz="2800" lang="en-US" smtClean="0">
                <a:latin typeface="Bahnschrift" panose="020B0502040204020203" pitchFamily="34" charset="0"/>
                <a:ea typeface="+mj-ea"/>
                <a:cs typeface="+mj-cs"/>
              </a:rPr>
              <a:t>To </a:t>
            </a:r>
            <a:r>
              <a:rPr dirty="0" sz="2800" lang="en-US">
                <a:latin typeface="Bahnschrift" panose="020B0502040204020203" pitchFamily="34" charset="0"/>
                <a:ea typeface="+mj-ea"/>
                <a:cs typeface="+mj-cs"/>
              </a:rPr>
              <a:t>discuss some peculiar characteristics of the practice of Family </a:t>
            </a:r>
            <a:r>
              <a:rPr dirty="0" sz="2800" lang="en-US" smtClean="0">
                <a:latin typeface="Bahnschrift" panose="020B0502040204020203" pitchFamily="34" charset="0"/>
                <a:ea typeface="+mj-ea"/>
                <a:cs typeface="+mj-cs"/>
              </a:rPr>
              <a:t>Medicine.</a:t>
            </a:r>
            <a:endParaRPr dirty="0" sz="2800" lang="en-US">
              <a:latin typeface="Bahnschrift" panose="020B0502040204020203" pitchFamily="34" charset="0"/>
              <a:ea typeface="+mj-ea"/>
              <a:cs typeface="+mj-cs"/>
            </a:endParaRPr>
          </a:p>
          <a:p>
            <a:pPr>
              <a:buFont typeface="Wingdings" pitchFamily="2" charset="2"/>
              <a:buChar char="§"/>
            </a:pPr>
            <a:r>
              <a:rPr dirty="0" sz="2800" lang="en-US">
                <a:latin typeface="Bahnschrift" panose="020B0502040204020203" pitchFamily="34" charset="0"/>
                <a:ea typeface="+mj-ea"/>
                <a:cs typeface="+mj-cs"/>
              </a:rPr>
              <a:t>To discuss the relevance of Evidence-Based Medicine</a:t>
            </a:r>
          </a:p>
          <a:p>
            <a:pPr>
              <a:buFont typeface="Wingdings" pitchFamily="2" charset="2"/>
              <a:buChar char="§"/>
            </a:pPr>
            <a:r>
              <a:rPr dirty="0" sz="2800" lang="en-US">
                <a:latin typeface="Bahnschrift" panose="020B0502040204020203" pitchFamily="34" charset="0"/>
                <a:ea typeface="+mj-ea"/>
                <a:cs typeface="+mj-cs"/>
              </a:rPr>
              <a:t>To define Evidence-Based Medicine</a:t>
            </a:r>
          </a:p>
          <a:p>
            <a:pPr>
              <a:buFont typeface="Wingdings" pitchFamily="2" charset="2"/>
              <a:buChar char="§"/>
            </a:pPr>
            <a:r>
              <a:rPr dirty="0" sz="2800" lang="en-US">
                <a:latin typeface="Bahnschrift" panose="020B0502040204020203" pitchFamily="34" charset="0"/>
                <a:ea typeface="+mj-ea"/>
                <a:cs typeface="+mj-cs"/>
              </a:rPr>
              <a:t>To list the different levels of evidence </a:t>
            </a:r>
          </a:p>
          <a:p>
            <a:pPr>
              <a:buFont typeface="Wingdings" pitchFamily="2" charset="2"/>
              <a:buChar char="§"/>
            </a:pPr>
            <a:r>
              <a:rPr dirty="0" sz="2800" lang="en-US">
                <a:latin typeface="Bahnschrift" panose="020B0502040204020203" pitchFamily="34" charset="0"/>
                <a:ea typeface="+mj-ea"/>
                <a:cs typeface="+mj-cs"/>
              </a:rPr>
              <a:t>To discuss the process of Evidence-Based Medicine</a:t>
            </a:r>
          </a:p>
          <a:p>
            <a:pPr>
              <a:buFont typeface="Wingdings" pitchFamily="2" charset="2"/>
              <a:buChar char="§"/>
            </a:pPr>
            <a:endParaRPr dirty="0" sz="2800" lang="en-US">
              <a:latin typeface="Bahnschrift" panose="020B0502040204020203" pitchFamily="34" charset="0"/>
              <a:ea typeface="+mj-ea"/>
              <a:cs typeface="+mj-cs"/>
            </a:endParaRPr>
          </a:p>
        </p:txBody>
      </p:sp>
      <p:sp>
        <p:nvSpPr>
          <p:cNvPr id="1048606"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3</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41" name=""/>
        <p:cNvGrpSpPr/>
        <p:nvPr/>
      </p:nvGrpSpPr>
      <p:grpSpPr>
        <a:xfrm>
          <a:off x="0" y="0"/>
          <a:ext cx="0" cy="0"/>
          <a:chOff x="0" y="0"/>
          <a:chExt cx="0" cy="0"/>
        </a:xfrm>
      </p:grpSpPr>
      <p:sp>
        <p:nvSpPr>
          <p:cNvPr id="1048765" name="Title 1"/>
          <p:cNvSpPr>
            <a:spLocks noGrp="1"/>
          </p:cNvSpPr>
          <p:nvPr>
            <p:ph type="title"/>
          </p:nvPr>
        </p:nvSpPr>
        <p:spPr/>
        <p:txBody>
          <a:bodyPr/>
          <a:p>
            <a:r>
              <a:rPr b="1" dirty="0" lang="en-US" smtClean="0">
                <a:latin typeface="Calibri" pitchFamily="34" charset="0"/>
              </a:rPr>
              <a:t>PICOTT</a:t>
            </a:r>
            <a:endParaRPr b="1" dirty="0" lang="en-US">
              <a:latin typeface="Calibri" pitchFamily="34" charset="0"/>
            </a:endParaRPr>
          </a:p>
        </p:txBody>
      </p:sp>
      <p:sp>
        <p:nvSpPr>
          <p:cNvPr id="1048766" name="Content Placeholder 2"/>
          <p:cNvSpPr>
            <a:spLocks noGrp="1"/>
          </p:cNvSpPr>
          <p:nvPr>
            <p:ph idx="1"/>
          </p:nvPr>
        </p:nvSpPr>
        <p:spPr>
          <a:xfrm>
            <a:off x="152400" y="1524000"/>
            <a:ext cx="8534400" cy="4953000"/>
          </a:xfrm>
        </p:spPr>
        <p:txBody>
          <a:bodyPr>
            <a:normAutofit/>
          </a:bodyPr>
          <a:p>
            <a:pPr>
              <a:buFont typeface="Wingdings" pitchFamily="2" charset="2"/>
              <a:buChar char="§"/>
            </a:pPr>
            <a:r>
              <a:rPr dirty="0" lang="en-US">
                <a:latin typeface="Bahnschrift" panose="020B0502040204020203" pitchFamily="34" charset="0"/>
                <a:ea typeface="+mj-ea"/>
                <a:cs typeface="+mj-cs"/>
              </a:rPr>
              <a:t>PICO can be extended to PICOTT</a:t>
            </a:r>
          </a:p>
          <a:p>
            <a:pPr lvl="1">
              <a:buFont typeface="Courier New" pitchFamily="49" charset="0"/>
              <a:buChar char="o"/>
            </a:pPr>
            <a:r>
              <a:rPr dirty="0" sz="2400" lang="en-US">
                <a:latin typeface="Bahnschrift" panose="020B0502040204020203" pitchFamily="34" charset="0"/>
                <a:ea typeface="+mj-ea"/>
                <a:cs typeface="+mj-cs"/>
              </a:rPr>
              <a:t>P: What is the relevant patient population?</a:t>
            </a:r>
          </a:p>
          <a:p>
            <a:pPr lvl="1">
              <a:buFont typeface="Courier New" pitchFamily="49" charset="0"/>
              <a:buChar char="o"/>
            </a:pPr>
            <a:r>
              <a:rPr dirty="0" sz="2400" lang="en-US">
                <a:latin typeface="Bahnschrift" panose="020B0502040204020203" pitchFamily="34" charset="0"/>
                <a:ea typeface="+mj-ea"/>
                <a:cs typeface="+mj-cs"/>
              </a:rPr>
              <a:t>I: What intervention is being considered?</a:t>
            </a:r>
          </a:p>
          <a:p>
            <a:pPr lvl="1">
              <a:buFont typeface="Courier New" pitchFamily="49" charset="0"/>
              <a:buChar char="o"/>
            </a:pPr>
            <a:r>
              <a:rPr dirty="0" sz="2400" lang="en-US">
                <a:latin typeface="Bahnschrift" panose="020B0502040204020203" pitchFamily="34" charset="0"/>
                <a:ea typeface="+mj-ea"/>
                <a:cs typeface="+mj-cs"/>
              </a:rPr>
              <a:t>C: What is the comparison intervention or patient population?</a:t>
            </a:r>
          </a:p>
          <a:p>
            <a:pPr lvl="1">
              <a:buFont typeface="Courier New" pitchFamily="49" charset="0"/>
              <a:buChar char="o"/>
            </a:pPr>
            <a:r>
              <a:rPr dirty="0" sz="2400" lang="en-US">
                <a:latin typeface="Bahnschrift" panose="020B0502040204020203" pitchFamily="34" charset="0"/>
                <a:ea typeface="+mj-ea"/>
                <a:cs typeface="+mj-cs"/>
              </a:rPr>
              <a:t>O: What outcomes are of interest?</a:t>
            </a:r>
          </a:p>
          <a:p>
            <a:pPr lvl="1">
              <a:buFont typeface="Courier New" pitchFamily="49" charset="0"/>
              <a:buChar char="o"/>
            </a:pPr>
            <a:r>
              <a:rPr dirty="0" sz="2400" lang="en-US">
                <a:latin typeface="Bahnschrift" panose="020B0502040204020203" pitchFamily="34" charset="0"/>
                <a:ea typeface="+mj-ea"/>
                <a:cs typeface="+mj-cs"/>
              </a:rPr>
              <a:t>T: what is the type of the question? Therapy/Diagnosis/Harm/Prognosis/Prevention</a:t>
            </a:r>
          </a:p>
          <a:p>
            <a:pPr lvl="1">
              <a:buFont typeface="Courier New" pitchFamily="49" charset="0"/>
              <a:buChar char="o"/>
            </a:pPr>
            <a:r>
              <a:rPr dirty="0" sz="2400" lang="en-US">
                <a:latin typeface="Bahnschrift" panose="020B0502040204020203" pitchFamily="34" charset="0"/>
                <a:ea typeface="+mj-ea"/>
                <a:cs typeface="+mj-cs"/>
              </a:rPr>
              <a:t>T: What is the type of the study? Systematic Review/Randomized Controlled Trial/ Cohort Study/Case Control</a:t>
            </a:r>
          </a:p>
          <a:p>
            <a:pPr>
              <a:buFont typeface="Wingdings" pitchFamily="2" charset="2"/>
              <a:buChar char="§"/>
            </a:pPr>
            <a:endParaRPr dirty="0" lang="en-US" smtClean="0">
              <a:latin typeface="Calibri" pitchFamily="34" charset="0"/>
            </a:endParaRPr>
          </a:p>
          <a:p>
            <a:pPr>
              <a:buFont typeface="Wingdings" pitchFamily="2" charset="2"/>
              <a:buChar char="§"/>
            </a:pPr>
            <a:endParaRPr dirty="0" lang="en-US">
              <a:latin typeface="Calibri" pitchFamily="34" charset="0"/>
            </a:endParaRPr>
          </a:p>
        </p:txBody>
      </p:sp>
      <p:sp>
        <p:nvSpPr>
          <p:cNvPr id="1048767" name="Slide Number Placeholder 3"/>
          <p:cNvSpPr>
            <a:spLocks noGrp="1"/>
          </p:cNvSpPr>
          <p:nvPr>
            <p:ph type="sldNum" sz="quarter" idx="12"/>
          </p:nvPr>
        </p:nvSpPr>
        <p:spPr/>
        <p:txBody>
          <a:bodyPr/>
          <a:p>
            <a:fld id="{B6F15528-21DE-4FAA-801E-634DDDAF4B2B}" type="slidenum">
              <a:rPr lang="en-US" smtClean="0"/>
              <a:t>30</a:t>
            </a:fld>
            <a:endParaRPr lang="en-US"/>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771" name="Title 1"/>
          <p:cNvSpPr>
            <a:spLocks noGrp="1"/>
          </p:cNvSpPr>
          <p:nvPr>
            <p:ph type="title"/>
          </p:nvPr>
        </p:nvSpPr>
        <p:spPr>
          <a:xfrm>
            <a:off x="457200" y="533400"/>
            <a:ext cx="8229600" cy="762000"/>
          </a:xfrm>
        </p:spPr>
        <p:txBody>
          <a:bodyPr/>
          <a:p>
            <a:r>
              <a:rPr b="1" dirty="0" lang="en-US" smtClean="0">
                <a:latin typeface="Calibri" pitchFamily="34" charset="0"/>
              </a:rPr>
              <a:t>2. Find The Best Available Evidence</a:t>
            </a:r>
            <a:endParaRPr b="1" dirty="0" lang="en-US">
              <a:latin typeface="Calibri" pitchFamily="34" charset="0"/>
            </a:endParaRPr>
          </a:p>
        </p:txBody>
      </p:sp>
      <p:sp>
        <p:nvSpPr>
          <p:cNvPr id="1048772" name="Content Placeholder 2"/>
          <p:cNvSpPr>
            <a:spLocks noGrp="1"/>
          </p:cNvSpPr>
          <p:nvPr>
            <p:ph idx="1"/>
          </p:nvPr>
        </p:nvSpPr>
        <p:spPr>
          <a:xfrm>
            <a:off x="457200" y="1295400"/>
            <a:ext cx="8229600" cy="5181600"/>
          </a:xfrm>
        </p:spPr>
        <p:txBody>
          <a:bodyPr>
            <a:noAutofit/>
          </a:bodyPr>
          <a:p>
            <a:pPr>
              <a:buFont typeface="Wingdings" pitchFamily="2" charset="2"/>
              <a:buChar char="§"/>
            </a:pPr>
            <a:r>
              <a:rPr dirty="0" lang="en-US">
                <a:latin typeface="Bahnschrift" panose="020B0502040204020203" pitchFamily="34" charset="0"/>
                <a:ea typeface="+mj-ea"/>
                <a:cs typeface="+mj-cs"/>
              </a:rPr>
              <a:t>Three main categories of Evidence:</a:t>
            </a:r>
          </a:p>
          <a:p>
            <a:pPr lvl="1">
              <a:buFont typeface="Courier New" pitchFamily="49" charset="0"/>
              <a:buChar char="o"/>
            </a:pPr>
            <a:r>
              <a:rPr dirty="0" sz="2400" lang="en-US">
                <a:latin typeface="Bahnschrift" panose="020B0502040204020203" pitchFamily="34" charset="0"/>
                <a:ea typeface="+mj-ea"/>
                <a:cs typeface="+mj-cs"/>
              </a:rPr>
              <a:t>Primary original research: it involves data collected from individuals or clusters of individuals.</a:t>
            </a:r>
          </a:p>
          <a:p>
            <a:pPr lvl="1">
              <a:buFont typeface="Courier New" pitchFamily="49" charset="0"/>
              <a:buChar char="o"/>
            </a:pPr>
            <a:r>
              <a:rPr dirty="0" sz="2400" lang="en-US">
                <a:latin typeface="Bahnschrift" panose="020B0502040204020203" pitchFamily="34" charset="0"/>
                <a:ea typeface="+mj-ea"/>
                <a:cs typeface="+mj-cs"/>
              </a:rPr>
              <a:t>Systematic reviews:  they  scientifically structured reviews and not simple traditional reviews. This takes into consideration the method used by the authors to find relevant articles, judgment of the scientific quality of each study considered, and weighing evidence from different studies with conflicting results. </a:t>
            </a:r>
          </a:p>
          <a:p>
            <a:pPr lvl="1">
              <a:buFont typeface="Courier New" pitchFamily="49" charset="0"/>
              <a:buChar char="o"/>
            </a:pPr>
            <a:r>
              <a:rPr dirty="0" sz="2400" lang="en-US">
                <a:latin typeface="Bahnschrift" panose="020B0502040204020203" pitchFamily="34" charset="0"/>
                <a:ea typeface="+mj-ea"/>
                <a:cs typeface="+mj-cs"/>
              </a:rPr>
              <a:t>Summaries and guidelines: these represent the highest levels of complexity. Guidelines are a synthesis of systematic reviews, original research, clinical expertise and patient preferences. </a:t>
            </a:r>
          </a:p>
        </p:txBody>
      </p:sp>
      <p:sp>
        <p:nvSpPr>
          <p:cNvPr id="1048773" name="Slide Number Placeholder 3"/>
          <p:cNvSpPr>
            <a:spLocks noGrp="1"/>
          </p:cNvSpPr>
          <p:nvPr>
            <p:ph type="sldNum" sz="quarter" idx="12"/>
          </p:nvPr>
        </p:nvSpPr>
        <p:spPr/>
        <p:txBody>
          <a:bodyPr/>
          <a:p>
            <a:fld id="{B6F15528-21DE-4FAA-801E-634DDDAF4B2B}" type="slidenum">
              <a:rPr lang="en-US" smtClean="0"/>
              <a:t>31</a:t>
            </a:fld>
            <a:endParaRPr lang="en-US"/>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777" name="Title 1"/>
          <p:cNvSpPr>
            <a:spLocks noGrp="1"/>
          </p:cNvSpPr>
          <p:nvPr>
            <p:ph type="title"/>
          </p:nvPr>
        </p:nvSpPr>
        <p:spPr/>
        <p:txBody>
          <a:bodyPr/>
          <a:p>
            <a:r>
              <a:rPr b="1" dirty="0" lang="en-US" smtClean="0">
                <a:latin typeface="Calibri" pitchFamily="34" charset="0"/>
              </a:rPr>
              <a:t>Sources for Evidence</a:t>
            </a:r>
            <a:endParaRPr b="1" dirty="0" lang="en-US">
              <a:latin typeface="Calibri" pitchFamily="34" charset="0"/>
            </a:endParaRPr>
          </a:p>
        </p:txBody>
      </p:sp>
      <p:sp>
        <p:nvSpPr>
          <p:cNvPr id="1048778" name="Content Placeholder 2"/>
          <p:cNvSpPr>
            <a:spLocks noGrp="1"/>
          </p:cNvSpPr>
          <p:nvPr>
            <p:ph idx="1"/>
          </p:nvPr>
        </p:nvSpPr>
        <p:spPr>
          <a:xfrm>
            <a:off x="457200" y="1524000"/>
            <a:ext cx="8229600" cy="4953000"/>
          </a:xfrm>
        </p:spPr>
        <p:txBody>
          <a:bodyPr>
            <a:normAutofit/>
          </a:bodyPr>
          <a:p>
            <a:pPr>
              <a:buFont typeface="Wingdings" pitchFamily="2" charset="2"/>
              <a:buChar char="§"/>
            </a:pPr>
            <a:r>
              <a:rPr dirty="0" lang="en-US">
                <a:latin typeface="Bahnschrift" panose="020B0502040204020203" pitchFamily="34" charset="0"/>
                <a:ea typeface="+mj-ea"/>
                <a:cs typeface="+mj-cs"/>
              </a:rPr>
              <a:t>Online Summary Resources: </a:t>
            </a:r>
            <a:r>
              <a:rPr dirty="0" lang="en-US" err="1">
                <a:latin typeface="Bahnschrift" panose="020B0502040204020203" pitchFamily="34" charset="0"/>
                <a:ea typeface="+mj-ea"/>
                <a:cs typeface="+mj-cs"/>
              </a:rPr>
              <a:t>UpToDate</a:t>
            </a:r>
            <a:r>
              <a:rPr dirty="0" lang="en-US">
                <a:latin typeface="Bahnschrift" panose="020B0502040204020203" pitchFamily="34" charset="0"/>
                <a:ea typeface="+mj-ea"/>
                <a:cs typeface="+mj-cs"/>
              </a:rPr>
              <a:t>, </a:t>
            </a:r>
            <a:r>
              <a:rPr dirty="0" lang="en-US" err="1">
                <a:latin typeface="Bahnschrift" panose="020B0502040204020203" pitchFamily="34" charset="0"/>
                <a:ea typeface="+mj-ea"/>
                <a:cs typeface="+mj-cs"/>
              </a:rPr>
              <a:t>DynaMed</a:t>
            </a:r>
            <a:endParaRPr dirty="0" lang="en-US">
              <a:latin typeface="Bahnschrift" panose="020B0502040204020203" pitchFamily="34" charset="0"/>
              <a:ea typeface="+mj-ea"/>
              <a:cs typeface="+mj-cs"/>
            </a:endParaRPr>
          </a:p>
          <a:p>
            <a:pPr>
              <a:buFont typeface="Wingdings" pitchFamily="2" charset="2"/>
              <a:buChar char="§"/>
            </a:pPr>
            <a:r>
              <a:rPr dirty="0" lang="en-US">
                <a:latin typeface="Bahnschrift" panose="020B0502040204020203" pitchFamily="34" charset="0"/>
                <a:ea typeface="+mj-ea"/>
                <a:cs typeface="+mj-cs"/>
              </a:rPr>
              <a:t>Clinical Practice Guidelines: Clinical Evidence, Best Practice, US National Guidelines Clearinghouse</a:t>
            </a:r>
          </a:p>
          <a:p>
            <a:pPr>
              <a:buFont typeface="Wingdings" pitchFamily="2" charset="2"/>
              <a:buChar char="§"/>
            </a:pPr>
            <a:r>
              <a:rPr dirty="0" lang="en-US">
                <a:latin typeface="Bahnschrift" panose="020B0502040204020203" pitchFamily="34" charset="0"/>
                <a:ea typeface="+mj-ea"/>
                <a:cs typeface="+mj-cs"/>
              </a:rPr>
              <a:t>Synopsis of Systematic Reviews: ACP Journal Club, McMaster PLUS, Cochrane</a:t>
            </a:r>
          </a:p>
          <a:p>
            <a:pPr>
              <a:buFont typeface="Wingdings" pitchFamily="2" charset="2"/>
              <a:buChar char="§"/>
            </a:pPr>
            <a:r>
              <a:rPr dirty="0" lang="en-US">
                <a:latin typeface="Bahnschrift" panose="020B0502040204020203" pitchFamily="34" charset="0"/>
                <a:ea typeface="+mj-ea"/>
                <a:cs typeface="+mj-cs"/>
              </a:rPr>
              <a:t>Sources for Non Pre-appraisal Research: </a:t>
            </a:r>
            <a:r>
              <a:rPr dirty="0" lang="en-US" err="1">
                <a:latin typeface="Bahnschrift" panose="020B0502040204020203" pitchFamily="34" charset="0"/>
                <a:ea typeface="+mj-ea"/>
                <a:cs typeface="+mj-cs"/>
              </a:rPr>
              <a:t>PubMed</a:t>
            </a:r>
            <a:r>
              <a:rPr dirty="0" lang="en-US">
                <a:latin typeface="Bahnschrift" panose="020B0502040204020203" pitchFamily="34" charset="0"/>
                <a:ea typeface="+mj-ea"/>
                <a:cs typeface="+mj-cs"/>
              </a:rPr>
              <a:t>, MEDLINE</a:t>
            </a:r>
            <a:endParaRPr dirty="0" lang="en-US">
              <a:latin typeface="Bahnschrift" panose="020B0502040204020203" pitchFamily="34" charset="0"/>
              <a:ea typeface="+mj-ea"/>
              <a:cs typeface="+mj-cs"/>
            </a:endParaRPr>
          </a:p>
        </p:txBody>
      </p:sp>
      <p:sp>
        <p:nvSpPr>
          <p:cNvPr id="1048779" name="Slide Number Placeholder 3"/>
          <p:cNvSpPr>
            <a:spLocks noGrp="1"/>
          </p:cNvSpPr>
          <p:nvPr>
            <p:ph type="sldNum" sz="quarter" idx="12"/>
          </p:nvPr>
        </p:nvSpPr>
        <p:spPr/>
        <p:txBody>
          <a:bodyPr/>
          <a:p>
            <a:fld id="{B6F15528-21DE-4FAA-801E-634DDDAF4B2B}" type="slidenum">
              <a:rPr lang="en-US" smtClean="0"/>
              <a:t>32</a:t>
            </a:fld>
            <a:endParaRPr lang="en-US"/>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783" name="Title 1"/>
          <p:cNvSpPr>
            <a:spLocks noGrp="1"/>
          </p:cNvSpPr>
          <p:nvPr>
            <p:ph type="title"/>
          </p:nvPr>
        </p:nvSpPr>
        <p:spPr/>
        <p:txBody>
          <a:bodyPr>
            <a:normAutofit fontScale="90000"/>
          </a:bodyPr>
          <a:p>
            <a:r>
              <a:rPr b="1" dirty="0" lang="en-US" smtClean="0">
                <a:latin typeface="Calibri" pitchFamily="34" charset="0"/>
              </a:rPr>
              <a:t>3. Assess the Validity of the Evidence</a:t>
            </a:r>
            <a:endParaRPr b="1" dirty="0" lang="en-US">
              <a:latin typeface="Calibri" pitchFamily="34" charset="0"/>
            </a:endParaRPr>
          </a:p>
        </p:txBody>
      </p:sp>
      <p:sp>
        <p:nvSpPr>
          <p:cNvPr id="1048784" name="Content Placeholder 2"/>
          <p:cNvSpPr>
            <a:spLocks noGrp="1"/>
          </p:cNvSpPr>
          <p:nvPr>
            <p:ph idx="1"/>
          </p:nvPr>
        </p:nvSpPr>
        <p:spPr>
          <a:xfrm>
            <a:off x="457200" y="1524000"/>
            <a:ext cx="8229600" cy="4953000"/>
          </a:xfrm>
        </p:spPr>
        <p:txBody>
          <a:bodyPr>
            <a:normAutofit/>
          </a:bodyPr>
          <a:p>
            <a:pPr>
              <a:lnSpc>
                <a:spcPct val="150000"/>
              </a:lnSpc>
              <a:buFont typeface="Wingdings" pitchFamily="2" charset="2"/>
              <a:buChar char="§"/>
            </a:pPr>
            <a:r>
              <a:rPr dirty="0" lang="en-US">
                <a:latin typeface="Bahnschrift" panose="020B0502040204020203" pitchFamily="34" charset="0"/>
                <a:ea typeface="+mj-ea"/>
                <a:cs typeface="+mj-cs"/>
              </a:rPr>
              <a:t>Internal Validity: it refers to the question of whether the results of clinical research are correct for the patients studied. Threats to internal validity are bias and chance.</a:t>
            </a:r>
          </a:p>
          <a:p>
            <a:pPr>
              <a:lnSpc>
                <a:spcPct val="150000"/>
              </a:lnSpc>
              <a:buFont typeface="Wingdings" pitchFamily="2" charset="2"/>
              <a:buChar char="§"/>
            </a:pPr>
            <a:r>
              <a:rPr dirty="0" lang="en-US">
                <a:latin typeface="Bahnschrift" panose="020B0502040204020203" pitchFamily="34" charset="0"/>
                <a:ea typeface="+mj-ea"/>
                <a:cs typeface="+mj-cs"/>
              </a:rPr>
              <a:t>External Validity:  it refers to the question of whether the results of the study apply to patients outside the study.</a:t>
            </a:r>
          </a:p>
        </p:txBody>
      </p:sp>
      <p:sp>
        <p:nvSpPr>
          <p:cNvPr id="1048785" name="Slide Number Placeholder 3"/>
          <p:cNvSpPr>
            <a:spLocks noGrp="1"/>
          </p:cNvSpPr>
          <p:nvPr>
            <p:ph type="sldNum" sz="quarter" idx="12"/>
          </p:nvPr>
        </p:nvSpPr>
        <p:spPr/>
        <p:txBody>
          <a:bodyPr/>
          <a:p>
            <a:fld id="{B6F15528-21DE-4FAA-801E-634DDDAF4B2B}" type="slidenum">
              <a:rPr lang="en-US" smtClean="0"/>
              <a:t>33</a:t>
            </a:fld>
            <a:endParaRPr lang="en-US"/>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789" name="Title 1"/>
          <p:cNvSpPr>
            <a:spLocks noGrp="1"/>
          </p:cNvSpPr>
          <p:nvPr>
            <p:ph type="title"/>
          </p:nvPr>
        </p:nvSpPr>
        <p:spPr/>
        <p:txBody>
          <a:bodyPr/>
          <a:p>
            <a:r>
              <a:rPr b="1" dirty="0" lang="en-US" smtClean="0">
                <a:latin typeface="Calibri" pitchFamily="34" charset="0"/>
              </a:rPr>
              <a:t>4. Apply Evidence to Practice</a:t>
            </a:r>
            <a:endParaRPr b="1" dirty="0" lang="en-US">
              <a:latin typeface="Calibri" pitchFamily="34" charset="0"/>
            </a:endParaRPr>
          </a:p>
        </p:txBody>
      </p:sp>
      <p:sp>
        <p:nvSpPr>
          <p:cNvPr id="1048790" name="Content Placeholder 2"/>
          <p:cNvSpPr>
            <a:spLocks noGrp="1"/>
          </p:cNvSpPr>
          <p:nvPr>
            <p:ph idx="1"/>
          </p:nvPr>
        </p:nvSpPr>
        <p:spPr/>
        <p:txBody>
          <a:bodyPr>
            <a:normAutofit/>
          </a:bodyPr>
          <a:p>
            <a:pPr>
              <a:buFont typeface="Wingdings" pitchFamily="2" charset="2"/>
              <a:buChar char="§"/>
            </a:pPr>
            <a:r>
              <a:rPr dirty="0" lang="en-US">
                <a:latin typeface="Bahnschrift" panose="020B0502040204020203" pitchFamily="34" charset="0"/>
                <a:ea typeface="+mj-ea"/>
                <a:cs typeface="+mj-cs"/>
              </a:rPr>
              <a:t>Responding to the clinical raised question after conducting the structured analysis of available data.</a:t>
            </a:r>
            <a:endParaRPr dirty="0" lang="en-US">
              <a:latin typeface="Bahnschrift" panose="020B0502040204020203" pitchFamily="34" charset="0"/>
              <a:ea typeface="+mj-ea"/>
              <a:cs typeface="+mj-cs"/>
            </a:endParaRPr>
          </a:p>
        </p:txBody>
      </p:sp>
      <p:sp>
        <p:nvSpPr>
          <p:cNvPr id="1048791" name="Slide Number Placeholder 3"/>
          <p:cNvSpPr>
            <a:spLocks noGrp="1"/>
          </p:cNvSpPr>
          <p:nvPr>
            <p:ph type="sldNum" sz="quarter" idx="12"/>
          </p:nvPr>
        </p:nvSpPr>
        <p:spPr/>
        <p:txBody>
          <a:bodyPr/>
          <a:p>
            <a:fld id="{B6F15528-21DE-4FAA-801E-634DDDAF4B2B}" type="slidenum">
              <a:rPr lang="en-US" smtClean="0"/>
              <a:t>34</a:t>
            </a:fld>
            <a:endParaRPr lang="en-US"/>
          </a:p>
        </p:txBody>
      </p:sp>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795" name="Title 1"/>
          <p:cNvSpPr>
            <a:spLocks noGrp="1"/>
          </p:cNvSpPr>
          <p:nvPr>
            <p:ph type="title"/>
          </p:nvPr>
        </p:nvSpPr>
        <p:spPr>
          <a:xfrm>
            <a:off x="457200" y="533400"/>
            <a:ext cx="5943600" cy="381000"/>
          </a:xfrm>
        </p:spPr>
        <p:txBody>
          <a:bodyPr>
            <a:noAutofit/>
          </a:bodyPr>
          <a:p>
            <a:r>
              <a:rPr b="1" dirty="0" sz="2800" lang="en-US" smtClean="0">
                <a:latin typeface="Calibri" pitchFamily="34" charset="0"/>
              </a:rPr>
              <a:t>From Evidence to Practice</a:t>
            </a:r>
            <a:endParaRPr b="1" dirty="0" sz="2800" lang="en-US">
              <a:latin typeface="Calibri" pitchFamily="34" charset="0"/>
            </a:endParaRPr>
          </a:p>
        </p:txBody>
      </p:sp>
      <p:graphicFrame>
        <p:nvGraphicFramePr>
          <p:cNvPr id="4194306" name="Content Placeholder 4"/>
          <p:cNvGraphicFramePr>
            <a:graphicFrameLocks noGrp="1"/>
          </p:cNvGraphicFramePr>
          <p:nvPr>
            <p:ph idx="1"/>
          </p:nvPr>
        </p:nvGraphicFramePr>
        <p:xfrm>
          <a:off x="0" y="1066800"/>
          <a:ext cx="9144000" cy="5943600"/>
        </p:xfrm>
        <a:graphic>
          <a:graphicData uri="http://schemas.openxmlformats.org/drawingml/2006/table">
            <a:tbl>
              <a:tblPr firstRow="1" bandRow="1">
                <a:tableStyleId>{5C22544A-7EE6-4342-B048-85BDC9FD1C3A}</a:tableStyleId>
              </a:tblPr>
              <a:tblGrid>
                <a:gridCol w="2116667"/>
                <a:gridCol w="3979333"/>
                <a:gridCol w="3048000"/>
              </a:tblGrid>
              <a:tr h="625590">
                <a:tc>
                  <a:txBody>
                    <a:bodyPr/>
                    <a:p>
                      <a:r>
                        <a:rPr dirty="0" sz="1800" lang="en-US" smtClean="0">
                          <a:latin typeface="Calibri" pitchFamily="34" charset="0"/>
                        </a:rPr>
                        <a:t>Strength of Recommendation</a:t>
                      </a:r>
                      <a:endParaRPr dirty="0" sz="1800" lang="en-US">
                        <a:latin typeface="Calibri" pitchFamily="34" charset="0"/>
                      </a:endParaRPr>
                    </a:p>
                  </a:txBody>
                </a:tc>
                <a:tc>
                  <a:txBody>
                    <a:bodyPr/>
                    <a:p>
                      <a:r>
                        <a:rPr dirty="0" sz="1800" lang="en-US" smtClean="0">
                          <a:latin typeface="Calibri" pitchFamily="34" charset="0"/>
                        </a:rPr>
                        <a:t>Definition</a:t>
                      </a:r>
                      <a:endParaRPr dirty="0" sz="1800" lang="en-US">
                        <a:latin typeface="Calibri" pitchFamily="34" charset="0"/>
                      </a:endParaRPr>
                    </a:p>
                  </a:txBody>
                </a:tc>
                <a:tc>
                  <a:txBody>
                    <a:bodyPr/>
                    <a:p>
                      <a:r>
                        <a:rPr dirty="0" sz="1800" lang="en-US" smtClean="0">
                          <a:latin typeface="Calibri" pitchFamily="34" charset="0"/>
                        </a:rPr>
                        <a:t>Implications for Practice</a:t>
                      </a:r>
                      <a:endParaRPr dirty="0" sz="1800" lang="en-US">
                        <a:latin typeface="Calibri" pitchFamily="34" charset="0"/>
                      </a:endParaRPr>
                    </a:p>
                  </a:txBody>
                </a:tc>
              </a:tr>
              <a:tr h="1400130">
                <a:tc>
                  <a:txBody>
                    <a:bodyPr/>
                    <a:p>
                      <a:pPr algn="ctr"/>
                      <a:r>
                        <a:rPr b="1" dirty="0" sz="3200" kern="1200" lang="en-US" smtClean="0">
                          <a:solidFill>
                            <a:srgbClr val="FF0000"/>
                          </a:solidFill>
                          <a:latin typeface="Bahnschrift" panose="020B0502040204020203" pitchFamily="34" charset="0"/>
                          <a:ea typeface="+mj-ea"/>
                          <a:cs typeface="+mj-cs"/>
                        </a:rPr>
                        <a:t>A</a:t>
                      </a:r>
                      <a:endParaRPr b="1" dirty="0" sz="3200" kern="1200" lang="en-US">
                        <a:solidFill>
                          <a:srgbClr val="FF0000"/>
                        </a:solidFill>
                        <a:latin typeface="Bahnschrift" panose="020B0502040204020203" pitchFamily="34" charset="0"/>
                        <a:ea typeface="+mj-ea"/>
                        <a:cs typeface="+mj-cs"/>
                      </a:endParaRPr>
                    </a:p>
                  </a:txBody>
                </a:tc>
                <a:tc>
                  <a:txBody>
                    <a:bodyPr/>
                    <a:p>
                      <a:r>
                        <a:rPr dirty="0" sz="2200" kern="1200" lang="en-US" smtClean="0">
                          <a:solidFill>
                            <a:schemeClr val="tx1"/>
                          </a:solidFill>
                          <a:latin typeface="Bahnschrift" panose="020B0502040204020203" pitchFamily="34" charset="0"/>
                          <a:ea typeface="+mj-ea"/>
                          <a:cs typeface="+mj-cs"/>
                        </a:rPr>
                        <a:t>Recommendation based on consistent and good quality patient-oriented evidence</a:t>
                      </a:r>
                      <a:endParaRPr dirty="0" sz="2200" kern="1200" lang="en-US">
                        <a:solidFill>
                          <a:schemeClr val="tx1"/>
                        </a:solidFill>
                        <a:latin typeface="Bahnschrift" panose="020B0502040204020203" pitchFamily="34" charset="0"/>
                        <a:ea typeface="+mj-ea"/>
                        <a:cs typeface="+mj-cs"/>
                      </a:endParaRPr>
                    </a:p>
                  </a:txBody>
                </a:tc>
                <a:tc>
                  <a:txBody>
                    <a:bodyPr/>
                    <a:p>
                      <a:r>
                        <a:rPr dirty="0" sz="2200" kern="1200" lang="en-US" smtClean="0">
                          <a:solidFill>
                            <a:schemeClr val="tx1"/>
                          </a:solidFill>
                          <a:latin typeface="Bahnschrift" panose="020B0502040204020203" pitchFamily="34" charset="0"/>
                          <a:ea typeface="+mj-ea"/>
                          <a:cs typeface="+mj-cs"/>
                        </a:rPr>
                        <a:t>You should do this unless there is a</a:t>
                      </a:r>
                    </a:p>
                    <a:p>
                      <a:r>
                        <a:rPr dirty="0" sz="2200" kern="1200" lang="en-US" smtClean="0">
                          <a:solidFill>
                            <a:schemeClr val="tx1"/>
                          </a:solidFill>
                          <a:latin typeface="Bahnschrift" panose="020B0502040204020203" pitchFamily="34" charset="0"/>
                          <a:ea typeface="+mj-ea"/>
                          <a:cs typeface="+mj-cs"/>
                        </a:rPr>
                        <a:t>compelling reason not to.</a:t>
                      </a:r>
                      <a:endParaRPr dirty="0" sz="2200" kern="1200" lang="en-US">
                        <a:solidFill>
                          <a:schemeClr val="tx1"/>
                        </a:solidFill>
                        <a:latin typeface="Bahnschrift" panose="020B0502040204020203" pitchFamily="34" charset="0"/>
                        <a:ea typeface="+mj-ea"/>
                        <a:cs typeface="+mj-cs"/>
                      </a:endParaRPr>
                    </a:p>
                  </a:txBody>
                </a:tc>
              </a:tr>
              <a:tr h="1400130">
                <a:tc>
                  <a:txBody>
                    <a:bodyPr/>
                    <a:p>
                      <a:pPr algn="ctr"/>
                      <a:r>
                        <a:rPr b="1" dirty="0" sz="3200" kern="1200" lang="en-US" smtClean="0">
                          <a:solidFill>
                            <a:srgbClr val="FF0000"/>
                          </a:solidFill>
                          <a:latin typeface="Bahnschrift" panose="020B0502040204020203" pitchFamily="34" charset="0"/>
                          <a:ea typeface="+mj-ea"/>
                          <a:cs typeface="+mj-cs"/>
                        </a:rPr>
                        <a:t>B</a:t>
                      </a:r>
                      <a:endParaRPr b="1" dirty="0" sz="3200" kern="1200" lang="en-US">
                        <a:solidFill>
                          <a:srgbClr val="FF0000"/>
                        </a:solidFill>
                        <a:latin typeface="Bahnschrift" panose="020B0502040204020203" pitchFamily="34" charset="0"/>
                        <a:ea typeface="+mj-ea"/>
                        <a:cs typeface="+mj-cs"/>
                      </a:endParaRPr>
                    </a:p>
                  </a:txBody>
                </a:tc>
                <a:tc>
                  <a:txBody>
                    <a:bodyPr/>
                    <a:p>
                      <a:r>
                        <a:rPr dirty="0" sz="2200" kern="1200" lang="en-US" smtClean="0">
                          <a:solidFill>
                            <a:schemeClr val="tx1"/>
                          </a:solidFill>
                          <a:latin typeface="Bahnschrift" panose="020B0502040204020203" pitchFamily="34" charset="0"/>
                          <a:ea typeface="+mj-ea"/>
                          <a:cs typeface="+mj-cs"/>
                        </a:rPr>
                        <a:t>Recommendation based on inconsistent or limited quality patient-oriented</a:t>
                      </a:r>
                    </a:p>
                    <a:p>
                      <a:r>
                        <a:rPr dirty="0" sz="2200" kern="1200" lang="en-US" smtClean="0">
                          <a:solidFill>
                            <a:schemeClr val="tx1"/>
                          </a:solidFill>
                          <a:latin typeface="Bahnschrift" panose="020B0502040204020203" pitchFamily="34" charset="0"/>
                          <a:ea typeface="+mj-ea"/>
                          <a:cs typeface="+mj-cs"/>
                        </a:rPr>
                        <a:t>evidence</a:t>
                      </a:r>
                      <a:endParaRPr dirty="0" sz="2200" kern="1200" lang="en-US">
                        <a:solidFill>
                          <a:schemeClr val="tx1"/>
                        </a:solidFill>
                        <a:latin typeface="Bahnschrift" panose="020B0502040204020203" pitchFamily="34" charset="0"/>
                        <a:ea typeface="+mj-ea"/>
                        <a:cs typeface="+mj-cs"/>
                      </a:endParaRPr>
                    </a:p>
                  </a:txBody>
                </a:tc>
                <a:tc>
                  <a:txBody>
                    <a:bodyPr/>
                    <a:p>
                      <a:r>
                        <a:rPr dirty="0" sz="2200" kern="1200" lang="en-US" smtClean="0">
                          <a:solidFill>
                            <a:schemeClr val="tx1"/>
                          </a:solidFill>
                          <a:latin typeface="Bahnschrift" panose="020B0502040204020203" pitchFamily="34" charset="0"/>
                          <a:ea typeface="+mj-ea"/>
                          <a:cs typeface="+mj-cs"/>
                        </a:rPr>
                        <a:t>You should strongly consider doing this.</a:t>
                      </a:r>
                      <a:endParaRPr dirty="0" sz="2200" kern="1200" lang="en-US">
                        <a:solidFill>
                          <a:schemeClr val="tx1"/>
                        </a:solidFill>
                        <a:latin typeface="Bahnschrift" panose="020B0502040204020203" pitchFamily="34" charset="0"/>
                        <a:ea typeface="+mj-ea"/>
                        <a:cs typeface="+mj-cs"/>
                      </a:endParaRPr>
                    </a:p>
                  </a:txBody>
                </a:tc>
              </a:tr>
              <a:tr h="2383199">
                <a:tc>
                  <a:txBody>
                    <a:bodyPr/>
                    <a:p>
                      <a:pPr algn="ctr"/>
                      <a:r>
                        <a:rPr b="1" dirty="0" sz="3200" kern="1200" lang="en-US" smtClean="0">
                          <a:solidFill>
                            <a:srgbClr val="FF0000"/>
                          </a:solidFill>
                          <a:latin typeface="Bahnschrift" panose="020B0502040204020203" pitchFamily="34" charset="0"/>
                          <a:ea typeface="+mj-ea"/>
                          <a:cs typeface="+mj-cs"/>
                        </a:rPr>
                        <a:t>C</a:t>
                      </a:r>
                      <a:endParaRPr b="1" dirty="0" sz="3200" kern="1200" lang="en-US">
                        <a:solidFill>
                          <a:srgbClr val="FF0000"/>
                        </a:solidFill>
                        <a:latin typeface="Bahnschrift" panose="020B0502040204020203" pitchFamily="34" charset="0"/>
                        <a:ea typeface="+mj-ea"/>
                        <a:cs typeface="+mj-cs"/>
                      </a:endParaRPr>
                    </a:p>
                  </a:txBody>
                </a:tc>
                <a:tc>
                  <a:txBody>
                    <a:bodyPr/>
                    <a:p>
                      <a:r>
                        <a:rPr dirty="0" sz="2200" kern="1200" lang="en-US" smtClean="0">
                          <a:solidFill>
                            <a:schemeClr val="tx1"/>
                          </a:solidFill>
                          <a:latin typeface="Bahnschrift" panose="020B0502040204020203" pitchFamily="34" charset="0"/>
                          <a:ea typeface="+mj-ea"/>
                          <a:cs typeface="+mj-cs"/>
                        </a:rPr>
                        <a:t>Recommendation based on consensus, usual practice, opinion, disease- oriented evidence, and case series for studies of diagnosis, treatment, prevention, or screening.</a:t>
                      </a:r>
                      <a:endParaRPr dirty="0" sz="2200" kern="1200" lang="en-US">
                        <a:solidFill>
                          <a:schemeClr val="tx1"/>
                        </a:solidFill>
                        <a:latin typeface="Bahnschrift" panose="020B0502040204020203" pitchFamily="34" charset="0"/>
                        <a:ea typeface="+mj-ea"/>
                        <a:cs typeface="+mj-cs"/>
                      </a:endParaRPr>
                    </a:p>
                  </a:txBody>
                </a:tc>
                <a:tc>
                  <a:txBody>
                    <a:bodyPr/>
                    <a:p>
                      <a:r>
                        <a:rPr dirty="0" sz="2200" kern="1200" lang="en-US" smtClean="0">
                          <a:solidFill>
                            <a:schemeClr val="tx1"/>
                          </a:solidFill>
                          <a:latin typeface="Bahnschrift" panose="020B0502040204020203" pitchFamily="34" charset="0"/>
                          <a:ea typeface="+mj-ea"/>
                          <a:cs typeface="+mj-cs"/>
                        </a:rPr>
                        <a:t>The evidence that this improves patient</a:t>
                      </a:r>
                    </a:p>
                    <a:p>
                      <a:r>
                        <a:rPr dirty="0" sz="2200" kern="1200" lang="en-US" smtClean="0">
                          <a:solidFill>
                            <a:schemeClr val="tx1"/>
                          </a:solidFill>
                          <a:latin typeface="Bahnschrift" panose="020B0502040204020203" pitchFamily="34" charset="0"/>
                          <a:ea typeface="+mj-ea"/>
                          <a:cs typeface="+mj-cs"/>
                        </a:rPr>
                        <a:t>outcomes is weaker for this</a:t>
                      </a:r>
                    </a:p>
                    <a:p>
                      <a:r>
                        <a:rPr dirty="0" sz="2200" kern="1200" lang="en-US" smtClean="0">
                          <a:solidFill>
                            <a:schemeClr val="tx1"/>
                          </a:solidFill>
                          <a:latin typeface="Bahnschrift" panose="020B0502040204020203" pitchFamily="34" charset="0"/>
                          <a:ea typeface="+mj-ea"/>
                          <a:cs typeface="+mj-cs"/>
                        </a:rPr>
                        <a:t>recommendation.</a:t>
                      </a:r>
                      <a:endParaRPr dirty="0" sz="2200" kern="1200" lang="en-US">
                        <a:solidFill>
                          <a:schemeClr val="tx1"/>
                        </a:solidFill>
                        <a:latin typeface="Bahnschrift" panose="020B0502040204020203" pitchFamily="34" charset="0"/>
                        <a:ea typeface="+mj-ea"/>
                        <a:cs typeface="+mj-cs"/>
                      </a:endParaRPr>
                    </a:p>
                  </a:txBody>
                </a:tc>
              </a:tr>
            </a:tbl>
          </a:graphicData>
        </a:graphic>
      </p:graphicFrame>
      <p:sp>
        <p:nvSpPr>
          <p:cNvPr id="1048796" name="Slide Number Placeholder 3"/>
          <p:cNvSpPr>
            <a:spLocks noGrp="1"/>
          </p:cNvSpPr>
          <p:nvPr>
            <p:ph type="sldNum" sz="quarter" idx="12"/>
          </p:nvPr>
        </p:nvSpPr>
        <p:spPr/>
        <p:txBody>
          <a:bodyPr/>
          <a:p>
            <a:fld id="{B6F15528-21DE-4FAA-801E-634DDDAF4B2B}" type="slidenum">
              <a:rPr lang="en-US" smtClean="0"/>
              <a:t>35</a:t>
            </a:fld>
            <a:endParaRPr lang="en-US"/>
          </a:p>
        </p:txBody>
      </p:sp>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p:bgPr>
    </p:bg>
    <p:spTree>
      <p:nvGrpSpPr>
        <p:cNvPr id="172" name=""/>
        <p:cNvGrpSpPr/>
        <p:nvPr/>
      </p:nvGrpSpPr>
      <p:grpSpPr>
        <a:xfrm>
          <a:off x="0" y="0"/>
          <a:ext cx="0" cy="0"/>
          <a:chOff x="0" y="0"/>
          <a:chExt cx="0" cy="0"/>
        </a:xfrm>
      </p:grpSpPr>
      <p:sp>
        <p:nvSpPr>
          <p:cNvPr id="1048810" name="عنصر نائب للمحتوى 2"/>
          <p:cNvSpPr>
            <a:spLocks noGrp="1"/>
          </p:cNvSpPr>
          <p:nvPr>
            <p:ph idx="1"/>
          </p:nvPr>
        </p:nvSpPr>
        <p:spPr/>
        <p:txBody>
          <a:bodyPr>
            <a:normAutofit/>
          </a:bodyPr>
          <a:p>
            <a:pPr algn="ctr">
              <a:buNone/>
            </a:pPr>
            <a:r>
              <a:rPr b="1" dirty="0" sz="9600" lang="en-US">
                <a:ln w="12700">
                  <a:solidFill>
                    <a:schemeClr val="tx2">
                      <a:satMod val="155000"/>
                    </a:schemeClr>
                  </a:solidFill>
                  <a:prstDash val="solid"/>
                </a:ln>
                <a:solidFill>
                  <a:srgbClr val="FF0000"/>
                </a:solidFill>
                <a:effectLst>
                  <a:outerShdw algn="tl" blurRad="41275" dir="1800000" dist="20320" rotWithShape="0">
                    <a:srgbClr val="000000">
                      <a:alpha val="40000"/>
                    </a:srgbClr>
                  </a:outerShdw>
                </a:effectLst>
              </a:rPr>
              <a:t>End </a:t>
            </a:r>
            <a:endParaRPr b="1" dirty="0" sz="9600" lang="ar-IQ">
              <a:ln w="12700">
                <a:solidFill>
                  <a:schemeClr val="tx2">
                    <a:satMod val="155000"/>
                  </a:schemeClr>
                </a:solidFill>
                <a:prstDash val="solid"/>
              </a:ln>
              <a:solidFill>
                <a:srgbClr val="FF0000"/>
              </a:solidFill>
              <a:effectLst>
                <a:outerShdw algn="tl" blurRad="41275" dir="1800000" dist="20320" rotWithShape="0">
                  <a:srgbClr val="000000">
                    <a:alpha val="40000"/>
                  </a:srgbClr>
                </a:outerShdw>
              </a:effectLst>
            </a:endParaRP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15" name="Title 1"/>
          <p:cNvSpPr>
            <a:spLocks noGrp="1"/>
          </p:cNvSpPr>
          <p:nvPr>
            <p:ph type="title"/>
          </p:nvPr>
        </p:nvSpPr>
        <p:spPr/>
        <p:txBody>
          <a:bodyPr>
            <a:normAutofit/>
          </a:bodyPr>
          <a:p>
            <a:pPr rtl="1"/>
            <a:r>
              <a:rPr b="1" dirty="0" sz="4000" lang="en-US">
                <a:solidFill>
                  <a:schemeClr val="tx1"/>
                </a:solidFill>
                <a:latin typeface="Bahnschrift" panose="020B0502040204020203" pitchFamily="34" charset="0"/>
              </a:rPr>
              <a:t>Family Medicine</a:t>
            </a:r>
            <a:endParaRPr b="1" dirty="0" sz="4000" lang="en-US">
              <a:solidFill>
                <a:schemeClr val="tx1"/>
              </a:solidFill>
              <a:latin typeface="Bahnschrift" panose="020B0502040204020203" pitchFamily="34" charset="0"/>
            </a:endParaRPr>
          </a:p>
        </p:txBody>
      </p:sp>
      <p:sp>
        <p:nvSpPr>
          <p:cNvPr id="1048616"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4</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20" name="Title 1"/>
          <p:cNvSpPr>
            <a:spLocks noGrp="1"/>
          </p:cNvSpPr>
          <p:nvPr>
            <p:ph type="title"/>
          </p:nvPr>
        </p:nvSpPr>
        <p:spPr/>
        <p:txBody>
          <a:bodyPr/>
          <a:p>
            <a:r>
              <a:rPr b="1" dirty="0" lang="en-US" smtClean="0">
                <a:latin typeface="Calibri" pitchFamily="34" charset="0"/>
              </a:rPr>
              <a:t>Family Medicine</a:t>
            </a:r>
            <a:endParaRPr b="1" dirty="0" lang="en-US">
              <a:latin typeface="Calibri" pitchFamily="34" charset="0"/>
            </a:endParaRPr>
          </a:p>
        </p:txBody>
      </p:sp>
      <p:sp>
        <p:nvSpPr>
          <p:cNvPr id="1048621" name="Content Placeholder 2"/>
          <p:cNvSpPr>
            <a:spLocks noGrp="1"/>
          </p:cNvSpPr>
          <p:nvPr>
            <p:ph idx="1"/>
          </p:nvPr>
        </p:nvSpPr>
        <p:spPr/>
        <p:txBody>
          <a:bodyPr>
            <a:normAutofit/>
          </a:bodyPr>
          <a:p>
            <a:pPr>
              <a:buFont typeface="Wingdings" pitchFamily="2" charset="2"/>
              <a:buChar char="§"/>
            </a:pPr>
            <a:r>
              <a:rPr dirty="0" sz="2800" lang="en-US">
                <a:latin typeface="Bahnschrift" panose="020B0502040204020203" pitchFamily="34" charset="0"/>
                <a:ea typeface="+mj-ea"/>
                <a:cs typeface="+mj-cs"/>
              </a:rPr>
              <a:t>The medical specialty which provides continuing and comprehensive health care for the individual and family.  </a:t>
            </a:r>
          </a:p>
          <a:p>
            <a:pPr>
              <a:buFont typeface="Wingdings" pitchFamily="2" charset="2"/>
              <a:buChar char="§"/>
            </a:pPr>
            <a:r>
              <a:rPr dirty="0" sz="2800" lang="en-US">
                <a:latin typeface="Bahnschrift" panose="020B0502040204020203" pitchFamily="34" charset="0"/>
                <a:ea typeface="+mj-ea"/>
                <a:cs typeface="+mj-cs"/>
              </a:rPr>
              <a:t>The scope of family practice encompasses all ages, both sexes, each organ system, and every disease entity. </a:t>
            </a:r>
          </a:p>
          <a:p>
            <a:endParaRPr dirty="0" sz="2800" lang="en-US">
              <a:latin typeface="Bahnschrift" panose="020B0502040204020203" pitchFamily="34" charset="0"/>
              <a:ea typeface="+mj-ea"/>
              <a:cs typeface="+mj-cs"/>
            </a:endParaRPr>
          </a:p>
        </p:txBody>
      </p:sp>
      <p:sp>
        <p:nvSpPr>
          <p:cNvPr id="1048622"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5</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26" name="Title 1"/>
          <p:cNvSpPr>
            <a:spLocks noGrp="1"/>
          </p:cNvSpPr>
          <p:nvPr>
            <p:ph type="title"/>
          </p:nvPr>
        </p:nvSpPr>
        <p:spPr/>
        <p:txBody>
          <a:bodyPr/>
          <a:p>
            <a:r>
              <a:rPr b="1" dirty="0" lang="en-US" smtClean="0">
                <a:latin typeface="Calibri" pitchFamily="34" charset="0"/>
              </a:rPr>
              <a:t>Principles of Family Medicine</a:t>
            </a:r>
            <a:endParaRPr b="1" dirty="0" lang="en-US">
              <a:latin typeface="Calibri" pitchFamily="34" charset="0"/>
            </a:endParaRPr>
          </a:p>
        </p:txBody>
      </p:sp>
      <p:sp>
        <p:nvSpPr>
          <p:cNvPr id="1048627" name="Content Placeholder 2"/>
          <p:cNvSpPr>
            <a:spLocks noGrp="1"/>
          </p:cNvSpPr>
          <p:nvPr>
            <p:ph idx="1"/>
          </p:nvPr>
        </p:nvSpPr>
        <p:spPr/>
        <p:txBody>
          <a:bodyPr>
            <a:normAutofit/>
          </a:bodyPr>
          <a:p>
            <a:pPr>
              <a:buFont typeface="Wingdings" pitchFamily="2" charset="2"/>
              <a:buChar char="§"/>
            </a:pPr>
            <a:r>
              <a:rPr dirty="0" sz="2800" lang="en-US">
                <a:latin typeface="Bahnschrift" panose="020B0502040204020203" pitchFamily="34" charset="0"/>
                <a:ea typeface="+mj-ea"/>
                <a:cs typeface="+mj-cs"/>
              </a:rPr>
              <a:t>Continuity of Care</a:t>
            </a:r>
          </a:p>
          <a:p>
            <a:pPr>
              <a:buFont typeface="Wingdings" pitchFamily="2" charset="2"/>
              <a:buChar char="§"/>
            </a:pPr>
            <a:r>
              <a:rPr dirty="0" sz="2800" lang="en-US">
                <a:latin typeface="Bahnschrift" panose="020B0502040204020203" pitchFamily="34" charset="0"/>
                <a:ea typeface="+mj-ea"/>
                <a:cs typeface="+mj-cs"/>
              </a:rPr>
              <a:t>Comprehensive Care</a:t>
            </a:r>
          </a:p>
          <a:p>
            <a:pPr>
              <a:buFont typeface="Wingdings" pitchFamily="2" charset="2"/>
              <a:buChar char="§"/>
            </a:pPr>
            <a:r>
              <a:rPr dirty="0" sz="2800" lang="en-US">
                <a:latin typeface="Bahnschrift" panose="020B0502040204020203" pitchFamily="34" charset="0"/>
                <a:ea typeface="+mj-ea"/>
                <a:cs typeface="+mj-cs"/>
              </a:rPr>
              <a:t>Coordination of Care</a:t>
            </a:r>
          </a:p>
          <a:p>
            <a:pPr>
              <a:buFont typeface="Wingdings" pitchFamily="2" charset="2"/>
              <a:buChar char="§"/>
            </a:pPr>
            <a:r>
              <a:rPr dirty="0" sz="2800" lang="en-US">
                <a:latin typeface="Bahnschrift" panose="020B0502040204020203" pitchFamily="34" charset="0"/>
                <a:ea typeface="+mj-ea"/>
                <a:cs typeface="+mj-cs"/>
              </a:rPr>
              <a:t>Care in the Community</a:t>
            </a:r>
          </a:p>
          <a:p>
            <a:pPr>
              <a:buFont typeface="Wingdings" pitchFamily="2" charset="2"/>
              <a:buChar char="§"/>
            </a:pPr>
            <a:r>
              <a:rPr dirty="0" sz="2800" lang="en-US">
                <a:latin typeface="Bahnschrift" panose="020B0502040204020203" pitchFamily="34" charset="0"/>
                <a:ea typeface="+mj-ea"/>
                <a:cs typeface="+mj-cs"/>
              </a:rPr>
              <a:t>Health Promotion and Prevention</a:t>
            </a:r>
          </a:p>
          <a:p>
            <a:pPr>
              <a:buFont typeface="Wingdings" pitchFamily="2" charset="2"/>
              <a:buChar char="§"/>
            </a:pPr>
            <a:r>
              <a:rPr dirty="0" sz="2800" lang="en-US">
                <a:latin typeface="Bahnschrift" panose="020B0502040204020203" pitchFamily="34" charset="0"/>
                <a:ea typeface="+mj-ea"/>
                <a:cs typeface="+mj-cs"/>
              </a:rPr>
              <a:t>Family Orientation</a:t>
            </a:r>
            <a:endParaRPr dirty="0" sz="2800" lang="en-US">
              <a:latin typeface="Bahnschrift" panose="020B0502040204020203" pitchFamily="34" charset="0"/>
              <a:ea typeface="+mj-ea"/>
              <a:cs typeface="+mj-cs"/>
            </a:endParaRPr>
          </a:p>
        </p:txBody>
      </p:sp>
      <p:sp>
        <p:nvSpPr>
          <p:cNvPr id="1048628"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6</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32" name="Title 1"/>
          <p:cNvSpPr>
            <a:spLocks noGrp="1"/>
          </p:cNvSpPr>
          <p:nvPr>
            <p:ph type="title"/>
          </p:nvPr>
        </p:nvSpPr>
        <p:spPr>
          <a:xfrm>
            <a:off x="457200" y="533400"/>
            <a:ext cx="5029200" cy="533400"/>
          </a:xfrm>
        </p:spPr>
        <p:txBody>
          <a:bodyPr>
            <a:normAutofit fontScale="90000"/>
          </a:bodyPr>
          <a:p>
            <a:r>
              <a:rPr b="1" dirty="0" lang="en-US" smtClean="0">
                <a:latin typeface="Calibri" pitchFamily="34" charset="0"/>
              </a:rPr>
              <a:t>Family Physicians</a:t>
            </a:r>
            <a:endParaRPr b="1" dirty="0" lang="en-US">
              <a:latin typeface="Calibri" pitchFamily="34" charset="0"/>
            </a:endParaRPr>
          </a:p>
        </p:txBody>
      </p:sp>
      <p:sp>
        <p:nvSpPr>
          <p:cNvPr id="1048633" name="Content Placeholder 2"/>
          <p:cNvSpPr>
            <a:spLocks noGrp="1"/>
          </p:cNvSpPr>
          <p:nvPr>
            <p:ph idx="1"/>
          </p:nvPr>
        </p:nvSpPr>
        <p:spPr>
          <a:xfrm>
            <a:off x="304800" y="1066800"/>
            <a:ext cx="8534400" cy="5562600"/>
          </a:xfrm>
        </p:spPr>
        <p:txBody>
          <a:bodyPr>
            <a:normAutofit/>
          </a:bodyPr>
          <a:p>
            <a:pPr>
              <a:buFont typeface="Wingdings" pitchFamily="2" charset="2"/>
              <a:buChar char="§"/>
            </a:pPr>
            <a:r>
              <a:rPr dirty="0" sz="2800" lang="en-US">
                <a:latin typeface="Bahnschrift" panose="020B0502040204020203" pitchFamily="34" charset="0"/>
                <a:ea typeface="+mj-ea"/>
                <a:cs typeface="+mj-cs"/>
              </a:rPr>
              <a:t>“Family physicians, through education and residency training, possess distinct attitudes, skills, and knowledge which qualify them to provide continuing and comprehensive medical care, health maintenance and preventive services to each member of the family regardless of sex, age, or type of problem, be it biological, behavioral, or social. </a:t>
            </a:r>
          </a:p>
          <a:p>
            <a:pPr indent="0" marL="0">
              <a:buNone/>
            </a:pPr>
            <a:endParaRPr dirty="0" sz="2800" lang="en-US">
              <a:latin typeface="Bahnschrift" panose="020B0502040204020203" pitchFamily="34" charset="0"/>
              <a:ea typeface="+mj-ea"/>
              <a:cs typeface="+mj-cs"/>
            </a:endParaRPr>
          </a:p>
          <a:p>
            <a:pPr>
              <a:buNone/>
            </a:pPr>
            <a:endParaRPr dirty="0" sz="2000" lang="en-US" smtClean="0">
              <a:latin typeface="Calibri" pitchFamily="34" charset="0"/>
            </a:endParaRPr>
          </a:p>
          <a:p>
            <a:pPr>
              <a:buNone/>
            </a:pPr>
            <a:endParaRPr dirty="0" sz="2000" lang="en-US">
              <a:latin typeface="Calibri" pitchFamily="34" charset="0"/>
            </a:endParaRPr>
          </a:p>
        </p:txBody>
      </p:sp>
      <p:sp>
        <p:nvSpPr>
          <p:cNvPr id="1048634"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7</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38" name="Title 1"/>
          <p:cNvSpPr>
            <a:spLocks noGrp="1"/>
          </p:cNvSpPr>
          <p:nvPr>
            <p:ph type="title"/>
          </p:nvPr>
        </p:nvSpPr>
        <p:spPr/>
        <p:txBody>
          <a:bodyPr/>
          <a:p>
            <a:r>
              <a:rPr dirty="0" lang="en-US" smtClean="0"/>
              <a:t>Principles of family physicians</a:t>
            </a:r>
            <a:endParaRPr dirty="0" lang="en-US"/>
          </a:p>
        </p:txBody>
      </p:sp>
      <p:sp>
        <p:nvSpPr>
          <p:cNvPr id="1048639"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8</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43" name="Title 1"/>
          <p:cNvSpPr>
            <a:spLocks noGrp="1"/>
          </p:cNvSpPr>
          <p:nvPr>
            <p:ph type="title"/>
          </p:nvPr>
        </p:nvSpPr>
        <p:spPr/>
        <p:txBody>
          <a:bodyPr/>
          <a:p>
            <a:r>
              <a:rPr b="1" dirty="0" lang="en-US" smtClean="0">
                <a:latin typeface="Calibri" pitchFamily="34" charset="0"/>
              </a:rPr>
              <a:t>Principle #1</a:t>
            </a:r>
            <a:endParaRPr b="1" dirty="0" lang="en-US">
              <a:latin typeface="Calibri" pitchFamily="34" charset="0"/>
            </a:endParaRPr>
          </a:p>
        </p:txBody>
      </p:sp>
      <p:sp>
        <p:nvSpPr>
          <p:cNvPr id="1048644" name="Content Placeholder 2"/>
          <p:cNvSpPr>
            <a:spLocks noGrp="1"/>
          </p:cNvSpPr>
          <p:nvPr>
            <p:ph idx="1"/>
          </p:nvPr>
        </p:nvSpPr>
        <p:spPr/>
        <p:txBody>
          <a:bodyPr>
            <a:normAutofit/>
          </a:bodyPr>
          <a:p>
            <a:pPr>
              <a:buFont typeface="Wingdings" pitchFamily="2" charset="2"/>
              <a:buChar char="§"/>
            </a:pPr>
            <a:r>
              <a:rPr dirty="0" sz="2800" lang="en-US">
                <a:latin typeface="Bahnschrift" panose="020B0502040204020203" pitchFamily="34" charset="0"/>
                <a:ea typeface="+mj-ea"/>
                <a:cs typeface="+mj-cs"/>
              </a:rPr>
              <a:t>Family Practice is dedicated to the individual (not to a knowledge, a technique or a disease)</a:t>
            </a:r>
          </a:p>
          <a:p>
            <a:pPr>
              <a:buFont typeface="Wingdings" pitchFamily="2" charset="2"/>
              <a:buChar char="§"/>
            </a:pPr>
            <a:r>
              <a:rPr dirty="0" sz="2800" lang="en-US">
                <a:latin typeface="Bahnschrift" panose="020B0502040204020203" pitchFamily="34" charset="0"/>
                <a:ea typeface="+mj-ea"/>
                <a:cs typeface="+mj-cs"/>
              </a:rPr>
              <a:t>Not limited by the type of health problem</a:t>
            </a:r>
          </a:p>
          <a:p>
            <a:pPr>
              <a:buFont typeface="Wingdings" pitchFamily="2" charset="2"/>
              <a:buChar char="§"/>
            </a:pPr>
            <a:r>
              <a:rPr dirty="0" sz="2800" lang="en-US">
                <a:latin typeface="Bahnschrift" panose="020B0502040204020203" pitchFamily="34" charset="0"/>
                <a:ea typeface="+mj-ea"/>
                <a:cs typeface="+mj-cs"/>
              </a:rPr>
              <a:t>For person of any age and sex</a:t>
            </a:r>
          </a:p>
          <a:p>
            <a:pPr>
              <a:buFont typeface="Wingdings" pitchFamily="2" charset="2"/>
              <a:buChar char="§"/>
            </a:pPr>
            <a:r>
              <a:rPr dirty="0" sz="2800" lang="en-US">
                <a:latin typeface="Bahnschrift" panose="020B0502040204020203" pitchFamily="34" charset="0"/>
                <a:ea typeface="+mj-ea"/>
                <a:cs typeface="+mj-cs"/>
              </a:rPr>
              <a:t>The commitment has no defined end point</a:t>
            </a:r>
          </a:p>
        </p:txBody>
      </p:sp>
      <p:sp>
        <p:nvSpPr>
          <p:cNvPr id="1048645" name="Slide Number Placeholder 3"/>
          <p:cNvSpPr>
            <a:spLocks noGrp="1"/>
          </p:cNvSpPr>
          <p:nvPr>
            <p:ph type="sldNum" sz="quarter" idx="12"/>
          </p:nvPr>
        </p:nvSpPr>
        <p:spPr/>
        <p:txBody>
          <a:bodyPr/>
          <a:p>
            <a:pPr algn="l" defTabSz="914400" eaLnBrk="1" fontAlgn="auto" hangingPunct="1" indent="0" latinLnBrk="0" lvl="0" marL="0" marR="0" rtl="0">
              <a:lnSpc>
                <a:spcPct val="100000"/>
              </a:lnSpc>
              <a:spcBef>
                <a:spcPts val="0"/>
              </a:spcBef>
              <a:spcAft>
                <a:spcPts val="0"/>
              </a:spcAft>
              <a:buClrTx/>
              <a:buSzTx/>
              <a:buFontTx/>
              <a:buNone/>
            </a:pPr>
            <a:fld id="{B6F15528-21DE-4FAA-801E-634DDDAF4B2B}" type="slidenum">
              <a:rPr baseline="0" b="1" cap="none" sz="1400" i="0" kern="1200" kumimoji="0" lang="en-US" noProof="0" normalizeH="0" spc="0" strike="noStrike" u="none" smtClean="0">
                <a:ln>
                  <a:noFill/>
                </a:ln>
                <a:solidFill>
                  <a:srgbClr val="FFFFFF"/>
                </a:solidFill>
                <a:effectLst/>
                <a:uLnTx/>
                <a:uFillTx/>
                <a:latin typeface="Arial"/>
                <a:ea typeface="+mn-ea"/>
                <a:cs typeface="+mn-cs"/>
              </a:rPr>
              <a:pPr algn="l" defTabSz="914400" eaLnBrk="1" fontAlgn="auto" hangingPunct="1" indent="0" latinLnBrk="0" lvl="0" marL="0" marR="0" rtl="0">
                <a:lnSpc>
                  <a:spcPct val="100000"/>
                </a:lnSpc>
                <a:spcBef>
                  <a:spcPts val="0"/>
                </a:spcBef>
                <a:spcAft>
                  <a:spcPts val="0"/>
                </a:spcAft>
                <a:buClrTx/>
                <a:buSzTx/>
                <a:buFontTx/>
                <a:buNone/>
              </a:pPr>
              <a:t>9</a:t>
            </a:fld>
            <a:endParaRPr baseline="0" b="1" cap="none" sz="1400" i="0" kern="1200" kumimoji="0" lang="en-US" noProof="0" normalizeH="0" spc="0" strike="noStrike" u="none">
              <a:ln>
                <a:noFill/>
              </a:ln>
              <a:solidFill>
                <a:srgbClr val="FFFFFF"/>
              </a:solidFill>
              <a:effectLst/>
              <a:uLnTx/>
              <a:uFillTx/>
              <a:latin typeface="Arial"/>
              <a:ea typeface="+mn-ea"/>
              <a:cs typeface="+mn-cs"/>
            </a:endParaRPr>
          </a:p>
        </p:txBody>
      </p:sp>
    </p:spTree>
  </p:cSld>
  <p:clrMapOvr>
    <a:masterClrMapping/>
  </p:clrMapOvr>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algn="br" blurRad="38100" dir="2700000" dist="25400" rotWithShape="0">
              <a:srgbClr val="000000">
                <a:alpha val="60000"/>
              </a:srgbClr>
            </a:outerShdw>
          </a:effectLst>
        </a:effectStyle>
        <a:effectStyle>
          <a:effectLst>
            <a:outerShdw algn="br" blurRad="38100" dir="2700000" dist="25400" rotWithShape="0">
              <a:srgbClr val="000000">
                <a:alpha val="60000"/>
              </a:srgbClr>
            </a:outerShdw>
          </a:effectLst>
          <a:scene3d>
            <a:camera prst="orthographicFront">
              <a:rot lat="0" lon="0" rev="0"/>
            </a:camera>
            <a:lightRig dir="t" rig="balanced">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algn="tl" flip="none" sx="70000" sy="70000" tx="0" ty="0"/>
        </a:blipFill>
      </a:bgFillStyleLst>
    </a:fmtScheme>
  </a:themeElements>
</a:theme>
</file>

<file path=ppt/theme/theme2.xml><?xml version="1.0" encoding="utf-8"?>
<a:theme xmlns:a="http://schemas.openxmlformats.org/drawingml/2006/main" name="سمة Offic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FAMKSK</dc:creator>
  <cp:lastModifiedBy>Dr Muslim Nahi Saeed</cp:lastModifiedBy>
  <dcterms:created xsi:type="dcterms:W3CDTF">2006-08-15T16:00:00Z</dcterms:created>
  <dcterms:modified xsi:type="dcterms:W3CDTF">2020-06-25T05:00:28Z</dcterms:modified>
</cp:coreProperties>
</file>