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4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185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41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00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471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615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975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73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55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150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926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5DE0-85A3-4300-953C-8E70498E53CD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1463-09A3-475B-8BE5-8B6799719F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0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3744416"/>
          </a:xfrm>
        </p:spPr>
        <p:txBody>
          <a:bodyPr/>
          <a:lstStyle/>
          <a:p>
            <a:r>
              <a:rPr lang="en-US" dirty="0" smtClean="0"/>
              <a:t>URINARY INCONTENENCE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10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772816"/>
            <a:ext cx="632182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7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44824"/>
            <a:ext cx="689788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689788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1196752"/>
            <a:ext cx="639382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2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196752"/>
            <a:ext cx="632182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0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764704"/>
            <a:ext cx="632182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8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41682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6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2817813"/>
            <a:ext cx="5730875" cy="241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1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00808"/>
            <a:ext cx="668186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1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700808"/>
            <a:ext cx="610579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0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DIFENITION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56084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412776"/>
            <a:ext cx="675387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1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56792"/>
            <a:ext cx="617780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5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132856"/>
            <a:ext cx="6825878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9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124744"/>
            <a:ext cx="632182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1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1988840"/>
            <a:ext cx="646583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0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2492896"/>
            <a:ext cx="5730875" cy="10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3861048"/>
            <a:ext cx="632182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7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3941727" cy="293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52736"/>
            <a:ext cx="5184576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0888"/>
            <a:ext cx="478201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806489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06489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3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1268760"/>
            <a:ext cx="8229600" cy="215111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Types of urinary incontinence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7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84887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6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799288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8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41682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7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05678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</Words>
  <Application>Microsoft Office PowerPoint</Application>
  <PresentationFormat>On-screen Show (4:3)</PresentationFormat>
  <Paragraphs>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URINARY INCONTENENCE</vt:lpstr>
      <vt:lpstr>DIFENITION</vt:lpstr>
      <vt:lpstr>PowerPoint Presentation</vt:lpstr>
      <vt:lpstr>PowerPoint Presentation</vt:lpstr>
      <vt:lpstr>Types of urinary incontinence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INCONTENENCE</dc:title>
  <dc:creator>lenovo</dc:creator>
  <cp:lastModifiedBy>lenovo</cp:lastModifiedBy>
  <cp:revision>6</cp:revision>
  <dcterms:created xsi:type="dcterms:W3CDTF">2018-04-01T18:53:57Z</dcterms:created>
  <dcterms:modified xsi:type="dcterms:W3CDTF">2018-04-01T19:54:52Z</dcterms:modified>
</cp:coreProperties>
</file>