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99824" autoAdjust="0"/>
  </p:normalViewPr>
  <p:slideViewPr>
    <p:cSldViewPr>
      <p:cViewPr>
        <p:scale>
          <a:sx n="68" d="100"/>
          <a:sy n="68" d="100"/>
        </p:scale>
        <p:origin x="-95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0DB21-2FFE-4073-A91B-98338E0639B1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D31DC-76B8-48D1-BB62-279C3329ED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C39F5095-D9ED-4341-904B-0FDE9539091C}" type="slidenum">
              <a:rPr lang="en-US" smtClean="0"/>
              <a:pPr/>
              <a:t>1</a:t>
            </a:fld>
            <a:fld id="{197823D2-FF3F-4555-92B3-A5016521B77D}" type="slidenum">
              <a:rPr lang="en-US" smtClean="0"/>
              <a:pPr/>
              <a:t>1</a:t>
            </a:fld>
            <a:fld id="{CBE8CDC8-46BE-406F-B96E-4B91C9AFB5E5}" type="slidenum">
              <a:rPr lang="en-US" smtClean="0"/>
              <a:pPr/>
              <a:t>1</a:t>
            </a:fld>
            <a:fld id="{1A335DEB-BBD4-4891-81D1-72E51D7F0FB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D31DC-76B8-48D1-BB62-279C3329ED7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F717-4B06-4FD3-957E-01E526AA112B}" type="datetimeFigureOut">
              <a:rPr lang="en-US" smtClean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5130-4E65-4D4A-83A0-E7786A902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8696" y="2580382"/>
            <a:ext cx="29560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Tumor markers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What are tumor markers?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Tumor markers are substances that can be found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the body when cancer is present.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They are usually found in the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ood or urine.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They can be products of the cancer cells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themselves or of the body in response to cancer or other conditions.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Most tumor markers are proteins.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9067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many reasons, tumor markers by themselves are usually not enough to diagnose or rule out cancer.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Most tumor markers can be made by normal cells as well as by cancer cells. Sometimes, non-cancerous diseases can also cause levels of certain tumor markers to be higher than normal.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not every person with cancer may have higher levels of a tumor marker.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these reasons, only a handful of tumor markers are commonly used by most doctors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Uses of tumor markers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1-Screening and Early Detection of Cancer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Screening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refers to looking for cancer in people who have no symptoms of the disease.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Early detection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finding cancer at an early stage, when it is less likely to have spread and is more likely to respond well to treatment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most widely accepted tumor marker is the prostate-specific antigen (PSA) blood test, which is used (along with the digital rectal exam) to screen for prostate cancer.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0"/>
            <a:ext cx="914399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2-Diagnosing Cancer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Tumor markers are usually not used to diagnose cancer.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markers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help determine if a cancer is likely. They can also help diagnose the source of widespread cancer in a patient when the origin of the cancer is unknown.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presence of a high level of the tumor marker CA 125 will strongly suggest ovarian cancer, even if surgery can't identify the source.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906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3-Determining the Prognosis (Outlook) for Certain Cancers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types of cancer grow and spread faster than other types.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newer tumor markers help show how aggressive a person's cancer is likely to be, or even how well it might respond to certain drugs. 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4-Determining the Effectiveness of Cancer Treatment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the tumor marker level in the blood goes down, it is almost always a sign that the treatment is having an effect.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the other hand, if the marker level goes up, then the treatment probably should be changed. </a:t>
            </a:r>
          </a:p>
          <a:p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5-Detecting Recurrent Cancer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Markers are also used to look for cancer that may come back (recur) after initial treatment.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include PSA (for prostate cancer),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human chorionic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gonadotropin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(HCG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125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Some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women who have been treated for breast cancer have yearly blood tests for levels of the tumor marker CA 15-3.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can sometimes detect cancer recurrence before the woman has symptoms or evidence of cancer on imaging tests.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491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</dc:creator>
  <cp:lastModifiedBy> </cp:lastModifiedBy>
  <cp:revision>18</cp:revision>
  <dcterms:created xsi:type="dcterms:W3CDTF">2010-05-17T03:30:47Z</dcterms:created>
  <dcterms:modified xsi:type="dcterms:W3CDTF">2014-05-04T05:28:33Z</dcterms:modified>
</cp:coreProperties>
</file>